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charts/chart8.xml" ContentType="application/vnd.openxmlformats-officedocument.drawingml.chart+xml"/>
  <Override PartName="/ppt/notesSlides/notesSlide10.xml" ContentType="application/vnd.openxmlformats-officedocument.presentationml.notesSlide+xml"/>
  <Override PartName="/ppt/charts/chart9.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18"/>
  </p:notesMasterIdLst>
  <p:handoutMasterIdLst>
    <p:handoutMasterId r:id="rId19"/>
  </p:handoutMasterIdLst>
  <p:sldIdLst>
    <p:sldId id="298" r:id="rId5"/>
    <p:sldId id="299" r:id="rId6"/>
    <p:sldId id="300" r:id="rId7"/>
    <p:sldId id="301" r:id="rId8"/>
    <p:sldId id="302" r:id="rId9"/>
    <p:sldId id="303" r:id="rId10"/>
    <p:sldId id="304" r:id="rId11"/>
    <p:sldId id="305" r:id="rId12"/>
    <p:sldId id="306" r:id="rId13"/>
    <p:sldId id="307" r:id="rId14"/>
    <p:sldId id="378" r:id="rId15"/>
    <p:sldId id="379" r:id="rId16"/>
    <p:sldId id="380" r:id="rId17"/>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
      <p:font typeface="Impact" panose="020B0806030902050204" pitchFamily="34" charset="0"/>
      <p:regular r:id="rId28"/>
    </p:embeddedFont>
    <p:embeddedFont>
      <p:font typeface="Poppins" panose="00000500000000000000" pitchFamily="2" charset="0"/>
      <p:regular r:id="rId29"/>
      <p:bold r:id="rId30"/>
      <p:italic r:id="rId31"/>
      <p:boldItalic r:id="rId32"/>
    </p:embeddedFont>
    <p:embeddedFont>
      <p:font typeface="Poppins Light" panose="00000400000000000000" pitchFamily="2" charset="0"/>
      <p:regular r:id="rId33"/>
      <p:italic r:id="rId34"/>
    </p:embeddedFont>
    <p:embeddedFont>
      <p:font typeface="Roboto" panose="02000000000000000000" pitchFamily="2" charset="0"/>
      <p:regular r:id="rId35"/>
      <p:bold r:id="rId36"/>
      <p:italic r:id="rId37"/>
      <p:boldItalic r:id="rId38"/>
    </p:embeddedFont>
    <p:embeddedFont>
      <p:font typeface="ROBOTO LIGHT" panose="02000000000000000000" pitchFamily="2" charset="0"/>
      <p:regular r:id="rId39"/>
      <p:italic r:id="rId40"/>
    </p:embeddedFont>
    <p:embeddedFont>
      <p:font typeface="Roboto Slab" panose="020B0604020202020204" charset="0"/>
      <p:regular r:id="rId41"/>
      <p:bold r:id="rId42"/>
    </p:embeddedFont>
    <p:embeddedFont>
      <p:font typeface="Roboto Slab Light" panose="020B0604020202020204" charset="0"/>
      <p:regular r:id="rId43"/>
    </p:embeddedFont>
    <p:embeddedFont>
      <p:font typeface="Tahoma" panose="020B0604030504040204" pitchFamily="34" charset="0"/>
      <p:regular r:id="rId44"/>
      <p:bold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08F90D1C-494C-6646-BE9D-AB3F1507E5E8}">
          <p14:sldIdLst>
            <p14:sldId id="298"/>
            <p14:sldId id="299"/>
            <p14:sldId id="300"/>
            <p14:sldId id="301"/>
            <p14:sldId id="302"/>
            <p14:sldId id="303"/>
            <p14:sldId id="304"/>
            <p14:sldId id="305"/>
            <p14:sldId id="306"/>
            <p14:sldId id="307"/>
            <p14:sldId id="378"/>
            <p14:sldId id="379"/>
            <p14:sldId id="380"/>
          </p14:sldIdLst>
        </p14:section>
      </p14:sectionLst>
    </p:ext>
    <p:ext uri="{EFAFB233-063F-42B5-8137-9DF3F51BA10A}">
      <p15:sldGuideLst xmlns:p15="http://schemas.microsoft.com/office/powerpoint/2012/main">
        <p15:guide id="1" orient="horz" pos="4156" userDrawn="1">
          <p15:clr>
            <a:srgbClr val="A4A3A4"/>
          </p15:clr>
        </p15:guide>
        <p15:guide id="2" pos="30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gey Chekmarev" initials="SC" lastIdx="1" clrIdx="0">
    <p:extLst>
      <p:ext uri="{19B8F6BF-5375-455C-9EA6-DF929625EA0E}">
        <p15:presenceInfo xmlns:p15="http://schemas.microsoft.com/office/powerpoint/2012/main" userId="S::Sergey.Chekmarev@npd.com::ecf4f7c8-8817-4c18-82c2-4feb0afcf7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E0"/>
    <a:srgbClr val="5458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3F5C05-A531-4BCB-94DF-673539CB3D89}" v="371" dt="2022-07-27T15:52:11.317"/>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93792" autoAdjust="0"/>
  </p:normalViewPr>
  <p:slideViewPr>
    <p:cSldViewPr snapToGrid="0" snapToObjects="1">
      <p:cViewPr varScale="1">
        <p:scale>
          <a:sx n="59" d="100"/>
          <a:sy n="59" d="100"/>
        </p:scale>
        <p:origin x="1152" y="80"/>
      </p:cViewPr>
      <p:guideLst>
        <p:guide orient="horz" pos="4156"/>
        <p:guide pos="30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48" d="100"/>
          <a:sy n="48" d="100"/>
        </p:scale>
        <p:origin x="2684"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0.fntdata"/><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font" Target="fonts/font2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31" Type="http://schemas.openxmlformats.org/officeDocument/2006/relationships/font" Target="fonts/font12.fntdata"/><Relationship Id="rId44" Type="http://schemas.openxmlformats.org/officeDocument/2006/relationships/font" Target="fonts/font25.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commentAuthors" Target="commentAuthors.xml"/><Relationship Id="rId20" Type="http://schemas.openxmlformats.org/officeDocument/2006/relationships/font" Target="fonts/font1.fntdata"/><Relationship Id="rId41" Type="http://schemas.openxmlformats.org/officeDocument/2006/relationships/font" Target="fonts/font22.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rgey Chekmarev" userId="ecf4f7c8-8817-4c18-82c2-4feb0afcf7b6" providerId="ADAL" clId="{913F5C05-A531-4BCB-94DF-673539CB3D89}"/>
    <pc:docChg chg="custSel delSld modSld modMainMaster modSection">
      <pc:chgData name="Sergey Chekmarev" userId="ecf4f7c8-8817-4c18-82c2-4feb0afcf7b6" providerId="ADAL" clId="{913F5C05-A531-4BCB-94DF-673539CB3D89}" dt="2022-07-27T15:52:11.317" v="1435"/>
      <pc:docMkLst>
        <pc:docMk/>
      </pc:docMkLst>
      <pc:sldChg chg="modSp mod">
        <pc:chgData name="Sergey Chekmarev" userId="ecf4f7c8-8817-4c18-82c2-4feb0afcf7b6" providerId="ADAL" clId="{913F5C05-A531-4BCB-94DF-673539CB3D89}" dt="2022-07-27T15:40:16.521" v="98" actId="20577"/>
        <pc:sldMkLst>
          <pc:docMk/>
          <pc:sldMk cId="3262416290" sldId="298"/>
        </pc:sldMkLst>
        <pc:spChg chg="mod">
          <ac:chgData name="Sergey Chekmarev" userId="ecf4f7c8-8817-4c18-82c2-4feb0afcf7b6" providerId="ADAL" clId="{913F5C05-A531-4BCB-94DF-673539CB3D89}" dt="2022-07-27T15:40:11.060" v="93" actId="20577"/>
          <ac:spMkLst>
            <pc:docMk/>
            <pc:sldMk cId="3262416290" sldId="298"/>
            <ac:spMk id="3" creationId="{8E1F0DE2-6165-5540-85A4-78350FB7621B}"/>
          </ac:spMkLst>
        </pc:spChg>
        <pc:spChg chg="mod">
          <ac:chgData name="Sergey Chekmarev" userId="ecf4f7c8-8817-4c18-82c2-4feb0afcf7b6" providerId="ADAL" clId="{913F5C05-A531-4BCB-94DF-673539CB3D89}" dt="2022-07-27T15:40:16.521" v="98" actId="20577"/>
          <ac:spMkLst>
            <pc:docMk/>
            <pc:sldMk cId="3262416290" sldId="298"/>
            <ac:spMk id="4" creationId="{F8CDBB86-0A75-5D4F-9EEE-1A152D37FE14}"/>
          </ac:spMkLst>
        </pc:spChg>
      </pc:sldChg>
      <pc:sldChg chg="delSp modSp mod">
        <pc:chgData name="Sergey Chekmarev" userId="ecf4f7c8-8817-4c18-82c2-4feb0afcf7b6" providerId="ADAL" clId="{913F5C05-A531-4BCB-94DF-673539CB3D89}" dt="2022-07-27T15:47:02.833" v="868" actId="20577"/>
        <pc:sldMkLst>
          <pc:docMk/>
          <pc:sldMk cId="1697292786" sldId="299"/>
        </pc:sldMkLst>
        <pc:spChg chg="mod">
          <ac:chgData name="Sergey Chekmarev" userId="ecf4f7c8-8817-4c18-82c2-4feb0afcf7b6" providerId="ADAL" clId="{913F5C05-A531-4BCB-94DF-673539CB3D89}" dt="2022-07-27T15:40:30.779" v="157" actId="1076"/>
          <ac:spMkLst>
            <pc:docMk/>
            <pc:sldMk cId="1697292786" sldId="299"/>
            <ac:spMk id="5" creationId="{00000000-0000-0000-0000-000000000000}"/>
          </ac:spMkLst>
        </pc:spChg>
        <pc:spChg chg="mod">
          <ac:chgData name="Sergey Chekmarev" userId="ecf4f7c8-8817-4c18-82c2-4feb0afcf7b6" providerId="ADAL" clId="{913F5C05-A531-4BCB-94DF-673539CB3D89}" dt="2022-07-27T15:47:02.833" v="868" actId="20577"/>
          <ac:spMkLst>
            <pc:docMk/>
            <pc:sldMk cId="1697292786" sldId="299"/>
            <ac:spMk id="10" creationId="{00000000-0000-0000-0000-000000000000}"/>
          </ac:spMkLst>
        </pc:spChg>
        <pc:spChg chg="del">
          <ac:chgData name="Sergey Chekmarev" userId="ecf4f7c8-8817-4c18-82c2-4feb0afcf7b6" providerId="ADAL" clId="{913F5C05-A531-4BCB-94DF-673539CB3D89}" dt="2022-07-27T15:40:56.710" v="186" actId="478"/>
          <ac:spMkLst>
            <pc:docMk/>
            <pc:sldMk cId="1697292786" sldId="299"/>
            <ac:spMk id="15" creationId="{00000000-0000-0000-0000-000000000000}"/>
          </ac:spMkLst>
        </pc:spChg>
        <pc:spChg chg="mod">
          <ac:chgData name="Sergey Chekmarev" userId="ecf4f7c8-8817-4c18-82c2-4feb0afcf7b6" providerId="ADAL" clId="{913F5C05-A531-4BCB-94DF-673539CB3D89}" dt="2022-07-27T15:40:28.199" v="156" actId="1076"/>
          <ac:spMkLst>
            <pc:docMk/>
            <pc:sldMk cId="1697292786" sldId="299"/>
            <ac:spMk id="17" creationId="{00000000-0000-0000-0000-000000000000}"/>
          </ac:spMkLst>
        </pc:spChg>
      </pc:sldChg>
      <pc:sldChg chg="delSp modSp mod">
        <pc:chgData name="Sergey Chekmarev" userId="ecf4f7c8-8817-4c18-82c2-4feb0afcf7b6" providerId="ADAL" clId="{913F5C05-A531-4BCB-94DF-673539CB3D89}" dt="2022-07-27T15:47:39.579" v="1013" actId="478"/>
        <pc:sldMkLst>
          <pc:docMk/>
          <pc:sldMk cId="3905218779" sldId="300"/>
        </pc:sldMkLst>
        <pc:spChg chg="mod">
          <ac:chgData name="Sergey Chekmarev" userId="ecf4f7c8-8817-4c18-82c2-4feb0afcf7b6" providerId="ADAL" clId="{913F5C05-A531-4BCB-94DF-673539CB3D89}" dt="2022-07-27T15:47:32.300" v="984" actId="20577"/>
          <ac:spMkLst>
            <pc:docMk/>
            <pc:sldMk cId="3905218779" sldId="300"/>
            <ac:spMk id="4" creationId="{00000000-0000-0000-0000-000000000000}"/>
          </ac:spMkLst>
        </pc:spChg>
        <pc:spChg chg="mod">
          <ac:chgData name="Sergey Chekmarev" userId="ecf4f7c8-8817-4c18-82c2-4feb0afcf7b6" providerId="ADAL" clId="{913F5C05-A531-4BCB-94DF-673539CB3D89}" dt="2022-07-27T15:41:04.457" v="188" actId="1076"/>
          <ac:spMkLst>
            <pc:docMk/>
            <pc:sldMk cId="3905218779" sldId="300"/>
            <ac:spMk id="20" creationId="{00000000-0000-0000-0000-000000000000}"/>
          </ac:spMkLst>
        </pc:spChg>
        <pc:spChg chg="del">
          <ac:chgData name="Sergey Chekmarev" userId="ecf4f7c8-8817-4c18-82c2-4feb0afcf7b6" providerId="ADAL" clId="{913F5C05-A531-4BCB-94DF-673539CB3D89}" dt="2022-07-27T15:47:39.579" v="1013" actId="478"/>
          <ac:spMkLst>
            <pc:docMk/>
            <pc:sldMk cId="3905218779" sldId="300"/>
            <ac:spMk id="21" creationId="{00000000-0000-0000-0000-000000000000}"/>
          </ac:spMkLst>
        </pc:spChg>
        <pc:spChg chg="mod">
          <ac:chgData name="Sergey Chekmarev" userId="ecf4f7c8-8817-4c18-82c2-4feb0afcf7b6" providerId="ADAL" clId="{913F5C05-A531-4BCB-94DF-673539CB3D89}" dt="2022-07-27T15:41:02.522" v="187" actId="1076"/>
          <ac:spMkLst>
            <pc:docMk/>
            <pc:sldMk cId="3905218779" sldId="300"/>
            <ac:spMk id="27" creationId="{00000000-0000-0000-0000-000000000000}"/>
          </ac:spMkLst>
        </pc:spChg>
      </pc:sldChg>
      <pc:sldChg chg="delSp modSp mod">
        <pc:chgData name="Sergey Chekmarev" userId="ecf4f7c8-8817-4c18-82c2-4feb0afcf7b6" providerId="ADAL" clId="{913F5C05-A531-4BCB-94DF-673539CB3D89}" dt="2022-07-27T15:49:31.598" v="1299" actId="20577"/>
        <pc:sldMkLst>
          <pc:docMk/>
          <pc:sldMk cId="2118786065" sldId="301"/>
        </pc:sldMkLst>
        <pc:spChg chg="mod">
          <ac:chgData name="Sergey Chekmarev" userId="ecf4f7c8-8817-4c18-82c2-4feb0afcf7b6" providerId="ADAL" clId="{913F5C05-A531-4BCB-94DF-673539CB3D89}" dt="2022-07-27T15:49:31.598" v="1299" actId="20577"/>
          <ac:spMkLst>
            <pc:docMk/>
            <pc:sldMk cId="2118786065" sldId="301"/>
            <ac:spMk id="7" creationId="{00000000-0000-0000-0000-000000000000}"/>
          </ac:spMkLst>
        </pc:spChg>
        <pc:spChg chg="del">
          <ac:chgData name="Sergey Chekmarev" userId="ecf4f7c8-8817-4c18-82c2-4feb0afcf7b6" providerId="ADAL" clId="{913F5C05-A531-4BCB-94DF-673539CB3D89}" dt="2022-07-27T15:47:43.571" v="1014" actId="478"/>
          <ac:spMkLst>
            <pc:docMk/>
            <pc:sldMk cId="2118786065" sldId="301"/>
            <ac:spMk id="13" creationId="{00000000-0000-0000-0000-000000000000}"/>
          </ac:spMkLst>
        </pc:spChg>
        <pc:spChg chg="mod">
          <ac:chgData name="Sergey Chekmarev" userId="ecf4f7c8-8817-4c18-82c2-4feb0afcf7b6" providerId="ADAL" clId="{913F5C05-A531-4BCB-94DF-673539CB3D89}" dt="2022-07-27T15:41:11.568" v="218" actId="1076"/>
          <ac:spMkLst>
            <pc:docMk/>
            <pc:sldMk cId="2118786065" sldId="301"/>
            <ac:spMk id="16" creationId="{00000000-0000-0000-0000-000000000000}"/>
          </ac:spMkLst>
        </pc:spChg>
        <pc:spChg chg="mod">
          <ac:chgData name="Sergey Chekmarev" userId="ecf4f7c8-8817-4c18-82c2-4feb0afcf7b6" providerId="ADAL" clId="{913F5C05-A531-4BCB-94DF-673539CB3D89}" dt="2022-07-27T15:41:14.360" v="219" actId="1076"/>
          <ac:spMkLst>
            <pc:docMk/>
            <pc:sldMk cId="2118786065" sldId="301"/>
            <ac:spMk id="17" creationId="{00000000-0000-0000-0000-000000000000}"/>
          </ac:spMkLst>
        </pc:spChg>
        <pc:graphicFrameChg chg="mod">
          <ac:chgData name="Sergey Chekmarev" userId="ecf4f7c8-8817-4c18-82c2-4feb0afcf7b6" providerId="ADAL" clId="{913F5C05-A531-4BCB-94DF-673539CB3D89}" dt="2022-07-27T15:48:08.907" v="1105"/>
          <ac:graphicFrameMkLst>
            <pc:docMk/>
            <pc:sldMk cId="2118786065" sldId="301"/>
            <ac:graphicFrameMk id="26" creationId="{00000000-0000-0000-0000-000000000000}"/>
          </ac:graphicFrameMkLst>
        </pc:graphicFrameChg>
      </pc:sldChg>
      <pc:sldChg chg="delSp modSp mod">
        <pc:chgData name="Sergey Chekmarev" userId="ecf4f7c8-8817-4c18-82c2-4feb0afcf7b6" providerId="ADAL" clId="{913F5C05-A531-4BCB-94DF-673539CB3D89}" dt="2022-07-27T15:49:51.196" v="1331" actId="20577"/>
        <pc:sldMkLst>
          <pc:docMk/>
          <pc:sldMk cId="3598640930" sldId="302"/>
        </pc:sldMkLst>
        <pc:spChg chg="mod">
          <ac:chgData name="Sergey Chekmarev" userId="ecf4f7c8-8817-4c18-82c2-4feb0afcf7b6" providerId="ADAL" clId="{913F5C05-A531-4BCB-94DF-673539CB3D89}" dt="2022-07-27T15:49:51.196" v="1331" actId="20577"/>
          <ac:spMkLst>
            <pc:docMk/>
            <pc:sldMk cId="3598640930" sldId="302"/>
            <ac:spMk id="5" creationId="{00000000-0000-0000-0000-000000000000}"/>
          </ac:spMkLst>
        </pc:spChg>
        <pc:spChg chg="del">
          <ac:chgData name="Sergey Chekmarev" userId="ecf4f7c8-8817-4c18-82c2-4feb0afcf7b6" providerId="ADAL" clId="{913F5C05-A531-4BCB-94DF-673539CB3D89}" dt="2022-07-27T15:47:46.484" v="1043" actId="478"/>
          <ac:spMkLst>
            <pc:docMk/>
            <pc:sldMk cId="3598640930" sldId="302"/>
            <ac:spMk id="13" creationId="{00000000-0000-0000-0000-000000000000}"/>
          </ac:spMkLst>
        </pc:spChg>
        <pc:spChg chg="mod">
          <ac:chgData name="Sergey Chekmarev" userId="ecf4f7c8-8817-4c18-82c2-4feb0afcf7b6" providerId="ADAL" clId="{913F5C05-A531-4BCB-94DF-673539CB3D89}" dt="2022-07-27T15:41:18.241" v="248" actId="1076"/>
          <ac:spMkLst>
            <pc:docMk/>
            <pc:sldMk cId="3598640930" sldId="302"/>
            <ac:spMk id="16" creationId="{00000000-0000-0000-0000-000000000000}"/>
          </ac:spMkLst>
        </pc:spChg>
        <pc:spChg chg="mod">
          <ac:chgData name="Sergey Chekmarev" userId="ecf4f7c8-8817-4c18-82c2-4feb0afcf7b6" providerId="ADAL" clId="{913F5C05-A531-4BCB-94DF-673539CB3D89}" dt="2022-07-27T15:41:20.569" v="249" actId="1076"/>
          <ac:spMkLst>
            <pc:docMk/>
            <pc:sldMk cId="3598640930" sldId="302"/>
            <ac:spMk id="17" creationId="{00000000-0000-0000-0000-000000000000}"/>
          </ac:spMkLst>
        </pc:spChg>
      </pc:sldChg>
      <pc:sldChg chg="delSp modSp mod">
        <pc:chgData name="Sergey Chekmarev" userId="ecf4f7c8-8817-4c18-82c2-4feb0afcf7b6" providerId="ADAL" clId="{913F5C05-A531-4BCB-94DF-673539CB3D89}" dt="2022-07-27T15:47:50.154" v="1044" actId="478"/>
        <pc:sldMkLst>
          <pc:docMk/>
          <pc:sldMk cId="2063805605" sldId="303"/>
        </pc:sldMkLst>
        <pc:spChg chg="mod">
          <ac:chgData name="Sergey Chekmarev" userId="ecf4f7c8-8817-4c18-82c2-4feb0afcf7b6" providerId="ADAL" clId="{913F5C05-A531-4BCB-94DF-673539CB3D89}" dt="2022-07-27T15:44:48.879" v="497" actId="404"/>
          <ac:spMkLst>
            <pc:docMk/>
            <pc:sldMk cId="2063805605" sldId="303"/>
            <ac:spMk id="5" creationId="{00000000-0000-0000-0000-000000000000}"/>
          </ac:spMkLst>
        </pc:spChg>
        <pc:spChg chg="del">
          <ac:chgData name="Sergey Chekmarev" userId="ecf4f7c8-8817-4c18-82c2-4feb0afcf7b6" providerId="ADAL" clId="{913F5C05-A531-4BCB-94DF-673539CB3D89}" dt="2022-07-27T15:47:50.154" v="1044" actId="478"/>
          <ac:spMkLst>
            <pc:docMk/>
            <pc:sldMk cId="2063805605" sldId="303"/>
            <ac:spMk id="13" creationId="{00000000-0000-0000-0000-000000000000}"/>
          </ac:spMkLst>
        </pc:spChg>
        <pc:spChg chg="mod">
          <ac:chgData name="Sergey Chekmarev" userId="ecf4f7c8-8817-4c18-82c2-4feb0afcf7b6" providerId="ADAL" clId="{913F5C05-A531-4BCB-94DF-673539CB3D89}" dt="2022-07-27T15:41:23.912" v="250" actId="1076"/>
          <ac:spMkLst>
            <pc:docMk/>
            <pc:sldMk cId="2063805605" sldId="303"/>
            <ac:spMk id="16" creationId="{00000000-0000-0000-0000-000000000000}"/>
          </ac:spMkLst>
        </pc:spChg>
        <pc:spChg chg="mod">
          <ac:chgData name="Sergey Chekmarev" userId="ecf4f7c8-8817-4c18-82c2-4feb0afcf7b6" providerId="ADAL" clId="{913F5C05-A531-4BCB-94DF-673539CB3D89}" dt="2022-07-27T15:41:28.616" v="279" actId="1076"/>
          <ac:spMkLst>
            <pc:docMk/>
            <pc:sldMk cId="2063805605" sldId="303"/>
            <ac:spMk id="17" creationId="{00000000-0000-0000-0000-000000000000}"/>
          </ac:spMkLst>
        </pc:spChg>
      </pc:sldChg>
      <pc:sldChg chg="delSp modSp mod">
        <pc:chgData name="Sergey Chekmarev" userId="ecf4f7c8-8817-4c18-82c2-4feb0afcf7b6" providerId="ADAL" clId="{913F5C05-A531-4BCB-94DF-673539CB3D89}" dt="2022-07-27T15:47:53.302" v="1045" actId="478"/>
        <pc:sldMkLst>
          <pc:docMk/>
          <pc:sldMk cId="3340563664" sldId="304"/>
        </pc:sldMkLst>
        <pc:spChg chg="mod">
          <ac:chgData name="Sergey Chekmarev" userId="ecf4f7c8-8817-4c18-82c2-4feb0afcf7b6" providerId="ADAL" clId="{913F5C05-A531-4BCB-94DF-673539CB3D89}" dt="2022-07-27T15:44:52.954" v="499" actId="404"/>
          <ac:spMkLst>
            <pc:docMk/>
            <pc:sldMk cId="3340563664" sldId="304"/>
            <ac:spMk id="5" creationId="{00000000-0000-0000-0000-000000000000}"/>
          </ac:spMkLst>
        </pc:spChg>
        <pc:spChg chg="del">
          <ac:chgData name="Sergey Chekmarev" userId="ecf4f7c8-8817-4c18-82c2-4feb0afcf7b6" providerId="ADAL" clId="{913F5C05-A531-4BCB-94DF-673539CB3D89}" dt="2022-07-27T15:47:53.302" v="1045" actId="478"/>
          <ac:spMkLst>
            <pc:docMk/>
            <pc:sldMk cId="3340563664" sldId="304"/>
            <ac:spMk id="13" creationId="{00000000-0000-0000-0000-000000000000}"/>
          </ac:spMkLst>
        </pc:spChg>
        <pc:spChg chg="mod">
          <ac:chgData name="Sergey Chekmarev" userId="ecf4f7c8-8817-4c18-82c2-4feb0afcf7b6" providerId="ADAL" clId="{913F5C05-A531-4BCB-94DF-673539CB3D89}" dt="2022-07-27T15:41:36.060" v="309" actId="1076"/>
          <ac:spMkLst>
            <pc:docMk/>
            <pc:sldMk cId="3340563664" sldId="304"/>
            <ac:spMk id="16" creationId="{00000000-0000-0000-0000-000000000000}"/>
          </ac:spMkLst>
        </pc:spChg>
        <pc:spChg chg="mod">
          <ac:chgData name="Sergey Chekmarev" userId="ecf4f7c8-8817-4c18-82c2-4feb0afcf7b6" providerId="ADAL" clId="{913F5C05-A531-4BCB-94DF-673539CB3D89}" dt="2022-07-27T15:41:38.496" v="310" actId="1076"/>
          <ac:spMkLst>
            <pc:docMk/>
            <pc:sldMk cId="3340563664" sldId="304"/>
            <ac:spMk id="17" creationId="{00000000-0000-0000-0000-000000000000}"/>
          </ac:spMkLst>
        </pc:spChg>
        <pc:graphicFrameChg chg="mod">
          <ac:chgData name="Sergey Chekmarev" userId="ecf4f7c8-8817-4c18-82c2-4feb0afcf7b6" providerId="ADAL" clId="{913F5C05-A531-4BCB-94DF-673539CB3D89}" dt="2022-07-27T15:41:32.521" v="280" actId="1076"/>
          <ac:graphicFrameMkLst>
            <pc:docMk/>
            <pc:sldMk cId="3340563664" sldId="304"/>
            <ac:graphicFrameMk id="26" creationId="{00000000-0000-0000-0000-000000000000}"/>
          </ac:graphicFrameMkLst>
        </pc:graphicFrameChg>
      </pc:sldChg>
      <pc:sldChg chg="delSp modSp mod">
        <pc:chgData name="Sergey Chekmarev" userId="ecf4f7c8-8817-4c18-82c2-4feb0afcf7b6" providerId="ADAL" clId="{913F5C05-A531-4BCB-94DF-673539CB3D89}" dt="2022-07-27T15:51:10.283" v="1360" actId="6549"/>
        <pc:sldMkLst>
          <pc:docMk/>
          <pc:sldMk cId="806011696" sldId="305"/>
        </pc:sldMkLst>
        <pc:spChg chg="mod">
          <ac:chgData name="Sergey Chekmarev" userId="ecf4f7c8-8817-4c18-82c2-4feb0afcf7b6" providerId="ADAL" clId="{913F5C05-A531-4BCB-94DF-673539CB3D89}" dt="2022-07-27T15:51:10.283" v="1360" actId="6549"/>
          <ac:spMkLst>
            <pc:docMk/>
            <pc:sldMk cId="806011696" sldId="305"/>
            <ac:spMk id="5" creationId="{00000000-0000-0000-0000-000000000000}"/>
          </ac:spMkLst>
        </pc:spChg>
        <pc:spChg chg="del">
          <ac:chgData name="Sergey Chekmarev" userId="ecf4f7c8-8817-4c18-82c2-4feb0afcf7b6" providerId="ADAL" clId="{913F5C05-A531-4BCB-94DF-673539CB3D89}" dt="2022-07-27T15:47:55.880" v="1074" actId="478"/>
          <ac:spMkLst>
            <pc:docMk/>
            <pc:sldMk cId="806011696" sldId="305"/>
            <ac:spMk id="13" creationId="{00000000-0000-0000-0000-000000000000}"/>
          </ac:spMkLst>
        </pc:spChg>
        <pc:spChg chg="mod">
          <ac:chgData name="Sergey Chekmarev" userId="ecf4f7c8-8817-4c18-82c2-4feb0afcf7b6" providerId="ADAL" clId="{913F5C05-A531-4BCB-94DF-673539CB3D89}" dt="2022-07-27T15:41:55.080" v="369" actId="1076"/>
          <ac:spMkLst>
            <pc:docMk/>
            <pc:sldMk cId="806011696" sldId="305"/>
            <ac:spMk id="16" creationId="{00000000-0000-0000-0000-000000000000}"/>
          </ac:spMkLst>
        </pc:spChg>
        <pc:spChg chg="mod">
          <ac:chgData name="Sergey Chekmarev" userId="ecf4f7c8-8817-4c18-82c2-4feb0afcf7b6" providerId="ADAL" clId="{913F5C05-A531-4BCB-94DF-673539CB3D89}" dt="2022-07-27T15:41:52.432" v="340" actId="1076"/>
          <ac:spMkLst>
            <pc:docMk/>
            <pc:sldMk cId="806011696" sldId="305"/>
            <ac:spMk id="17" creationId="{00000000-0000-0000-0000-000000000000}"/>
          </ac:spMkLst>
        </pc:spChg>
      </pc:sldChg>
      <pc:sldChg chg="delSp modSp mod">
        <pc:chgData name="Sergey Chekmarev" userId="ecf4f7c8-8817-4c18-82c2-4feb0afcf7b6" providerId="ADAL" clId="{913F5C05-A531-4BCB-94DF-673539CB3D89}" dt="2022-07-27T15:47:59.496" v="1075" actId="478"/>
        <pc:sldMkLst>
          <pc:docMk/>
          <pc:sldMk cId="602047246" sldId="306"/>
        </pc:sldMkLst>
        <pc:spChg chg="mod">
          <ac:chgData name="Sergey Chekmarev" userId="ecf4f7c8-8817-4c18-82c2-4feb0afcf7b6" providerId="ADAL" clId="{913F5C05-A531-4BCB-94DF-673539CB3D89}" dt="2022-07-27T15:45:01.741" v="531" actId="404"/>
          <ac:spMkLst>
            <pc:docMk/>
            <pc:sldMk cId="602047246" sldId="306"/>
            <ac:spMk id="5" creationId="{00000000-0000-0000-0000-000000000000}"/>
          </ac:spMkLst>
        </pc:spChg>
        <pc:spChg chg="del">
          <ac:chgData name="Sergey Chekmarev" userId="ecf4f7c8-8817-4c18-82c2-4feb0afcf7b6" providerId="ADAL" clId="{913F5C05-A531-4BCB-94DF-673539CB3D89}" dt="2022-07-27T15:47:59.496" v="1075" actId="478"/>
          <ac:spMkLst>
            <pc:docMk/>
            <pc:sldMk cId="602047246" sldId="306"/>
            <ac:spMk id="14" creationId="{00000000-0000-0000-0000-000000000000}"/>
          </ac:spMkLst>
        </pc:spChg>
        <pc:spChg chg="mod">
          <ac:chgData name="Sergey Chekmarev" userId="ecf4f7c8-8817-4c18-82c2-4feb0afcf7b6" providerId="ADAL" clId="{913F5C05-A531-4BCB-94DF-673539CB3D89}" dt="2022-07-27T15:41:59.161" v="370" actId="1076"/>
          <ac:spMkLst>
            <pc:docMk/>
            <pc:sldMk cId="602047246" sldId="306"/>
            <ac:spMk id="17" creationId="{00000000-0000-0000-0000-000000000000}"/>
          </ac:spMkLst>
        </pc:spChg>
        <pc:spChg chg="mod">
          <ac:chgData name="Sergey Chekmarev" userId="ecf4f7c8-8817-4c18-82c2-4feb0afcf7b6" providerId="ADAL" clId="{913F5C05-A531-4BCB-94DF-673539CB3D89}" dt="2022-07-27T15:42:01.282" v="371" actId="1076"/>
          <ac:spMkLst>
            <pc:docMk/>
            <pc:sldMk cId="602047246" sldId="306"/>
            <ac:spMk id="18" creationId="{00000000-0000-0000-0000-000000000000}"/>
          </ac:spMkLst>
        </pc:spChg>
      </pc:sldChg>
      <pc:sldChg chg="delSp modSp mod">
        <pc:chgData name="Sergey Chekmarev" userId="ecf4f7c8-8817-4c18-82c2-4feb0afcf7b6" providerId="ADAL" clId="{913F5C05-A531-4BCB-94DF-673539CB3D89}" dt="2022-07-27T15:52:06.868" v="1407" actId="20577"/>
        <pc:sldMkLst>
          <pc:docMk/>
          <pc:sldMk cId="3064617862" sldId="307"/>
        </pc:sldMkLst>
        <pc:spChg chg="mod">
          <ac:chgData name="Sergey Chekmarev" userId="ecf4f7c8-8817-4c18-82c2-4feb0afcf7b6" providerId="ADAL" clId="{913F5C05-A531-4BCB-94DF-673539CB3D89}" dt="2022-07-27T15:52:06.868" v="1407" actId="20577"/>
          <ac:spMkLst>
            <pc:docMk/>
            <pc:sldMk cId="3064617862" sldId="307"/>
            <ac:spMk id="2" creationId="{00000000-0000-0000-0000-000000000000}"/>
          </ac:spMkLst>
        </pc:spChg>
        <pc:spChg chg="mod">
          <ac:chgData name="Sergey Chekmarev" userId="ecf4f7c8-8817-4c18-82c2-4feb0afcf7b6" providerId="ADAL" clId="{913F5C05-A531-4BCB-94DF-673539CB3D89}" dt="2022-07-27T15:42:05.074" v="400" actId="1076"/>
          <ac:spMkLst>
            <pc:docMk/>
            <pc:sldMk cId="3064617862" sldId="307"/>
            <ac:spMk id="20" creationId="{00000000-0000-0000-0000-000000000000}"/>
          </ac:spMkLst>
        </pc:spChg>
        <pc:spChg chg="del">
          <ac:chgData name="Sergey Chekmarev" userId="ecf4f7c8-8817-4c18-82c2-4feb0afcf7b6" providerId="ADAL" clId="{913F5C05-A531-4BCB-94DF-673539CB3D89}" dt="2022-07-27T15:48:02.432" v="1076" actId="478"/>
          <ac:spMkLst>
            <pc:docMk/>
            <pc:sldMk cId="3064617862" sldId="307"/>
            <ac:spMk id="21" creationId="{00000000-0000-0000-0000-000000000000}"/>
          </ac:spMkLst>
        </pc:spChg>
        <pc:spChg chg="mod">
          <ac:chgData name="Sergey Chekmarev" userId="ecf4f7c8-8817-4c18-82c2-4feb0afcf7b6" providerId="ADAL" clId="{913F5C05-A531-4BCB-94DF-673539CB3D89}" dt="2022-07-27T15:42:07.319" v="401" actId="1076"/>
          <ac:spMkLst>
            <pc:docMk/>
            <pc:sldMk cId="3064617862" sldId="307"/>
            <ac:spMk id="23" creationId="{00000000-0000-0000-0000-000000000000}"/>
          </ac:spMkLst>
        </pc:spChg>
      </pc:sldChg>
      <pc:sldChg chg="del">
        <pc:chgData name="Sergey Chekmarev" userId="ecf4f7c8-8817-4c18-82c2-4feb0afcf7b6" providerId="ADAL" clId="{913F5C05-A531-4BCB-94DF-673539CB3D89}" dt="2022-07-27T15:40:03.393" v="57" actId="47"/>
        <pc:sldMkLst>
          <pc:docMk/>
          <pc:sldMk cId="2706903608" sldId="308"/>
        </pc:sldMkLst>
      </pc:sldChg>
      <pc:sldChg chg="del">
        <pc:chgData name="Sergey Chekmarev" userId="ecf4f7c8-8817-4c18-82c2-4feb0afcf7b6" providerId="ADAL" clId="{913F5C05-A531-4BCB-94DF-673539CB3D89}" dt="2022-07-27T15:40:03.393" v="57" actId="47"/>
        <pc:sldMkLst>
          <pc:docMk/>
          <pc:sldMk cId="2503079638" sldId="309"/>
        </pc:sldMkLst>
      </pc:sldChg>
      <pc:sldChg chg="del">
        <pc:chgData name="Sergey Chekmarev" userId="ecf4f7c8-8817-4c18-82c2-4feb0afcf7b6" providerId="ADAL" clId="{913F5C05-A531-4BCB-94DF-673539CB3D89}" dt="2022-07-27T15:40:03.393" v="57" actId="47"/>
        <pc:sldMkLst>
          <pc:docMk/>
          <pc:sldMk cId="833707105" sldId="310"/>
        </pc:sldMkLst>
      </pc:sldChg>
      <pc:sldChg chg="del">
        <pc:chgData name="Sergey Chekmarev" userId="ecf4f7c8-8817-4c18-82c2-4feb0afcf7b6" providerId="ADAL" clId="{913F5C05-A531-4BCB-94DF-673539CB3D89}" dt="2022-07-27T15:39:55.644" v="28" actId="47"/>
        <pc:sldMkLst>
          <pc:docMk/>
          <pc:sldMk cId="1867499925" sldId="371"/>
        </pc:sldMkLst>
      </pc:sldChg>
      <pc:sldChg chg="del">
        <pc:chgData name="Sergey Chekmarev" userId="ecf4f7c8-8817-4c18-82c2-4feb0afcf7b6" providerId="ADAL" clId="{913F5C05-A531-4BCB-94DF-673539CB3D89}" dt="2022-07-27T15:39:55.644" v="28" actId="47"/>
        <pc:sldMkLst>
          <pc:docMk/>
          <pc:sldMk cId="3719454357" sldId="372"/>
        </pc:sldMkLst>
      </pc:sldChg>
      <pc:sldChg chg="del">
        <pc:chgData name="Sergey Chekmarev" userId="ecf4f7c8-8817-4c18-82c2-4feb0afcf7b6" providerId="ADAL" clId="{913F5C05-A531-4BCB-94DF-673539CB3D89}" dt="2022-07-27T15:39:55.644" v="28" actId="47"/>
        <pc:sldMkLst>
          <pc:docMk/>
          <pc:sldMk cId="1601309958" sldId="373"/>
        </pc:sldMkLst>
      </pc:sldChg>
      <pc:sldChg chg="del">
        <pc:chgData name="Sergey Chekmarev" userId="ecf4f7c8-8817-4c18-82c2-4feb0afcf7b6" providerId="ADAL" clId="{913F5C05-A531-4BCB-94DF-673539CB3D89}" dt="2022-07-27T15:39:55.644" v="28" actId="47"/>
        <pc:sldMkLst>
          <pc:docMk/>
          <pc:sldMk cId="2672336054" sldId="374"/>
        </pc:sldMkLst>
      </pc:sldChg>
      <pc:sldChg chg="del">
        <pc:chgData name="Sergey Chekmarev" userId="ecf4f7c8-8817-4c18-82c2-4feb0afcf7b6" providerId="ADAL" clId="{913F5C05-A531-4BCB-94DF-673539CB3D89}" dt="2022-07-27T15:39:55.644" v="28" actId="47"/>
        <pc:sldMkLst>
          <pc:docMk/>
          <pc:sldMk cId="2453459838" sldId="375"/>
        </pc:sldMkLst>
      </pc:sldChg>
      <pc:sldChg chg="del">
        <pc:chgData name="Sergey Chekmarev" userId="ecf4f7c8-8817-4c18-82c2-4feb0afcf7b6" providerId="ADAL" clId="{913F5C05-A531-4BCB-94DF-673539CB3D89}" dt="2022-07-27T15:39:55.644" v="28" actId="47"/>
        <pc:sldMkLst>
          <pc:docMk/>
          <pc:sldMk cId="1702545876" sldId="376"/>
        </pc:sldMkLst>
      </pc:sldChg>
      <pc:sldChg chg="del">
        <pc:chgData name="Sergey Chekmarev" userId="ecf4f7c8-8817-4c18-82c2-4feb0afcf7b6" providerId="ADAL" clId="{913F5C05-A531-4BCB-94DF-673539CB3D89}" dt="2022-07-27T15:39:55.644" v="28" actId="47"/>
        <pc:sldMkLst>
          <pc:docMk/>
          <pc:sldMk cId="1053551682" sldId="377"/>
        </pc:sldMkLst>
      </pc:sldChg>
      <pc:sldChg chg="del">
        <pc:chgData name="Sergey Chekmarev" userId="ecf4f7c8-8817-4c18-82c2-4feb0afcf7b6" providerId="ADAL" clId="{913F5C05-A531-4BCB-94DF-673539CB3D89}" dt="2022-07-27T15:39:55.644" v="28" actId="47"/>
        <pc:sldMkLst>
          <pc:docMk/>
          <pc:sldMk cId="3275606176" sldId="381"/>
        </pc:sldMkLst>
      </pc:sldChg>
      <pc:sldChg chg="del">
        <pc:chgData name="Sergey Chekmarev" userId="ecf4f7c8-8817-4c18-82c2-4feb0afcf7b6" providerId="ADAL" clId="{913F5C05-A531-4BCB-94DF-673539CB3D89}" dt="2022-07-27T15:39:55.644" v="28" actId="47"/>
        <pc:sldMkLst>
          <pc:docMk/>
          <pc:sldMk cId="3622936140" sldId="382"/>
        </pc:sldMkLst>
      </pc:sldChg>
      <pc:sldMasterChg chg="addSp delSp modSp mod">
        <pc:chgData name="Sergey Chekmarev" userId="ecf4f7c8-8817-4c18-82c2-4feb0afcf7b6" providerId="ADAL" clId="{913F5C05-A531-4BCB-94DF-673539CB3D89}" dt="2022-07-27T15:52:11.317" v="1435"/>
        <pc:sldMasterMkLst>
          <pc:docMk/>
          <pc:sldMasterMk cId="2959805651" sldId="2147483648"/>
        </pc:sldMasterMkLst>
        <pc:spChg chg="del">
          <ac:chgData name="Sergey Chekmarev" userId="ecf4f7c8-8817-4c18-82c2-4feb0afcf7b6" providerId="ADAL" clId="{913F5C05-A531-4BCB-94DF-673539CB3D89}" dt="2022-07-27T15:39:43.709" v="1"/>
          <ac:spMkLst>
            <pc:docMk/>
            <pc:sldMasterMk cId="2959805651" sldId="2147483648"/>
            <ac:spMk id="7" creationId="{A38EFC60-575D-4B79-BAF9-D961B220C9D8}"/>
          </ac:spMkLst>
        </pc:spChg>
        <pc:spChg chg="add del mod ord modVis">
          <ac:chgData name="Sergey Chekmarev" userId="ecf4f7c8-8817-4c18-82c2-4feb0afcf7b6" providerId="ADAL" clId="{913F5C05-A531-4BCB-94DF-673539CB3D89}" dt="2022-07-27T15:39:58.197" v="30"/>
          <ac:spMkLst>
            <pc:docMk/>
            <pc:sldMasterMk cId="2959805651" sldId="2147483648"/>
            <ac:spMk id="8" creationId="{CAAA98C6-125C-4C7B-807E-C33D55D0C02D}"/>
          </ac:spMkLst>
        </pc:spChg>
        <pc:spChg chg="add del mod ord modVis">
          <ac:chgData name="Sergey Chekmarev" userId="ecf4f7c8-8817-4c18-82c2-4feb0afcf7b6" providerId="ADAL" clId="{913F5C05-A531-4BCB-94DF-673539CB3D89}" dt="2022-07-27T15:40:07.779" v="59"/>
          <ac:spMkLst>
            <pc:docMk/>
            <pc:sldMasterMk cId="2959805651" sldId="2147483648"/>
            <ac:spMk id="9" creationId="{AFE75296-3ED5-46FE-A9C5-924539E910A7}"/>
          </ac:spMkLst>
        </pc:spChg>
        <pc:spChg chg="add del mod ord modVis">
          <ac:chgData name="Sergey Chekmarev" userId="ecf4f7c8-8817-4c18-82c2-4feb0afcf7b6" providerId="ADAL" clId="{913F5C05-A531-4BCB-94DF-673539CB3D89}" dt="2022-07-27T15:40:17.400" v="100"/>
          <ac:spMkLst>
            <pc:docMk/>
            <pc:sldMasterMk cId="2959805651" sldId="2147483648"/>
            <ac:spMk id="24" creationId="{B965EA8D-8DFB-435B-BB21-E336D77FA2CC}"/>
          </ac:spMkLst>
        </pc:spChg>
        <pc:spChg chg="add del mod ord modVis">
          <ac:chgData name="Sergey Chekmarev" userId="ecf4f7c8-8817-4c18-82c2-4feb0afcf7b6" providerId="ADAL" clId="{913F5C05-A531-4BCB-94DF-673539CB3D89}" dt="2022-07-27T15:40:27.130" v="129"/>
          <ac:spMkLst>
            <pc:docMk/>
            <pc:sldMasterMk cId="2959805651" sldId="2147483648"/>
            <ac:spMk id="25" creationId="{50CD14F1-9680-476B-B583-925687252EE3}"/>
          </ac:spMkLst>
        </pc:spChg>
        <pc:spChg chg="add del mod ord modVis">
          <ac:chgData name="Sergey Chekmarev" userId="ecf4f7c8-8817-4c18-82c2-4feb0afcf7b6" providerId="ADAL" clId="{913F5C05-A531-4BCB-94DF-673539CB3D89}" dt="2022-07-27T15:40:37.075" v="159"/>
          <ac:spMkLst>
            <pc:docMk/>
            <pc:sldMasterMk cId="2959805651" sldId="2147483648"/>
            <ac:spMk id="26" creationId="{CC36E1BD-FC5B-4029-ADFD-60DBD5A4FF8E}"/>
          </ac:spMkLst>
        </pc:spChg>
        <pc:spChg chg="add del mod ord modVis">
          <ac:chgData name="Sergey Chekmarev" userId="ecf4f7c8-8817-4c18-82c2-4feb0afcf7b6" providerId="ADAL" clId="{913F5C05-A531-4BCB-94DF-673539CB3D89}" dt="2022-07-27T15:41:05.956" v="190"/>
          <ac:spMkLst>
            <pc:docMk/>
            <pc:sldMasterMk cId="2959805651" sldId="2147483648"/>
            <ac:spMk id="27" creationId="{C86D2A33-3C4B-4A07-9B2C-2C20FD4CE187}"/>
          </ac:spMkLst>
        </pc:spChg>
        <pc:spChg chg="add del mod ord modVis">
          <ac:chgData name="Sergey Chekmarev" userId="ecf4f7c8-8817-4c18-82c2-4feb0afcf7b6" providerId="ADAL" clId="{913F5C05-A531-4BCB-94DF-673539CB3D89}" dt="2022-07-27T15:41:15.538" v="221"/>
          <ac:spMkLst>
            <pc:docMk/>
            <pc:sldMasterMk cId="2959805651" sldId="2147483648"/>
            <ac:spMk id="28" creationId="{9ED8800B-6506-4B6D-BD32-501E302409B1}"/>
          </ac:spMkLst>
        </pc:spChg>
        <pc:spChg chg="add del mod ord modVis">
          <ac:chgData name="Sergey Chekmarev" userId="ecf4f7c8-8817-4c18-82c2-4feb0afcf7b6" providerId="ADAL" clId="{913F5C05-A531-4BCB-94DF-673539CB3D89}" dt="2022-07-27T15:41:25.058" v="252"/>
          <ac:spMkLst>
            <pc:docMk/>
            <pc:sldMasterMk cId="2959805651" sldId="2147483648"/>
            <ac:spMk id="29" creationId="{E5FA838B-0C8C-4F80-8076-4257C6BE7AB2}"/>
          </ac:spMkLst>
        </pc:spChg>
        <pc:spChg chg="add del mod ord modVis">
          <ac:chgData name="Sergey Chekmarev" userId="ecf4f7c8-8817-4c18-82c2-4feb0afcf7b6" providerId="ADAL" clId="{913F5C05-A531-4BCB-94DF-673539CB3D89}" dt="2022-07-27T15:41:34.739" v="282"/>
          <ac:spMkLst>
            <pc:docMk/>
            <pc:sldMasterMk cId="2959805651" sldId="2147483648"/>
            <ac:spMk id="30" creationId="{05D01715-B546-4A33-97A9-BC16B2B67FD6}"/>
          </ac:spMkLst>
        </pc:spChg>
        <pc:spChg chg="add del mod ord modVis">
          <ac:chgData name="Sergey Chekmarev" userId="ecf4f7c8-8817-4c18-82c2-4feb0afcf7b6" providerId="ADAL" clId="{913F5C05-A531-4BCB-94DF-673539CB3D89}" dt="2022-07-27T15:41:45.119" v="312"/>
          <ac:spMkLst>
            <pc:docMk/>
            <pc:sldMasterMk cId="2959805651" sldId="2147483648"/>
            <ac:spMk id="31" creationId="{F59E25EC-057D-487F-A5EE-CD356AD7B113}"/>
          </ac:spMkLst>
        </pc:spChg>
        <pc:spChg chg="add del mod ord modVis">
          <ac:chgData name="Sergey Chekmarev" userId="ecf4f7c8-8817-4c18-82c2-4feb0afcf7b6" providerId="ADAL" clId="{913F5C05-A531-4BCB-94DF-673539CB3D89}" dt="2022-07-27T15:41:54.935" v="342"/>
          <ac:spMkLst>
            <pc:docMk/>
            <pc:sldMasterMk cId="2959805651" sldId="2147483648"/>
            <ac:spMk id="32" creationId="{DFBDE881-A4ED-4287-B0C3-9475E86866AA}"/>
          </ac:spMkLst>
        </pc:spChg>
        <pc:spChg chg="add del mod ord modVis">
          <ac:chgData name="Sergey Chekmarev" userId="ecf4f7c8-8817-4c18-82c2-4feb0afcf7b6" providerId="ADAL" clId="{913F5C05-A531-4BCB-94DF-673539CB3D89}" dt="2022-07-27T15:42:04.439" v="373"/>
          <ac:spMkLst>
            <pc:docMk/>
            <pc:sldMasterMk cId="2959805651" sldId="2147483648"/>
            <ac:spMk id="33" creationId="{AB064745-4410-4C53-A9C8-507929B2DBA8}"/>
          </ac:spMkLst>
        </pc:spChg>
        <pc:spChg chg="add del mod ord modVis">
          <ac:chgData name="Sergey Chekmarev" userId="ecf4f7c8-8817-4c18-82c2-4feb0afcf7b6" providerId="ADAL" clId="{913F5C05-A531-4BCB-94DF-673539CB3D89}" dt="2022-07-27T15:42:14.368" v="403"/>
          <ac:spMkLst>
            <pc:docMk/>
            <pc:sldMasterMk cId="2959805651" sldId="2147483648"/>
            <ac:spMk id="34" creationId="{59CCC0CF-58DE-4E1E-95F3-CD2A01962E08}"/>
          </ac:spMkLst>
        </pc:spChg>
        <pc:spChg chg="add del mod ord modVis">
          <ac:chgData name="Sergey Chekmarev" userId="ecf4f7c8-8817-4c18-82c2-4feb0afcf7b6" providerId="ADAL" clId="{913F5C05-A531-4BCB-94DF-673539CB3D89}" dt="2022-07-27T15:44:38.927" v="437"/>
          <ac:spMkLst>
            <pc:docMk/>
            <pc:sldMasterMk cId="2959805651" sldId="2147483648"/>
            <ac:spMk id="35" creationId="{2C07C2CC-9D61-4B98-98BE-2B2149666834}"/>
          </ac:spMkLst>
        </pc:spChg>
        <pc:spChg chg="add del mod ord modVis">
          <ac:chgData name="Sergey Chekmarev" userId="ecf4f7c8-8817-4c18-82c2-4feb0afcf7b6" providerId="ADAL" clId="{913F5C05-A531-4BCB-94DF-673539CB3D89}" dt="2022-07-27T15:44:48.807" v="470"/>
          <ac:spMkLst>
            <pc:docMk/>
            <pc:sldMasterMk cId="2959805651" sldId="2147483648"/>
            <ac:spMk id="36" creationId="{C54A5F7A-7434-4864-8140-07B68BD1B34E}"/>
          </ac:spMkLst>
        </pc:spChg>
        <pc:spChg chg="add del mod ord modVis">
          <ac:chgData name="Sergey Chekmarev" userId="ecf4f7c8-8817-4c18-82c2-4feb0afcf7b6" providerId="ADAL" clId="{913F5C05-A531-4BCB-94DF-673539CB3D89}" dt="2022-07-27T15:44:58.253" v="503"/>
          <ac:spMkLst>
            <pc:docMk/>
            <pc:sldMasterMk cId="2959805651" sldId="2147483648"/>
            <ac:spMk id="37" creationId="{8B0AE659-C9B9-4804-8EF6-1E0CEC467FE9}"/>
          </ac:spMkLst>
        </pc:spChg>
        <pc:spChg chg="add del mod ord modVis">
          <ac:chgData name="Sergey Chekmarev" userId="ecf4f7c8-8817-4c18-82c2-4feb0afcf7b6" providerId="ADAL" clId="{913F5C05-A531-4BCB-94DF-673539CB3D89}" dt="2022-07-27T15:45:07.814" v="535"/>
          <ac:spMkLst>
            <pc:docMk/>
            <pc:sldMasterMk cId="2959805651" sldId="2147483648"/>
            <ac:spMk id="38" creationId="{2A3D7C2D-F4F1-40EE-ABFA-1E0D25C33003}"/>
          </ac:spMkLst>
        </pc:spChg>
        <pc:spChg chg="add del mod ord modVis">
          <ac:chgData name="Sergey Chekmarev" userId="ecf4f7c8-8817-4c18-82c2-4feb0afcf7b6" providerId="ADAL" clId="{913F5C05-A531-4BCB-94DF-673539CB3D89}" dt="2022-07-27T15:45:33.218" v="567"/>
          <ac:spMkLst>
            <pc:docMk/>
            <pc:sldMasterMk cId="2959805651" sldId="2147483648"/>
            <ac:spMk id="39" creationId="{59003C17-A72A-4D78-9419-27203236CFFF}"/>
          </ac:spMkLst>
        </pc:spChg>
        <pc:spChg chg="add del mod ord modVis">
          <ac:chgData name="Sergey Chekmarev" userId="ecf4f7c8-8817-4c18-82c2-4feb0afcf7b6" providerId="ADAL" clId="{913F5C05-A531-4BCB-94DF-673539CB3D89}" dt="2022-07-27T15:46:11.323" v="601"/>
          <ac:spMkLst>
            <pc:docMk/>
            <pc:sldMasterMk cId="2959805651" sldId="2147483648"/>
            <ac:spMk id="40" creationId="{77F7A217-6847-48B3-BA98-FF789041A4B2}"/>
          </ac:spMkLst>
        </pc:spChg>
        <pc:spChg chg="add del mod ord modVis">
          <ac:chgData name="Sergey Chekmarev" userId="ecf4f7c8-8817-4c18-82c2-4feb0afcf7b6" providerId="ADAL" clId="{913F5C05-A531-4BCB-94DF-673539CB3D89}" dt="2022-07-27T15:46:20.827" v="637"/>
          <ac:spMkLst>
            <pc:docMk/>
            <pc:sldMasterMk cId="2959805651" sldId="2147483648"/>
            <ac:spMk id="41" creationId="{6F3E8B0C-AB77-4F8E-9F11-7134AE8C81CA}"/>
          </ac:spMkLst>
        </pc:spChg>
        <pc:spChg chg="add del mod ord modVis">
          <ac:chgData name="Sergey Chekmarev" userId="ecf4f7c8-8817-4c18-82c2-4feb0afcf7b6" providerId="ADAL" clId="{913F5C05-A531-4BCB-94DF-673539CB3D89}" dt="2022-07-27T15:46:30.262" v="675"/>
          <ac:spMkLst>
            <pc:docMk/>
            <pc:sldMasterMk cId="2959805651" sldId="2147483648"/>
            <ac:spMk id="42" creationId="{BD917AC5-BE05-45BF-863D-F98B332FD041}"/>
          </ac:spMkLst>
        </pc:spChg>
        <pc:spChg chg="add del mod ord modVis">
          <ac:chgData name="Sergey Chekmarev" userId="ecf4f7c8-8817-4c18-82c2-4feb0afcf7b6" providerId="ADAL" clId="{913F5C05-A531-4BCB-94DF-673539CB3D89}" dt="2022-07-27T15:46:39.738" v="735"/>
          <ac:spMkLst>
            <pc:docMk/>
            <pc:sldMasterMk cId="2959805651" sldId="2147483648"/>
            <ac:spMk id="43" creationId="{C51FE741-B18E-4530-BB13-06256ECC43C1}"/>
          </ac:spMkLst>
        </pc:spChg>
        <pc:spChg chg="add del mod ord modVis">
          <ac:chgData name="Sergey Chekmarev" userId="ecf4f7c8-8817-4c18-82c2-4feb0afcf7b6" providerId="ADAL" clId="{913F5C05-A531-4BCB-94DF-673539CB3D89}" dt="2022-07-27T15:46:49.142" v="781"/>
          <ac:spMkLst>
            <pc:docMk/>
            <pc:sldMasterMk cId="2959805651" sldId="2147483648"/>
            <ac:spMk id="44" creationId="{7C5FEC00-DC2F-40B3-903E-3EDA797C5185}"/>
          </ac:spMkLst>
        </pc:spChg>
        <pc:spChg chg="add del mod ord modVis">
          <ac:chgData name="Sergey Chekmarev" userId="ecf4f7c8-8817-4c18-82c2-4feb0afcf7b6" providerId="ADAL" clId="{913F5C05-A531-4BCB-94DF-673539CB3D89}" dt="2022-07-27T15:46:58.632" v="838"/>
          <ac:spMkLst>
            <pc:docMk/>
            <pc:sldMasterMk cId="2959805651" sldId="2147483648"/>
            <ac:spMk id="45" creationId="{F09F659E-72EF-430B-8A9A-45C6A80935EF}"/>
          </ac:spMkLst>
        </pc:spChg>
        <pc:spChg chg="add del mod ord modVis">
          <ac:chgData name="Sergey Chekmarev" userId="ecf4f7c8-8817-4c18-82c2-4feb0afcf7b6" providerId="ADAL" clId="{913F5C05-A531-4BCB-94DF-673539CB3D89}" dt="2022-07-27T15:47:08.054" v="870"/>
          <ac:spMkLst>
            <pc:docMk/>
            <pc:sldMasterMk cId="2959805651" sldId="2147483648"/>
            <ac:spMk id="46" creationId="{9AD607A0-B74D-4260-A328-055F5D3D9A66}"/>
          </ac:spMkLst>
        </pc:spChg>
        <pc:spChg chg="add del mod ord modVis">
          <ac:chgData name="Sergey Chekmarev" userId="ecf4f7c8-8817-4c18-82c2-4feb0afcf7b6" providerId="ADAL" clId="{913F5C05-A531-4BCB-94DF-673539CB3D89}" dt="2022-07-27T15:47:17.496" v="903"/>
          <ac:spMkLst>
            <pc:docMk/>
            <pc:sldMasterMk cId="2959805651" sldId="2147483648"/>
            <ac:spMk id="47" creationId="{A96D18EA-43C7-4971-8A33-924605DD92AD}"/>
          </ac:spMkLst>
        </pc:spChg>
        <pc:spChg chg="add del mod ord modVis">
          <ac:chgData name="Sergey Chekmarev" userId="ecf4f7c8-8817-4c18-82c2-4feb0afcf7b6" providerId="ADAL" clId="{913F5C05-A531-4BCB-94DF-673539CB3D89}" dt="2022-07-27T15:47:27.110" v="947"/>
          <ac:spMkLst>
            <pc:docMk/>
            <pc:sldMasterMk cId="2959805651" sldId="2147483648"/>
            <ac:spMk id="48" creationId="{3C21A72A-79FC-41DC-A426-BDED860555D7}"/>
          </ac:spMkLst>
        </pc:spChg>
        <pc:spChg chg="add del mod ord modVis">
          <ac:chgData name="Sergey Chekmarev" userId="ecf4f7c8-8817-4c18-82c2-4feb0afcf7b6" providerId="ADAL" clId="{913F5C05-A531-4BCB-94DF-673539CB3D89}" dt="2022-07-27T15:47:36.827" v="986"/>
          <ac:spMkLst>
            <pc:docMk/>
            <pc:sldMasterMk cId="2959805651" sldId="2147483648"/>
            <ac:spMk id="49" creationId="{77EDB37B-563C-4DE9-9753-25AAF5CD30B1}"/>
          </ac:spMkLst>
        </pc:spChg>
        <pc:spChg chg="add del mod ord modVis">
          <ac:chgData name="Sergey Chekmarev" userId="ecf4f7c8-8817-4c18-82c2-4feb0afcf7b6" providerId="ADAL" clId="{913F5C05-A531-4BCB-94DF-673539CB3D89}" dt="2022-07-27T15:47:46.358" v="1016"/>
          <ac:spMkLst>
            <pc:docMk/>
            <pc:sldMasterMk cId="2959805651" sldId="2147483648"/>
            <ac:spMk id="50" creationId="{6A6C91AB-A703-4719-93C4-0779A2E4D10A}"/>
          </ac:spMkLst>
        </pc:spChg>
        <pc:spChg chg="add del mod ord modVis">
          <ac:chgData name="Sergey Chekmarev" userId="ecf4f7c8-8817-4c18-82c2-4feb0afcf7b6" providerId="ADAL" clId="{913F5C05-A531-4BCB-94DF-673539CB3D89}" dt="2022-07-27T15:47:55.817" v="1047"/>
          <ac:spMkLst>
            <pc:docMk/>
            <pc:sldMasterMk cId="2959805651" sldId="2147483648"/>
            <ac:spMk id="51" creationId="{A2E3BEF2-4EBF-429E-8DEB-B7F263727A07}"/>
          </ac:spMkLst>
        </pc:spChg>
        <pc:spChg chg="add del mod ord modVis">
          <ac:chgData name="Sergey Chekmarev" userId="ecf4f7c8-8817-4c18-82c2-4feb0afcf7b6" providerId="ADAL" clId="{913F5C05-A531-4BCB-94DF-673539CB3D89}" dt="2022-07-27T15:48:05.835" v="1078"/>
          <ac:spMkLst>
            <pc:docMk/>
            <pc:sldMasterMk cId="2959805651" sldId="2147483648"/>
            <ac:spMk id="52" creationId="{5177A58A-B6BF-4996-B1CA-A2891FA61EC7}"/>
          </ac:spMkLst>
        </pc:spChg>
        <pc:spChg chg="add del mod ord modVis">
          <ac:chgData name="Sergey Chekmarev" userId="ecf4f7c8-8817-4c18-82c2-4feb0afcf7b6" providerId="ADAL" clId="{913F5C05-A531-4BCB-94DF-673539CB3D89}" dt="2022-07-27T15:48:15.473" v="1107"/>
          <ac:spMkLst>
            <pc:docMk/>
            <pc:sldMasterMk cId="2959805651" sldId="2147483648"/>
            <ac:spMk id="53" creationId="{6754B3A0-531D-4B0F-BD33-B6E02FD0CFF2}"/>
          </ac:spMkLst>
        </pc:spChg>
        <pc:spChg chg="add del mod ord modVis">
          <ac:chgData name="Sergey Chekmarev" userId="ecf4f7c8-8817-4c18-82c2-4feb0afcf7b6" providerId="ADAL" clId="{913F5C05-A531-4BCB-94DF-673539CB3D89}" dt="2022-07-27T15:49:04.849" v="1158"/>
          <ac:spMkLst>
            <pc:docMk/>
            <pc:sldMasterMk cId="2959805651" sldId="2147483648"/>
            <ac:spMk id="54" creationId="{3E995D5C-130B-4462-8388-844A25BAAA76}"/>
          </ac:spMkLst>
        </pc:spChg>
        <pc:spChg chg="add del mod ord modVis">
          <ac:chgData name="Sergey Chekmarev" userId="ecf4f7c8-8817-4c18-82c2-4feb0afcf7b6" providerId="ADAL" clId="{913F5C05-A531-4BCB-94DF-673539CB3D89}" dt="2022-07-27T15:49:14.585" v="1213"/>
          <ac:spMkLst>
            <pc:docMk/>
            <pc:sldMasterMk cId="2959805651" sldId="2147483648"/>
            <ac:spMk id="55" creationId="{FBE069B1-DE82-4173-9474-A6C66A9EED6B}"/>
          </ac:spMkLst>
        </pc:spChg>
        <pc:spChg chg="add del mod ord modVis">
          <ac:chgData name="Sergey Chekmarev" userId="ecf4f7c8-8817-4c18-82c2-4feb0afcf7b6" providerId="ADAL" clId="{913F5C05-A531-4BCB-94DF-673539CB3D89}" dt="2022-07-27T15:49:24.246" v="1242"/>
          <ac:spMkLst>
            <pc:docMk/>
            <pc:sldMasterMk cId="2959805651" sldId="2147483648"/>
            <ac:spMk id="56" creationId="{BD127564-BA44-412F-A0E5-AEFF7041EDD5}"/>
          </ac:spMkLst>
        </pc:spChg>
        <pc:spChg chg="add del mod ord modVis">
          <ac:chgData name="Sergey Chekmarev" userId="ecf4f7c8-8817-4c18-82c2-4feb0afcf7b6" providerId="ADAL" clId="{913F5C05-A531-4BCB-94DF-673539CB3D89}" dt="2022-07-27T15:49:33.679" v="1301"/>
          <ac:spMkLst>
            <pc:docMk/>
            <pc:sldMasterMk cId="2959805651" sldId="2147483648"/>
            <ac:spMk id="57" creationId="{8F2E411A-3E37-4711-8111-EB9FC5CA1FB0}"/>
          </ac:spMkLst>
        </pc:spChg>
        <pc:spChg chg="add del mod ord modVis">
          <ac:chgData name="Sergey Chekmarev" userId="ecf4f7c8-8817-4c18-82c2-4feb0afcf7b6" providerId="ADAL" clId="{913F5C05-A531-4BCB-94DF-673539CB3D89}" dt="2022-07-27T15:49:59.887" v="1333"/>
          <ac:spMkLst>
            <pc:docMk/>
            <pc:sldMasterMk cId="2959805651" sldId="2147483648"/>
            <ac:spMk id="58" creationId="{70E17F95-C215-4703-B993-89B4335A9ABC}"/>
          </ac:spMkLst>
        </pc:spChg>
        <pc:spChg chg="add del mod ord modVis">
          <ac:chgData name="Sergey Chekmarev" userId="ecf4f7c8-8817-4c18-82c2-4feb0afcf7b6" providerId="ADAL" clId="{913F5C05-A531-4BCB-94DF-673539CB3D89}" dt="2022-07-27T15:51:19.085" v="1362"/>
          <ac:spMkLst>
            <pc:docMk/>
            <pc:sldMasterMk cId="2959805651" sldId="2147483648"/>
            <ac:spMk id="59" creationId="{56512D04-6B26-40C9-8610-6E0721E000DD}"/>
          </ac:spMkLst>
        </pc:spChg>
        <pc:spChg chg="add del mod ord modVis">
          <ac:chgData name="Sergey Chekmarev" userId="ecf4f7c8-8817-4c18-82c2-4feb0afcf7b6" providerId="ADAL" clId="{913F5C05-A531-4BCB-94DF-673539CB3D89}" dt="2022-07-27T15:52:11.305" v="1409"/>
          <ac:spMkLst>
            <pc:docMk/>
            <pc:sldMasterMk cId="2959805651" sldId="2147483648"/>
            <ac:spMk id="60" creationId="{A4A0E5BE-E20C-4464-A45D-DFA9C4EE59CE}"/>
          </ac:spMkLst>
        </pc:spChg>
        <pc:spChg chg="add mod ord modVis">
          <ac:chgData name="Sergey Chekmarev" userId="ecf4f7c8-8817-4c18-82c2-4feb0afcf7b6" providerId="ADAL" clId="{913F5C05-A531-4BCB-94DF-673539CB3D89}" dt="2022-07-27T15:52:11.317" v="1435"/>
          <ac:spMkLst>
            <pc:docMk/>
            <pc:sldMasterMk cId="2959805651" sldId="2147483648"/>
            <ac:spMk id="61" creationId="{6D70C196-4A7F-4726-ACAF-502B42C4974D}"/>
          </ac:spMkLst>
        </pc:sp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664902931761655E-2"/>
          <c:y val="3.5358543457516281E-2"/>
          <c:w val="0.57698596492884746"/>
          <c:h val="0.7713381114201997"/>
        </c:manualLayout>
      </c:layout>
      <c:barChart>
        <c:barDir val="col"/>
        <c:grouping val="stacked"/>
        <c:varyColors val="0"/>
        <c:ser>
          <c:idx val="0"/>
          <c:order val="0"/>
          <c:tx>
            <c:strRef>
              <c:f>Sheet1!$A$2</c:f>
              <c:strCache>
                <c:ptCount val="1"/>
                <c:pt idx="0">
                  <c:v>Pubs</c:v>
                </c:pt>
              </c:strCache>
            </c:strRef>
          </c:tx>
          <c:invertIfNegative val="0"/>
          <c:dLbls>
            <c:numFmt formatCode="#,##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3YE Jun 21</c:v>
                </c:pt>
                <c:pt idx="1">
                  <c:v>3YE Jun 22</c:v>
                </c:pt>
              </c:strCache>
            </c:strRef>
          </c:cat>
          <c:val>
            <c:numRef>
              <c:f>Sheet1!$B$2:$C$2</c:f>
              <c:numCache>
                <c:formatCode>_-* #,##0_-;\-* #,##0_-;_-* "-"??_-;_-@_-</c:formatCode>
                <c:ptCount val="2"/>
                <c:pt idx="0">
                  <c:v>2997</c:v>
                </c:pt>
                <c:pt idx="1">
                  <c:v>3973</c:v>
                </c:pt>
              </c:numCache>
            </c:numRef>
          </c:val>
          <c:extLst>
            <c:ext xmlns:c16="http://schemas.microsoft.com/office/drawing/2014/chart" uri="{C3380CC4-5D6E-409C-BE32-E72D297353CC}">
              <c16:uniqueId val="{00000000-2095-4D57-9CEB-D8309D0C9338}"/>
            </c:ext>
          </c:extLst>
        </c:ser>
        <c:ser>
          <c:idx val="1"/>
          <c:order val="1"/>
          <c:tx>
            <c:strRef>
              <c:f>Sheet1!$A$3</c:f>
              <c:strCache>
                <c:ptCount val="1"/>
                <c:pt idx="0">
                  <c:v>FSR</c:v>
                </c:pt>
              </c:strCache>
            </c:strRef>
          </c:tx>
          <c:invertIfNegative val="0"/>
          <c:dLbls>
            <c:numFmt formatCode="#,##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3YE Jun 21</c:v>
                </c:pt>
                <c:pt idx="1">
                  <c:v>3YE Jun 22</c:v>
                </c:pt>
              </c:strCache>
            </c:strRef>
          </c:cat>
          <c:val>
            <c:numRef>
              <c:f>Sheet1!$B$3:$C$3</c:f>
              <c:numCache>
                <c:formatCode>_-* #,##0_-;\-* #,##0_-;_-* "-"??_-;_-@_-</c:formatCode>
                <c:ptCount val="2"/>
                <c:pt idx="0">
                  <c:v>7080</c:v>
                </c:pt>
                <c:pt idx="1">
                  <c:v>5733</c:v>
                </c:pt>
              </c:numCache>
            </c:numRef>
          </c:val>
          <c:extLst>
            <c:ext xmlns:c16="http://schemas.microsoft.com/office/drawing/2014/chart" uri="{C3380CC4-5D6E-409C-BE32-E72D297353CC}">
              <c16:uniqueId val="{00000001-2095-4D57-9CEB-D8309D0C9338}"/>
            </c:ext>
          </c:extLst>
        </c:ser>
        <c:ser>
          <c:idx val="2"/>
          <c:order val="2"/>
          <c:tx>
            <c:strRef>
              <c:f>Sheet1!$A$4</c:f>
              <c:strCache>
                <c:ptCount val="1"/>
                <c:pt idx="0">
                  <c:v>Travel &amp; Leisure</c:v>
                </c:pt>
              </c:strCache>
            </c:strRef>
          </c:tx>
          <c:invertIfNegative val="0"/>
          <c:dLbls>
            <c:numFmt formatCode="#,##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3YE Jun 21</c:v>
                </c:pt>
                <c:pt idx="1">
                  <c:v>3YE Jun 22</c:v>
                </c:pt>
              </c:strCache>
            </c:strRef>
          </c:cat>
          <c:val>
            <c:numRef>
              <c:f>Sheet1!$B$4:$C$4</c:f>
              <c:numCache>
                <c:formatCode>_-* #,##0_-;\-* #,##0_-;_-* "-"??_-;_-@_-</c:formatCode>
                <c:ptCount val="2"/>
                <c:pt idx="0">
                  <c:v>9027</c:v>
                </c:pt>
                <c:pt idx="1">
                  <c:v>7735</c:v>
                </c:pt>
              </c:numCache>
            </c:numRef>
          </c:val>
          <c:extLst>
            <c:ext xmlns:c16="http://schemas.microsoft.com/office/drawing/2014/chart" uri="{C3380CC4-5D6E-409C-BE32-E72D297353CC}">
              <c16:uniqueId val="{00000002-2095-4D57-9CEB-D8309D0C9338}"/>
            </c:ext>
          </c:extLst>
        </c:ser>
        <c:ser>
          <c:idx val="3"/>
          <c:order val="3"/>
          <c:tx>
            <c:strRef>
              <c:f>Sheet1!$A$5</c:f>
              <c:strCache>
                <c:ptCount val="1"/>
                <c:pt idx="0">
                  <c:v>Workplace/College/Uni</c:v>
                </c:pt>
              </c:strCache>
            </c:strRef>
          </c:tx>
          <c:invertIfNegative val="0"/>
          <c:dLbls>
            <c:dLbl>
              <c:idx val="1"/>
              <c:layout>
                <c:manualLayout>
                  <c:x val="-2.6071085380341211E-3"/>
                  <c:y val="-3.30330447493715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095-4D57-9CEB-D8309D0C9338}"/>
                </c:ext>
              </c:extLst>
            </c:dLbl>
            <c:numFmt formatCode="#,##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3YE Jun 21</c:v>
                </c:pt>
                <c:pt idx="1">
                  <c:v>3YE Jun 22</c:v>
                </c:pt>
              </c:strCache>
            </c:strRef>
          </c:cat>
          <c:val>
            <c:numRef>
              <c:f>Sheet1!$B$5:$C$5</c:f>
              <c:numCache>
                <c:formatCode>_-* #,##0_-;\-* #,##0_-;_-* "-"??_-;_-@_-</c:formatCode>
                <c:ptCount val="2"/>
                <c:pt idx="0">
                  <c:v>1295</c:v>
                </c:pt>
                <c:pt idx="1">
                  <c:v>1625</c:v>
                </c:pt>
              </c:numCache>
            </c:numRef>
          </c:val>
          <c:extLst>
            <c:ext xmlns:c16="http://schemas.microsoft.com/office/drawing/2014/chart" uri="{C3380CC4-5D6E-409C-BE32-E72D297353CC}">
              <c16:uniqueId val="{00000003-2095-4D57-9CEB-D8309D0C9338}"/>
            </c:ext>
          </c:extLst>
        </c:ser>
        <c:ser>
          <c:idx val="4"/>
          <c:order val="4"/>
          <c:tx>
            <c:strRef>
              <c:f>Sheet1!$A$6</c:f>
              <c:strCache>
                <c:ptCount val="1"/>
                <c:pt idx="0">
                  <c:v>Fish &amp; Chips</c:v>
                </c:pt>
              </c:strCache>
            </c:strRef>
          </c:tx>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2095-4D57-9CEB-D8309D0C9338}"/>
                </c:ext>
              </c:extLst>
            </c:dLbl>
            <c:dLbl>
              <c:idx val="1"/>
              <c:layout>
                <c:manualLayout>
                  <c:x val="-0.11210566713546721"/>
                  <c:y val="-9.9099134248114579E-3"/>
                </c:manualLayout>
              </c:layout>
              <c:spPr>
                <a:noFill/>
                <a:ln>
                  <a:noFill/>
                </a:ln>
                <a:effectLst/>
              </c:spPr>
              <c:txPr>
                <a:bodyPr wrap="square" lIns="38100" tIns="19050" rIns="38100" bIns="19050" anchor="ctr">
                  <a:spAutoFit/>
                </a:bodyPr>
                <a:lstStyle/>
                <a:p>
                  <a:pPr>
                    <a:defRPr>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095-4D57-9CEB-D8309D0C9338}"/>
                </c:ext>
              </c:extLst>
            </c:dLbl>
            <c:spPr>
              <a:noFill/>
              <a:ln>
                <a:noFill/>
              </a:ln>
              <a:effectLst/>
            </c:spPr>
            <c:txPr>
              <a:bodyPr wrap="square" lIns="38100" tIns="19050" rIns="38100" bIns="19050" anchor="ctr">
                <a:spAutoFit/>
              </a:bodyPr>
              <a:lstStyle/>
              <a:p>
                <a:pPr>
                  <a:defRPr>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3YE Jun 21</c:v>
                </c:pt>
                <c:pt idx="1">
                  <c:v>3YE Jun 22</c:v>
                </c:pt>
              </c:strCache>
            </c:strRef>
          </c:cat>
          <c:val>
            <c:numRef>
              <c:f>Sheet1!$B$6:$C$6</c:f>
              <c:numCache>
                <c:formatCode>_-* #,##0_-;\-* #,##0_-;_-* "-"??_-;_-@_-</c:formatCode>
                <c:ptCount val="2"/>
                <c:pt idx="0">
                  <c:v>541</c:v>
                </c:pt>
                <c:pt idx="1">
                  <c:v>541</c:v>
                </c:pt>
              </c:numCache>
            </c:numRef>
          </c:val>
          <c:extLst>
            <c:ext xmlns:c16="http://schemas.microsoft.com/office/drawing/2014/chart" uri="{C3380CC4-5D6E-409C-BE32-E72D297353CC}">
              <c16:uniqueId val="{00000004-2095-4D57-9CEB-D8309D0C9338}"/>
            </c:ext>
          </c:extLst>
        </c:ser>
        <c:ser>
          <c:idx val="5"/>
          <c:order val="5"/>
          <c:tx>
            <c:strRef>
              <c:f>Sheet1!$A$7</c:f>
              <c:strCache>
                <c:ptCount val="1"/>
                <c:pt idx="0">
                  <c:v>QSR excl Fish &amp; Chips</c:v>
                </c:pt>
              </c:strCache>
            </c:strRef>
          </c:tx>
          <c:invertIfNegative val="0"/>
          <c:dLbls>
            <c:numFmt formatCode="#,##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3YE Jun 21</c:v>
                </c:pt>
                <c:pt idx="1">
                  <c:v>3YE Jun 22</c:v>
                </c:pt>
              </c:strCache>
            </c:strRef>
          </c:cat>
          <c:val>
            <c:numRef>
              <c:f>Sheet1!$B$7:$C$7</c:f>
              <c:numCache>
                <c:formatCode>_-* #,##0_-;\-* #,##0_-;_-* "-"??_-;_-@_-</c:formatCode>
                <c:ptCount val="2"/>
                <c:pt idx="0">
                  <c:v>5457</c:v>
                </c:pt>
                <c:pt idx="1">
                  <c:v>5990</c:v>
                </c:pt>
              </c:numCache>
            </c:numRef>
          </c:val>
          <c:extLst>
            <c:ext xmlns:c16="http://schemas.microsoft.com/office/drawing/2014/chart" uri="{C3380CC4-5D6E-409C-BE32-E72D297353CC}">
              <c16:uniqueId val="{00000005-2095-4D57-9CEB-D8309D0C9338}"/>
            </c:ext>
          </c:extLst>
        </c:ser>
        <c:dLbls>
          <c:showLegendKey val="0"/>
          <c:showVal val="0"/>
          <c:showCatName val="0"/>
          <c:showSerName val="0"/>
          <c:showPercent val="0"/>
          <c:showBubbleSize val="0"/>
        </c:dLbls>
        <c:gapWidth val="150"/>
        <c:overlap val="100"/>
        <c:axId val="1037447680"/>
        <c:axId val="137263296"/>
      </c:barChart>
      <c:catAx>
        <c:axId val="1037447680"/>
        <c:scaling>
          <c:orientation val="minMax"/>
        </c:scaling>
        <c:delete val="0"/>
        <c:axPos val="b"/>
        <c:numFmt formatCode="General" sourceLinked="1"/>
        <c:majorTickMark val="out"/>
        <c:minorTickMark val="none"/>
        <c:tickLblPos val="nextTo"/>
        <c:txPr>
          <a:bodyPr rot="0" vert="horz"/>
          <a:lstStyle/>
          <a:p>
            <a:pPr>
              <a:defRPr/>
            </a:pPr>
            <a:endParaRPr lang="en-US"/>
          </a:p>
        </c:txPr>
        <c:crossAx val="137263296"/>
        <c:crosses val="autoZero"/>
        <c:auto val="1"/>
        <c:lblAlgn val="ctr"/>
        <c:lblOffset val="100"/>
        <c:noMultiLvlLbl val="0"/>
      </c:catAx>
      <c:valAx>
        <c:axId val="137263296"/>
        <c:scaling>
          <c:orientation val="minMax"/>
        </c:scaling>
        <c:delete val="1"/>
        <c:axPos val="l"/>
        <c:numFmt formatCode="_-* #,##0_-;\-* #,##0_-;_-* &quot;-&quot;??_-;_-@_-" sourceLinked="1"/>
        <c:majorTickMark val="out"/>
        <c:minorTickMark val="none"/>
        <c:tickLblPos val="nextTo"/>
        <c:crossAx val="1037447680"/>
        <c:crosses val="autoZero"/>
        <c:crossBetween val="between"/>
      </c:valAx>
    </c:plotArea>
    <c:legend>
      <c:legendPos val="r"/>
      <c:layout>
        <c:manualLayout>
          <c:xMode val="edge"/>
          <c:yMode val="edge"/>
          <c:x val="0.53249268110731085"/>
          <c:y val="0.24025765774904509"/>
          <c:w val="0.44111291099680433"/>
          <c:h val="0.5365435210364573"/>
        </c:manualLayout>
      </c:layout>
      <c:overlay val="0"/>
    </c:legend>
    <c:plotVisOnly val="1"/>
    <c:dispBlanksAs val="gap"/>
    <c:showDLblsOverMax val="0"/>
  </c:chart>
  <c:txPr>
    <a:bodyPr/>
    <a:lstStyle/>
    <a:p>
      <a:pPr>
        <a:defRPr sz="1200">
          <a:latin typeface="+mn-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664880622899456E-2"/>
          <c:y val="7.49986832215674E-2"/>
          <c:w val="0.98066217966893943"/>
          <c:h val="0.51084788547678384"/>
        </c:manualLayout>
      </c:layout>
      <c:barChart>
        <c:barDir val="col"/>
        <c:grouping val="clustered"/>
        <c:varyColors val="0"/>
        <c:ser>
          <c:idx val="0"/>
          <c:order val="0"/>
          <c:tx>
            <c:strRef>
              <c:f>Sheet1!$B$1</c:f>
              <c:strCache>
                <c:ptCount val="1"/>
                <c:pt idx="0">
                  <c:v>3YE Jun 21</c:v>
                </c:pt>
              </c:strCache>
            </c:strRef>
          </c:tx>
          <c:spPr>
            <a:solidFill>
              <a:srgbClr val="00B0F0"/>
            </a:solidFill>
          </c:spPr>
          <c:invertIfNegative val="0"/>
          <c:dLbls>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Total OOH</c:v>
                </c:pt>
                <c:pt idx="1">
                  <c:v>Pubs</c:v>
                </c:pt>
                <c:pt idx="2">
                  <c:v>FSR</c:v>
                </c:pt>
                <c:pt idx="3">
                  <c:v>Travel &amp; Leisure</c:v>
                </c:pt>
                <c:pt idx="4">
                  <c:v>Workplace/College/Uni</c:v>
                </c:pt>
              </c:strCache>
            </c:strRef>
          </c:cat>
          <c:val>
            <c:numRef>
              <c:f>Sheet1!$B$2:$B$6</c:f>
              <c:numCache>
                <c:formatCode>General</c:formatCode>
                <c:ptCount val="5"/>
                <c:pt idx="0" formatCode="#,##0.0">
                  <c:v>0.1</c:v>
                </c:pt>
                <c:pt idx="1">
                  <c:v>0.1</c:v>
                </c:pt>
                <c:pt idx="2">
                  <c:v>0.3</c:v>
                </c:pt>
                <c:pt idx="3">
                  <c:v>0.4</c:v>
                </c:pt>
                <c:pt idx="4">
                  <c:v>0.1</c:v>
                </c:pt>
              </c:numCache>
            </c:numRef>
          </c:val>
          <c:extLst>
            <c:ext xmlns:c16="http://schemas.microsoft.com/office/drawing/2014/chart" uri="{C3380CC4-5D6E-409C-BE32-E72D297353CC}">
              <c16:uniqueId val="{00000000-DB1C-4658-BB48-06231BED8EB3}"/>
            </c:ext>
          </c:extLst>
        </c:ser>
        <c:ser>
          <c:idx val="1"/>
          <c:order val="1"/>
          <c:tx>
            <c:strRef>
              <c:f>Sheet1!$C$1</c:f>
              <c:strCache>
                <c:ptCount val="1"/>
                <c:pt idx="0">
                  <c:v>3YE Jun 22</c:v>
                </c:pt>
              </c:strCache>
            </c:strRef>
          </c:tx>
          <c:spPr>
            <a:solidFill>
              <a:srgbClr val="002060"/>
            </a:solidFill>
          </c:spPr>
          <c:invertIfNegative val="0"/>
          <c:dLbls>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Total OOH</c:v>
                </c:pt>
                <c:pt idx="1">
                  <c:v>Pubs</c:v>
                </c:pt>
                <c:pt idx="2">
                  <c:v>FSR</c:v>
                </c:pt>
                <c:pt idx="3">
                  <c:v>Travel &amp; Leisure</c:v>
                </c:pt>
                <c:pt idx="4">
                  <c:v>Workplace/College/Uni</c:v>
                </c:pt>
              </c:strCache>
            </c:strRef>
          </c:cat>
          <c:val>
            <c:numRef>
              <c:f>Sheet1!$C$2:$C$6</c:f>
              <c:numCache>
                <c:formatCode>General</c:formatCode>
                <c:ptCount val="5"/>
                <c:pt idx="0">
                  <c:v>0.1</c:v>
                </c:pt>
                <c:pt idx="1">
                  <c:v>0.2</c:v>
                </c:pt>
                <c:pt idx="2">
                  <c:v>0.2</c:v>
                </c:pt>
                <c:pt idx="3">
                  <c:v>0.4</c:v>
                </c:pt>
                <c:pt idx="4">
                  <c:v>0.1</c:v>
                </c:pt>
              </c:numCache>
            </c:numRef>
          </c:val>
          <c:extLst>
            <c:ext xmlns:c16="http://schemas.microsoft.com/office/drawing/2014/chart" uri="{C3380CC4-5D6E-409C-BE32-E72D297353CC}">
              <c16:uniqueId val="{00000001-DB1C-4658-BB48-06231BED8EB3}"/>
            </c:ext>
          </c:extLst>
        </c:ser>
        <c:dLbls>
          <c:showLegendKey val="0"/>
          <c:showVal val="0"/>
          <c:showCatName val="0"/>
          <c:showSerName val="0"/>
          <c:showPercent val="0"/>
          <c:showBubbleSize val="0"/>
        </c:dLbls>
        <c:gapWidth val="150"/>
        <c:axId val="1176643584"/>
        <c:axId val="137513792"/>
      </c:barChart>
      <c:catAx>
        <c:axId val="1176643584"/>
        <c:scaling>
          <c:orientation val="minMax"/>
        </c:scaling>
        <c:delete val="0"/>
        <c:axPos val="b"/>
        <c:numFmt formatCode="General" sourceLinked="0"/>
        <c:majorTickMark val="out"/>
        <c:minorTickMark val="none"/>
        <c:tickLblPos val="nextTo"/>
        <c:txPr>
          <a:bodyPr rot="-2700000" vert="horz"/>
          <a:lstStyle/>
          <a:p>
            <a:pPr>
              <a:defRPr sz="1200"/>
            </a:pPr>
            <a:endParaRPr lang="en-US"/>
          </a:p>
        </c:txPr>
        <c:crossAx val="137513792"/>
        <c:crosses val="autoZero"/>
        <c:auto val="1"/>
        <c:lblAlgn val="ctr"/>
        <c:lblOffset val="100"/>
        <c:noMultiLvlLbl val="0"/>
      </c:catAx>
      <c:valAx>
        <c:axId val="137513792"/>
        <c:scaling>
          <c:orientation val="minMax"/>
        </c:scaling>
        <c:delete val="1"/>
        <c:axPos val="l"/>
        <c:numFmt formatCode="#,##0.0" sourceLinked="1"/>
        <c:majorTickMark val="out"/>
        <c:minorTickMark val="none"/>
        <c:tickLblPos val="nextTo"/>
        <c:crossAx val="1176643584"/>
        <c:crosses val="autoZero"/>
        <c:crossBetween val="between"/>
      </c:valAx>
    </c:plotArea>
    <c:legend>
      <c:legendPos val="t"/>
      <c:layout>
        <c:manualLayout>
          <c:xMode val="edge"/>
          <c:yMode val="edge"/>
          <c:x val="0"/>
          <c:y val="0.92295940448730229"/>
          <c:w val="0.3141796988769312"/>
          <c:h val="7.5679981759715881E-2"/>
        </c:manualLayout>
      </c:layout>
      <c:overlay val="0"/>
    </c:legend>
    <c:plotVisOnly val="1"/>
    <c:dispBlanksAs val="gap"/>
    <c:showDLblsOverMax val="0"/>
  </c:chart>
  <c:txPr>
    <a:bodyPr/>
    <a:lstStyle/>
    <a:p>
      <a:pPr>
        <a:defRPr sz="1400">
          <a:latin typeface="+mn-l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664902931761655E-2"/>
          <c:y val="6.5453722784374099E-2"/>
          <c:w val="0.82657703605610333"/>
          <c:h val="0.7610506752823728"/>
        </c:manualLayout>
      </c:layout>
      <c:barChart>
        <c:barDir val="col"/>
        <c:grouping val="percentStacked"/>
        <c:varyColors val="0"/>
        <c:ser>
          <c:idx val="0"/>
          <c:order val="0"/>
          <c:tx>
            <c:strRef>
              <c:f>Sheet1!$A$2</c:f>
              <c:strCache>
                <c:ptCount val="1"/>
                <c:pt idx="0">
                  <c:v>Age: &lt;18</c:v>
                </c:pt>
              </c:strCache>
            </c:strRef>
          </c:tx>
          <c:spPr>
            <a:solidFill>
              <a:srgbClr val="00B0F0"/>
            </a:solidFill>
          </c:spPr>
          <c:invertIfNegative val="0"/>
          <c:dLbls>
            <c:numFmt formatCode="#,##0.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Total Food &amp; Drink</c:v>
                </c:pt>
                <c:pt idx="1">
                  <c:v>Total Mackerel</c:v>
                </c:pt>
                <c:pt idx="2">
                  <c:v>Pubs - Mackerel</c:v>
                </c:pt>
                <c:pt idx="3">
                  <c:v>FSR - Mackerel</c:v>
                </c:pt>
                <c:pt idx="4">
                  <c:v>QSR - Mackerel</c:v>
                </c:pt>
              </c:strCache>
            </c:strRef>
          </c:cat>
          <c:val>
            <c:numRef>
              <c:f>Sheet1!$B$2:$F$2</c:f>
              <c:numCache>
                <c:formatCode>General</c:formatCode>
                <c:ptCount val="5"/>
                <c:pt idx="0" formatCode="0.0">
                  <c:v>28.7</c:v>
                </c:pt>
                <c:pt idx="1">
                  <c:v>26.1</c:v>
                </c:pt>
                <c:pt idx="2">
                  <c:v>32.1</c:v>
                </c:pt>
                <c:pt idx="3">
                  <c:v>7.4</c:v>
                </c:pt>
                <c:pt idx="4">
                  <c:v>25</c:v>
                </c:pt>
              </c:numCache>
            </c:numRef>
          </c:val>
          <c:extLst>
            <c:ext xmlns:c16="http://schemas.microsoft.com/office/drawing/2014/chart" uri="{C3380CC4-5D6E-409C-BE32-E72D297353CC}">
              <c16:uniqueId val="{00000000-3E9F-40A8-AE77-C65E7453C5E9}"/>
            </c:ext>
          </c:extLst>
        </c:ser>
        <c:ser>
          <c:idx val="1"/>
          <c:order val="1"/>
          <c:tx>
            <c:strRef>
              <c:f>Sheet1!$A$3</c:f>
              <c:strCache>
                <c:ptCount val="1"/>
                <c:pt idx="0">
                  <c:v>Age: 18-24</c:v>
                </c:pt>
              </c:strCache>
            </c:strRef>
          </c:tx>
          <c:spPr>
            <a:solidFill>
              <a:srgbClr val="002060"/>
            </a:solidFill>
          </c:spPr>
          <c:invertIfNegative val="0"/>
          <c:dLbls>
            <c:dLbl>
              <c:idx val="2"/>
              <c:layout>
                <c:manualLayout>
                  <c:x val="0"/>
                  <c:y val="2.2863466101460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9F-40A8-AE77-C65E7453C5E9}"/>
                </c:ext>
              </c:extLst>
            </c:dLbl>
            <c:dLbl>
              <c:idx val="3"/>
              <c:layout>
                <c:manualLayout>
                  <c:x val="-1.514067535280456E-3"/>
                  <c:y val="-1.1431733050730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9F-40A8-AE77-C65E7453C5E9}"/>
                </c:ext>
              </c:extLst>
            </c:dLbl>
            <c:numFmt formatCode="#,##0.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Total Food &amp; Drink</c:v>
                </c:pt>
                <c:pt idx="1">
                  <c:v>Total Mackerel</c:v>
                </c:pt>
                <c:pt idx="2">
                  <c:v>Pubs - Mackerel</c:v>
                </c:pt>
                <c:pt idx="3">
                  <c:v>FSR - Mackerel</c:v>
                </c:pt>
                <c:pt idx="4">
                  <c:v>QSR - Mackerel</c:v>
                </c:pt>
              </c:strCache>
            </c:strRef>
          </c:cat>
          <c:val>
            <c:numRef>
              <c:f>Sheet1!$B$3:$F$3</c:f>
              <c:numCache>
                <c:formatCode>General</c:formatCode>
                <c:ptCount val="5"/>
                <c:pt idx="0" formatCode="0.0">
                  <c:v>10.4</c:v>
                </c:pt>
                <c:pt idx="1">
                  <c:v>10.8</c:v>
                </c:pt>
                <c:pt idx="2">
                  <c:v>0.5</c:v>
                </c:pt>
                <c:pt idx="3">
                  <c:v>28.4</c:v>
                </c:pt>
                <c:pt idx="4">
                  <c:v>10.1</c:v>
                </c:pt>
              </c:numCache>
            </c:numRef>
          </c:val>
          <c:extLst>
            <c:ext xmlns:c16="http://schemas.microsoft.com/office/drawing/2014/chart" uri="{C3380CC4-5D6E-409C-BE32-E72D297353CC}">
              <c16:uniqueId val="{00000003-3E9F-40A8-AE77-C65E7453C5E9}"/>
            </c:ext>
          </c:extLst>
        </c:ser>
        <c:ser>
          <c:idx val="2"/>
          <c:order val="2"/>
          <c:tx>
            <c:strRef>
              <c:f>Sheet1!$A$4</c:f>
              <c:strCache>
                <c:ptCount val="1"/>
                <c:pt idx="0">
                  <c:v>Age: 25-34</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Total Food &amp; Drink</c:v>
                </c:pt>
                <c:pt idx="1">
                  <c:v>Total Mackerel</c:v>
                </c:pt>
                <c:pt idx="2">
                  <c:v>Pubs - Mackerel</c:v>
                </c:pt>
                <c:pt idx="3">
                  <c:v>FSR - Mackerel</c:v>
                </c:pt>
                <c:pt idx="4">
                  <c:v>QSR - Mackerel</c:v>
                </c:pt>
              </c:strCache>
            </c:strRef>
          </c:cat>
          <c:val>
            <c:numRef>
              <c:f>Sheet1!$B$4:$F$4</c:f>
              <c:numCache>
                <c:formatCode>General</c:formatCode>
                <c:ptCount val="5"/>
                <c:pt idx="0" formatCode="0.0">
                  <c:v>20.8</c:v>
                </c:pt>
                <c:pt idx="1">
                  <c:v>17.899999999999999</c:v>
                </c:pt>
                <c:pt idx="2">
                  <c:v>0</c:v>
                </c:pt>
                <c:pt idx="3">
                  <c:v>13.1</c:v>
                </c:pt>
                <c:pt idx="4">
                  <c:v>39.299999999999997</c:v>
                </c:pt>
              </c:numCache>
            </c:numRef>
          </c:val>
          <c:extLst>
            <c:ext xmlns:c16="http://schemas.microsoft.com/office/drawing/2014/chart" uri="{C3380CC4-5D6E-409C-BE32-E72D297353CC}">
              <c16:uniqueId val="{00000004-3E9F-40A8-AE77-C65E7453C5E9}"/>
            </c:ext>
          </c:extLst>
        </c:ser>
        <c:ser>
          <c:idx val="3"/>
          <c:order val="3"/>
          <c:tx>
            <c:strRef>
              <c:f>Sheet1!$A$5</c:f>
              <c:strCache>
                <c:ptCount val="1"/>
                <c:pt idx="0">
                  <c:v>Age: 35-49</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Total Food &amp; Drink</c:v>
                </c:pt>
                <c:pt idx="1">
                  <c:v>Total Mackerel</c:v>
                </c:pt>
                <c:pt idx="2">
                  <c:v>Pubs - Mackerel</c:v>
                </c:pt>
                <c:pt idx="3">
                  <c:v>FSR - Mackerel</c:v>
                </c:pt>
                <c:pt idx="4">
                  <c:v>QSR - Mackerel</c:v>
                </c:pt>
              </c:strCache>
            </c:strRef>
          </c:cat>
          <c:val>
            <c:numRef>
              <c:f>Sheet1!$B$5:$F$5</c:f>
              <c:numCache>
                <c:formatCode>General</c:formatCode>
                <c:ptCount val="5"/>
                <c:pt idx="0" formatCode="0.0">
                  <c:v>20.6</c:v>
                </c:pt>
                <c:pt idx="1">
                  <c:v>22.1</c:v>
                </c:pt>
                <c:pt idx="2">
                  <c:v>55.1</c:v>
                </c:pt>
                <c:pt idx="3">
                  <c:v>6.2</c:v>
                </c:pt>
                <c:pt idx="4">
                  <c:v>17.2</c:v>
                </c:pt>
              </c:numCache>
            </c:numRef>
          </c:val>
          <c:extLst>
            <c:ext xmlns:c16="http://schemas.microsoft.com/office/drawing/2014/chart" uri="{C3380CC4-5D6E-409C-BE32-E72D297353CC}">
              <c16:uniqueId val="{00000005-3E9F-40A8-AE77-C65E7453C5E9}"/>
            </c:ext>
          </c:extLst>
        </c:ser>
        <c:ser>
          <c:idx val="4"/>
          <c:order val="4"/>
          <c:tx>
            <c:strRef>
              <c:f>Sheet1!$A$6</c:f>
              <c:strCache>
                <c:ptCount val="1"/>
                <c:pt idx="0">
                  <c:v>Age: 50-64</c:v>
                </c:pt>
              </c:strCache>
            </c:strRef>
          </c:tx>
          <c:invertIfNegative val="0"/>
          <c:dLbls>
            <c:dLbl>
              <c:idx val="4"/>
              <c:layout>
                <c:manualLayout>
                  <c:x val="-5.1478296199535617E-2"/>
                  <c:y val="3.8105776835768213E-3"/>
                </c:manualLayout>
              </c:layout>
              <c:numFmt formatCode="#,##0.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E9F-40A8-AE77-C65E7453C5E9}"/>
                </c:ext>
              </c:extLst>
            </c:dLbl>
            <c:numFmt formatCode="#,##0.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Total Food &amp; Drink</c:v>
                </c:pt>
                <c:pt idx="1">
                  <c:v>Total Mackerel</c:v>
                </c:pt>
                <c:pt idx="2">
                  <c:v>Pubs - Mackerel</c:v>
                </c:pt>
                <c:pt idx="3">
                  <c:v>FSR - Mackerel</c:v>
                </c:pt>
                <c:pt idx="4">
                  <c:v>QSR - Mackerel</c:v>
                </c:pt>
              </c:strCache>
            </c:strRef>
          </c:cat>
          <c:val>
            <c:numRef>
              <c:f>Sheet1!$B$6:$F$6</c:f>
              <c:numCache>
                <c:formatCode>General</c:formatCode>
                <c:ptCount val="5"/>
                <c:pt idx="0" formatCode="0.0">
                  <c:v>8.3000000000000007</c:v>
                </c:pt>
                <c:pt idx="1">
                  <c:v>11.6</c:v>
                </c:pt>
                <c:pt idx="2">
                  <c:v>8.4</c:v>
                </c:pt>
                <c:pt idx="3">
                  <c:v>27.6</c:v>
                </c:pt>
                <c:pt idx="4">
                  <c:v>4.2</c:v>
                </c:pt>
              </c:numCache>
            </c:numRef>
          </c:val>
          <c:extLst>
            <c:ext xmlns:c16="http://schemas.microsoft.com/office/drawing/2014/chart" uri="{C3380CC4-5D6E-409C-BE32-E72D297353CC}">
              <c16:uniqueId val="{00000007-3E9F-40A8-AE77-C65E7453C5E9}"/>
            </c:ext>
          </c:extLst>
        </c:ser>
        <c:ser>
          <c:idx val="5"/>
          <c:order val="5"/>
          <c:tx>
            <c:strRef>
              <c:f>Sheet1!$A$7</c:f>
              <c:strCache>
                <c:ptCount val="1"/>
                <c:pt idx="0">
                  <c:v>Age: 65+</c:v>
                </c:pt>
              </c:strCache>
            </c:strRef>
          </c:tx>
          <c:invertIfNegative val="0"/>
          <c:dLbls>
            <c:dLbl>
              <c:idx val="4"/>
              <c:layout>
                <c:manualLayout>
                  <c:x val="-3.0281350705609121E-3"/>
                  <c:y val="-3.8105776835768296E-2"/>
                </c:manualLayout>
              </c:layout>
              <c:numFmt formatCode="#,##0.0" sourceLinked="0"/>
              <c:spPr/>
              <c:txPr>
                <a:bodyPr/>
                <a:lstStyle/>
                <a:p>
                  <a:pPr>
                    <a:defRPr>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E9F-40A8-AE77-C65E7453C5E9}"/>
                </c:ext>
              </c:extLst>
            </c:dLbl>
            <c:numFmt formatCode="#,##0.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Total Food &amp; Drink</c:v>
                </c:pt>
                <c:pt idx="1">
                  <c:v>Total Mackerel</c:v>
                </c:pt>
                <c:pt idx="2">
                  <c:v>Pubs - Mackerel</c:v>
                </c:pt>
                <c:pt idx="3">
                  <c:v>FSR - Mackerel</c:v>
                </c:pt>
                <c:pt idx="4">
                  <c:v>QSR - Mackerel</c:v>
                </c:pt>
              </c:strCache>
            </c:strRef>
          </c:cat>
          <c:val>
            <c:numRef>
              <c:f>Sheet1!$B$7:$F$7</c:f>
              <c:numCache>
                <c:formatCode>General</c:formatCode>
                <c:ptCount val="5"/>
                <c:pt idx="0" formatCode="0.0">
                  <c:v>11.2</c:v>
                </c:pt>
                <c:pt idx="1">
                  <c:v>11.6</c:v>
                </c:pt>
                <c:pt idx="2">
                  <c:v>3.9</c:v>
                </c:pt>
                <c:pt idx="3">
                  <c:v>17.3</c:v>
                </c:pt>
                <c:pt idx="4">
                  <c:v>4.0999999999999996</c:v>
                </c:pt>
              </c:numCache>
            </c:numRef>
          </c:val>
          <c:extLst>
            <c:ext xmlns:c16="http://schemas.microsoft.com/office/drawing/2014/chart" uri="{C3380CC4-5D6E-409C-BE32-E72D297353CC}">
              <c16:uniqueId val="{00000009-3E9F-40A8-AE77-C65E7453C5E9}"/>
            </c:ext>
          </c:extLst>
        </c:ser>
        <c:dLbls>
          <c:showLegendKey val="0"/>
          <c:showVal val="0"/>
          <c:showCatName val="0"/>
          <c:showSerName val="0"/>
          <c:showPercent val="0"/>
          <c:showBubbleSize val="0"/>
        </c:dLbls>
        <c:gapWidth val="150"/>
        <c:overlap val="100"/>
        <c:axId val="1221154304"/>
        <c:axId val="137514944"/>
      </c:barChart>
      <c:catAx>
        <c:axId val="1221154304"/>
        <c:scaling>
          <c:orientation val="minMax"/>
        </c:scaling>
        <c:delete val="0"/>
        <c:axPos val="b"/>
        <c:numFmt formatCode="General" sourceLinked="0"/>
        <c:majorTickMark val="out"/>
        <c:minorTickMark val="none"/>
        <c:tickLblPos val="nextTo"/>
        <c:txPr>
          <a:bodyPr rot="0" vert="horz"/>
          <a:lstStyle/>
          <a:p>
            <a:pPr>
              <a:defRPr/>
            </a:pPr>
            <a:endParaRPr lang="en-US"/>
          </a:p>
        </c:txPr>
        <c:crossAx val="137514944"/>
        <c:crosses val="autoZero"/>
        <c:auto val="1"/>
        <c:lblAlgn val="ctr"/>
        <c:lblOffset val="100"/>
        <c:noMultiLvlLbl val="0"/>
      </c:catAx>
      <c:valAx>
        <c:axId val="137514944"/>
        <c:scaling>
          <c:orientation val="minMax"/>
        </c:scaling>
        <c:delete val="1"/>
        <c:axPos val="l"/>
        <c:numFmt formatCode="0%" sourceLinked="1"/>
        <c:majorTickMark val="out"/>
        <c:minorTickMark val="none"/>
        <c:tickLblPos val="nextTo"/>
        <c:crossAx val="1221154304"/>
        <c:crosses val="autoZero"/>
        <c:crossBetween val="between"/>
      </c:valAx>
    </c:plotArea>
    <c:legend>
      <c:legendPos val="r"/>
      <c:layout>
        <c:manualLayout>
          <c:xMode val="edge"/>
          <c:yMode val="edge"/>
          <c:x val="0.82403640700675906"/>
          <c:y val="0"/>
          <c:w val="0.17376643653733578"/>
          <c:h val="0.78663371165273177"/>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664902931761655E-2"/>
          <c:y val="6.7379608207280845E-4"/>
          <c:w val="0.97344158004787562"/>
          <c:h val="0.77629306813260546"/>
        </c:manualLayout>
      </c:layout>
      <c:barChart>
        <c:barDir val="col"/>
        <c:grouping val="percentStacked"/>
        <c:varyColors val="0"/>
        <c:ser>
          <c:idx val="0"/>
          <c:order val="0"/>
          <c:tx>
            <c:strRef>
              <c:f>Sheet1!$A$2</c:f>
              <c:strCache>
                <c:ptCount val="1"/>
                <c:pt idx="0">
                  <c:v>A, B, C1</c:v>
                </c:pt>
              </c:strCache>
            </c:strRef>
          </c:tx>
          <c:spPr>
            <a:solidFill>
              <a:srgbClr val="00B0F0"/>
            </a:solidFill>
          </c:spPr>
          <c:invertIfNegative val="0"/>
          <c:dLbls>
            <c:numFmt formatCode="#,##0.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Total Food &amp; Drink</c:v>
                </c:pt>
                <c:pt idx="1">
                  <c:v>Total Mackerel</c:v>
                </c:pt>
                <c:pt idx="2">
                  <c:v>Pubs - Mackerel</c:v>
                </c:pt>
                <c:pt idx="3">
                  <c:v>FSR - Mackerel</c:v>
                </c:pt>
                <c:pt idx="4">
                  <c:v>QSR - Mackerel</c:v>
                </c:pt>
              </c:strCache>
            </c:strRef>
          </c:cat>
          <c:val>
            <c:numRef>
              <c:f>Sheet1!$B$2:$F$2</c:f>
              <c:numCache>
                <c:formatCode>General</c:formatCode>
                <c:ptCount val="5"/>
                <c:pt idx="0" formatCode="0.0">
                  <c:v>63.7</c:v>
                </c:pt>
                <c:pt idx="1">
                  <c:v>69.5</c:v>
                </c:pt>
                <c:pt idx="2">
                  <c:v>95.7</c:v>
                </c:pt>
                <c:pt idx="3">
                  <c:v>80.7</c:v>
                </c:pt>
                <c:pt idx="4">
                  <c:v>70</c:v>
                </c:pt>
              </c:numCache>
            </c:numRef>
          </c:val>
          <c:extLst>
            <c:ext xmlns:c16="http://schemas.microsoft.com/office/drawing/2014/chart" uri="{C3380CC4-5D6E-409C-BE32-E72D297353CC}">
              <c16:uniqueId val="{00000000-2A3A-4209-B8A1-224643362A4B}"/>
            </c:ext>
          </c:extLst>
        </c:ser>
        <c:ser>
          <c:idx val="1"/>
          <c:order val="1"/>
          <c:tx>
            <c:strRef>
              <c:f>Sheet1!$A$3</c:f>
              <c:strCache>
                <c:ptCount val="1"/>
                <c:pt idx="0">
                  <c:v>C2, D, E</c:v>
                </c:pt>
              </c:strCache>
            </c:strRef>
          </c:tx>
          <c:spPr>
            <a:solidFill>
              <a:srgbClr val="002060"/>
            </a:solidFill>
          </c:spPr>
          <c:invertIfNegative val="0"/>
          <c:dLbls>
            <c:numFmt formatCode="#,##0.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Total Food &amp; Drink</c:v>
                </c:pt>
                <c:pt idx="1">
                  <c:v>Total Mackerel</c:v>
                </c:pt>
                <c:pt idx="2">
                  <c:v>Pubs - Mackerel</c:v>
                </c:pt>
                <c:pt idx="3">
                  <c:v>FSR - Mackerel</c:v>
                </c:pt>
                <c:pt idx="4">
                  <c:v>QSR - Mackerel</c:v>
                </c:pt>
              </c:strCache>
            </c:strRef>
          </c:cat>
          <c:val>
            <c:numRef>
              <c:f>Sheet1!$B$3:$F$3</c:f>
              <c:numCache>
                <c:formatCode>General</c:formatCode>
                <c:ptCount val="5"/>
                <c:pt idx="0" formatCode="0.0">
                  <c:v>36.299999999999997</c:v>
                </c:pt>
                <c:pt idx="1">
                  <c:v>30.5</c:v>
                </c:pt>
                <c:pt idx="2">
                  <c:v>4.3</c:v>
                </c:pt>
                <c:pt idx="3">
                  <c:v>19.3</c:v>
                </c:pt>
                <c:pt idx="4">
                  <c:v>30</c:v>
                </c:pt>
              </c:numCache>
            </c:numRef>
          </c:val>
          <c:extLst>
            <c:ext xmlns:c16="http://schemas.microsoft.com/office/drawing/2014/chart" uri="{C3380CC4-5D6E-409C-BE32-E72D297353CC}">
              <c16:uniqueId val="{00000001-2A3A-4209-B8A1-224643362A4B}"/>
            </c:ext>
          </c:extLst>
        </c:ser>
        <c:dLbls>
          <c:showLegendKey val="0"/>
          <c:showVal val="0"/>
          <c:showCatName val="0"/>
          <c:showSerName val="0"/>
          <c:showPercent val="0"/>
          <c:showBubbleSize val="0"/>
        </c:dLbls>
        <c:gapWidth val="150"/>
        <c:overlap val="100"/>
        <c:axId val="1236219392"/>
        <c:axId val="140974272"/>
      </c:barChart>
      <c:catAx>
        <c:axId val="1236219392"/>
        <c:scaling>
          <c:orientation val="minMax"/>
        </c:scaling>
        <c:delete val="0"/>
        <c:axPos val="b"/>
        <c:numFmt formatCode="General" sourceLinked="0"/>
        <c:majorTickMark val="out"/>
        <c:minorTickMark val="none"/>
        <c:tickLblPos val="nextTo"/>
        <c:txPr>
          <a:bodyPr rot="0" vert="horz"/>
          <a:lstStyle/>
          <a:p>
            <a:pPr>
              <a:defRPr/>
            </a:pPr>
            <a:endParaRPr lang="en-US"/>
          </a:p>
        </c:txPr>
        <c:crossAx val="140974272"/>
        <c:crosses val="autoZero"/>
        <c:auto val="1"/>
        <c:lblAlgn val="ctr"/>
        <c:lblOffset val="100"/>
        <c:noMultiLvlLbl val="0"/>
      </c:catAx>
      <c:valAx>
        <c:axId val="140974272"/>
        <c:scaling>
          <c:orientation val="minMax"/>
        </c:scaling>
        <c:delete val="1"/>
        <c:axPos val="l"/>
        <c:numFmt formatCode="0%" sourceLinked="1"/>
        <c:majorTickMark val="out"/>
        <c:minorTickMark val="none"/>
        <c:tickLblPos val="nextTo"/>
        <c:crossAx val="1236219392"/>
        <c:crosses val="autoZero"/>
        <c:crossBetween val="between"/>
      </c:valAx>
    </c:plotArea>
    <c:legend>
      <c:legendPos val="b"/>
      <c:layout>
        <c:manualLayout>
          <c:xMode val="edge"/>
          <c:yMode val="edge"/>
          <c:x val="0.31451565504478485"/>
          <c:y val="0.92397115050453693"/>
          <c:w val="0.20744923789332831"/>
          <c:h val="7.6028849495463041E-2"/>
        </c:manualLayout>
      </c:layout>
      <c:overlay val="0"/>
    </c:legend>
    <c:plotVisOnly val="1"/>
    <c:dispBlanksAs val="gap"/>
    <c:showDLblsOverMax val="0"/>
  </c:chart>
  <c:txPr>
    <a:bodyPr/>
    <a:lstStyle/>
    <a:p>
      <a:pPr>
        <a:defRPr sz="1200">
          <a:latin typeface="+mn-lt"/>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664902931761655E-2"/>
          <c:y val="5.1641225550503142E-2"/>
          <c:w val="0.96738531623923263"/>
          <c:h val="0.75021077640133116"/>
        </c:manualLayout>
      </c:layout>
      <c:barChart>
        <c:barDir val="col"/>
        <c:grouping val="percentStacked"/>
        <c:varyColors val="0"/>
        <c:ser>
          <c:idx val="0"/>
          <c:order val="0"/>
          <c:tx>
            <c:strRef>
              <c:f>Sheet1!$A$2</c:f>
              <c:strCache>
                <c:ptCount val="1"/>
                <c:pt idx="0">
                  <c:v>Male Eater</c:v>
                </c:pt>
              </c:strCache>
            </c:strRef>
          </c:tx>
          <c:spPr>
            <a:solidFill>
              <a:srgbClr val="00B0F0"/>
            </a:solidFill>
          </c:spPr>
          <c:invertIfNegative val="0"/>
          <c:dLbls>
            <c:numFmt formatCode="#,##0.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Total Food &amp; Drink</c:v>
                </c:pt>
                <c:pt idx="1">
                  <c:v>Total Mackerel</c:v>
                </c:pt>
                <c:pt idx="2">
                  <c:v>Pubs - Mackerel</c:v>
                </c:pt>
                <c:pt idx="3">
                  <c:v>FSR - Mackerel</c:v>
                </c:pt>
                <c:pt idx="4">
                  <c:v>QSR - Mackerel</c:v>
                </c:pt>
              </c:strCache>
            </c:strRef>
          </c:cat>
          <c:val>
            <c:numRef>
              <c:f>Sheet1!$B$2:$F$2</c:f>
              <c:numCache>
                <c:formatCode>General</c:formatCode>
                <c:ptCount val="5"/>
                <c:pt idx="0">
                  <c:v>61.4</c:v>
                </c:pt>
                <c:pt idx="1">
                  <c:v>58.8</c:v>
                </c:pt>
                <c:pt idx="2" formatCode="0.0">
                  <c:v>44.4</c:v>
                </c:pt>
                <c:pt idx="3">
                  <c:v>60.5</c:v>
                </c:pt>
                <c:pt idx="4">
                  <c:v>61.7</c:v>
                </c:pt>
              </c:numCache>
            </c:numRef>
          </c:val>
          <c:extLst>
            <c:ext xmlns:c16="http://schemas.microsoft.com/office/drawing/2014/chart" uri="{C3380CC4-5D6E-409C-BE32-E72D297353CC}">
              <c16:uniqueId val="{00000000-4F56-4C34-BA46-CFD72FE7B414}"/>
            </c:ext>
          </c:extLst>
        </c:ser>
        <c:ser>
          <c:idx val="1"/>
          <c:order val="1"/>
          <c:tx>
            <c:strRef>
              <c:f>Sheet1!$A$3</c:f>
              <c:strCache>
                <c:ptCount val="1"/>
                <c:pt idx="0">
                  <c:v>Female Eater</c:v>
                </c:pt>
              </c:strCache>
            </c:strRef>
          </c:tx>
          <c:spPr>
            <a:solidFill>
              <a:srgbClr val="002060"/>
            </a:solidFill>
          </c:spPr>
          <c:invertIfNegative val="0"/>
          <c:dLbls>
            <c:numFmt formatCode="#,##0.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Total Food &amp; Drink</c:v>
                </c:pt>
                <c:pt idx="1">
                  <c:v>Total Mackerel</c:v>
                </c:pt>
                <c:pt idx="2">
                  <c:v>Pubs - Mackerel</c:v>
                </c:pt>
                <c:pt idx="3">
                  <c:v>FSR - Mackerel</c:v>
                </c:pt>
                <c:pt idx="4">
                  <c:v>QSR - Mackerel</c:v>
                </c:pt>
              </c:strCache>
            </c:strRef>
          </c:cat>
          <c:val>
            <c:numRef>
              <c:f>Sheet1!$B$3:$F$3</c:f>
              <c:numCache>
                <c:formatCode>General</c:formatCode>
                <c:ptCount val="5"/>
                <c:pt idx="0">
                  <c:v>38.6</c:v>
                </c:pt>
                <c:pt idx="1">
                  <c:v>41.2</c:v>
                </c:pt>
                <c:pt idx="2" formatCode="0.0">
                  <c:v>55.6</c:v>
                </c:pt>
                <c:pt idx="3">
                  <c:v>39.5</c:v>
                </c:pt>
                <c:pt idx="4">
                  <c:v>38.299999999999997</c:v>
                </c:pt>
              </c:numCache>
            </c:numRef>
          </c:val>
          <c:extLst>
            <c:ext xmlns:c16="http://schemas.microsoft.com/office/drawing/2014/chart" uri="{C3380CC4-5D6E-409C-BE32-E72D297353CC}">
              <c16:uniqueId val="{00000001-4F56-4C34-BA46-CFD72FE7B414}"/>
            </c:ext>
          </c:extLst>
        </c:ser>
        <c:dLbls>
          <c:showLegendKey val="0"/>
          <c:showVal val="0"/>
          <c:showCatName val="0"/>
          <c:showSerName val="0"/>
          <c:showPercent val="0"/>
          <c:showBubbleSize val="0"/>
        </c:dLbls>
        <c:gapWidth val="150"/>
        <c:overlap val="100"/>
        <c:axId val="1263907328"/>
        <c:axId val="143458880"/>
      </c:barChart>
      <c:catAx>
        <c:axId val="1263907328"/>
        <c:scaling>
          <c:orientation val="minMax"/>
        </c:scaling>
        <c:delete val="0"/>
        <c:axPos val="b"/>
        <c:numFmt formatCode="General" sourceLinked="0"/>
        <c:majorTickMark val="out"/>
        <c:minorTickMark val="none"/>
        <c:tickLblPos val="nextTo"/>
        <c:txPr>
          <a:bodyPr rot="0" vert="horz"/>
          <a:lstStyle/>
          <a:p>
            <a:pPr>
              <a:defRPr/>
            </a:pPr>
            <a:endParaRPr lang="en-US"/>
          </a:p>
        </c:txPr>
        <c:crossAx val="143458880"/>
        <c:crosses val="autoZero"/>
        <c:auto val="1"/>
        <c:lblAlgn val="ctr"/>
        <c:lblOffset val="100"/>
        <c:noMultiLvlLbl val="0"/>
      </c:catAx>
      <c:valAx>
        <c:axId val="143458880"/>
        <c:scaling>
          <c:orientation val="minMax"/>
        </c:scaling>
        <c:delete val="1"/>
        <c:axPos val="l"/>
        <c:numFmt formatCode="0%" sourceLinked="1"/>
        <c:majorTickMark val="out"/>
        <c:minorTickMark val="none"/>
        <c:tickLblPos val="nextTo"/>
        <c:crossAx val="1263907328"/>
        <c:crosses val="autoZero"/>
        <c:crossBetween val="between"/>
      </c:valAx>
    </c:plotArea>
    <c:legend>
      <c:legendPos val="b"/>
      <c:layout>
        <c:manualLayout>
          <c:xMode val="edge"/>
          <c:yMode val="edge"/>
          <c:x val="0.29783806654291051"/>
          <c:y val="0.92855810847842057"/>
          <c:w val="0.2801702098032654"/>
          <c:h val="7.1441891521579454E-2"/>
        </c:manualLayout>
      </c:layout>
      <c:overlay val="0"/>
    </c:legend>
    <c:plotVisOnly val="1"/>
    <c:dispBlanksAs val="gap"/>
    <c:showDLblsOverMax val="0"/>
  </c:chart>
  <c:txPr>
    <a:bodyPr/>
    <a:lstStyle/>
    <a:p>
      <a:pPr>
        <a:defRPr sz="1200">
          <a:latin typeface="+mn-lt"/>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664902931761655E-2"/>
          <c:y val="0.11039145802347236"/>
          <c:w val="0.98130328818589496"/>
          <c:h val="0.6665755372386335"/>
        </c:manualLayout>
      </c:layout>
      <c:barChart>
        <c:barDir val="col"/>
        <c:grouping val="percentStacked"/>
        <c:varyColors val="0"/>
        <c:ser>
          <c:idx val="0"/>
          <c:order val="0"/>
          <c:tx>
            <c:strRef>
              <c:f>Sheet1!$A$2</c:f>
              <c:strCache>
                <c:ptCount val="1"/>
                <c:pt idx="0">
                  <c:v>Adult Only</c:v>
                </c:pt>
              </c:strCache>
            </c:strRef>
          </c:tx>
          <c:spPr>
            <a:solidFill>
              <a:srgbClr val="00B0F0"/>
            </a:solidFill>
          </c:spPr>
          <c:invertIfNegative val="0"/>
          <c:dLbls>
            <c:numFmt formatCode="#,##0.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Total Food &amp; Drink</c:v>
                </c:pt>
                <c:pt idx="1">
                  <c:v>Total Mackerel</c:v>
                </c:pt>
                <c:pt idx="2">
                  <c:v>Pubs - Mackerel</c:v>
                </c:pt>
                <c:pt idx="3">
                  <c:v>FSR - Mackerel</c:v>
                </c:pt>
                <c:pt idx="4">
                  <c:v>QSR - Mackerel</c:v>
                </c:pt>
              </c:strCache>
            </c:strRef>
          </c:cat>
          <c:val>
            <c:numRef>
              <c:f>Sheet1!$B$2:$F$2</c:f>
              <c:numCache>
                <c:formatCode>General</c:formatCode>
                <c:ptCount val="5"/>
                <c:pt idx="0" formatCode="0.0">
                  <c:v>48</c:v>
                </c:pt>
                <c:pt idx="1">
                  <c:v>47.5</c:v>
                </c:pt>
                <c:pt idx="2">
                  <c:v>33</c:v>
                </c:pt>
                <c:pt idx="3">
                  <c:v>68.7</c:v>
                </c:pt>
                <c:pt idx="4">
                  <c:v>51.5</c:v>
                </c:pt>
              </c:numCache>
            </c:numRef>
          </c:val>
          <c:extLst>
            <c:ext xmlns:c16="http://schemas.microsoft.com/office/drawing/2014/chart" uri="{C3380CC4-5D6E-409C-BE32-E72D297353CC}">
              <c16:uniqueId val="{00000000-027C-40C8-A97D-1FB18383B0D8}"/>
            </c:ext>
          </c:extLst>
        </c:ser>
        <c:ser>
          <c:idx val="1"/>
          <c:order val="1"/>
          <c:tx>
            <c:strRef>
              <c:f>Sheet1!$A$3</c:f>
              <c:strCache>
                <c:ptCount val="1"/>
                <c:pt idx="0">
                  <c:v>Party w/Kids (0-17)</c:v>
                </c:pt>
              </c:strCache>
            </c:strRef>
          </c:tx>
          <c:spPr>
            <a:solidFill>
              <a:srgbClr val="002060"/>
            </a:solidFill>
          </c:spPr>
          <c:invertIfNegative val="0"/>
          <c:dLbls>
            <c:numFmt formatCode="#,##0.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Total Food &amp; Drink</c:v>
                </c:pt>
                <c:pt idx="1">
                  <c:v>Total Mackerel</c:v>
                </c:pt>
                <c:pt idx="2">
                  <c:v>Pubs - Mackerel</c:v>
                </c:pt>
                <c:pt idx="3">
                  <c:v>FSR - Mackerel</c:v>
                </c:pt>
                <c:pt idx="4">
                  <c:v>QSR - Mackerel</c:v>
                </c:pt>
              </c:strCache>
            </c:strRef>
          </c:cat>
          <c:val>
            <c:numRef>
              <c:f>Sheet1!$B$3:$F$3</c:f>
              <c:numCache>
                <c:formatCode>General</c:formatCode>
                <c:ptCount val="5"/>
                <c:pt idx="0" formatCode="0.0">
                  <c:v>52</c:v>
                </c:pt>
                <c:pt idx="1">
                  <c:v>52.5</c:v>
                </c:pt>
                <c:pt idx="2">
                  <c:v>67</c:v>
                </c:pt>
                <c:pt idx="3">
                  <c:v>31.3</c:v>
                </c:pt>
                <c:pt idx="4">
                  <c:v>48.5</c:v>
                </c:pt>
              </c:numCache>
            </c:numRef>
          </c:val>
          <c:extLst>
            <c:ext xmlns:c16="http://schemas.microsoft.com/office/drawing/2014/chart" uri="{C3380CC4-5D6E-409C-BE32-E72D297353CC}">
              <c16:uniqueId val="{00000001-027C-40C8-A97D-1FB18383B0D8}"/>
            </c:ext>
          </c:extLst>
        </c:ser>
        <c:dLbls>
          <c:showLegendKey val="0"/>
          <c:showVal val="0"/>
          <c:showCatName val="0"/>
          <c:showSerName val="0"/>
          <c:showPercent val="0"/>
          <c:showBubbleSize val="0"/>
        </c:dLbls>
        <c:gapWidth val="150"/>
        <c:overlap val="100"/>
        <c:axId val="1264972288"/>
        <c:axId val="143462912"/>
      </c:barChart>
      <c:catAx>
        <c:axId val="1264972288"/>
        <c:scaling>
          <c:orientation val="minMax"/>
        </c:scaling>
        <c:delete val="0"/>
        <c:axPos val="b"/>
        <c:numFmt formatCode="General" sourceLinked="0"/>
        <c:majorTickMark val="out"/>
        <c:minorTickMark val="none"/>
        <c:tickLblPos val="nextTo"/>
        <c:txPr>
          <a:bodyPr rot="0" vert="horz"/>
          <a:lstStyle/>
          <a:p>
            <a:pPr>
              <a:defRPr/>
            </a:pPr>
            <a:endParaRPr lang="en-US"/>
          </a:p>
        </c:txPr>
        <c:crossAx val="143462912"/>
        <c:crosses val="autoZero"/>
        <c:auto val="1"/>
        <c:lblAlgn val="ctr"/>
        <c:lblOffset val="100"/>
        <c:noMultiLvlLbl val="0"/>
      </c:catAx>
      <c:valAx>
        <c:axId val="143462912"/>
        <c:scaling>
          <c:orientation val="minMax"/>
        </c:scaling>
        <c:delete val="1"/>
        <c:axPos val="l"/>
        <c:numFmt formatCode="0%" sourceLinked="1"/>
        <c:majorTickMark val="out"/>
        <c:minorTickMark val="none"/>
        <c:tickLblPos val="nextTo"/>
        <c:crossAx val="1264972288"/>
        <c:crosses val="autoZero"/>
        <c:crossBetween val="between"/>
      </c:valAx>
    </c:plotArea>
    <c:legend>
      <c:legendPos val="b"/>
      <c:layout>
        <c:manualLayout>
          <c:xMode val="edge"/>
          <c:yMode val="edge"/>
          <c:x val="0.24878054944927869"/>
          <c:y val="0.92823794423157691"/>
          <c:w val="0.32983504170660966"/>
          <c:h val="6.822277828823263E-2"/>
        </c:manualLayout>
      </c:layout>
      <c:overlay val="0"/>
    </c:legend>
    <c:plotVisOnly val="1"/>
    <c:dispBlanksAs val="gap"/>
    <c:showDLblsOverMax val="0"/>
  </c:chart>
  <c:txPr>
    <a:bodyPr/>
    <a:lstStyle/>
    <a:p>
      <a:pPr>
        <a:defRPr sz="1200">
          <a:latin typeface="+mn-lt"/>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664902931761655E-2"/>
          <c:y val="9.2263495549631411E-2"/>
          <c:w val="0.97041344425529852"/>
          <c:h val="0.68470326391799419"/>
        </c:manualLayout>
      </c:layout>
      <c:barChart>
        <c:barDir val="col"/>
        <c:grouping val="percentStacked"/>
        <c:varyColors val="0"/>
        <c:ser>
          <c:idx val="0"/>
          <c:order val="0"/>
          <c:tx>
            <c:strRef>
              <c:f>Sheet1!$A$2</c:f>
              <c:strCache>
                <c:ptCount val="1"/>
                <c:pt idx="0">
                  <c:v>Breakfast</c:v>
                </c:pt>
              </c:strCache>
            </c:strRef>
          </c:tx>
          <c:spPr>
            <a:solidFill>
              <a:srgbClr val="00B0F0"/>
            </a:solidFill>
          </c:spPr>
          <c:invertIfNegative val="0"/>
          <c:dLbls>
            <c:numFmt formatCode="#,##0.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Total Food &amp; Drink</c:v>
                </c:pt>
                <c:pt idx="1">
                  <c:v>Total Mackerel</c:v>
                </c:pt>
                <c:pt idx="2">
                  <c:v>Pubs - Mackerel</c:v>
                </c:pt>
                <c:pt idx="3">
                  <c:v>FSR - Mackerel</c:v>
                </c:pt>
                <c:pt idx="4">
                  <c:v>QSR - Mackerel</c:v>
                </c:pt>
              </c:strCache>
            </c:strRef>
          </c:cat>
          <c:val>
            <c:numRef>
              <c:f>Sheet1!$B$2:$F$2</c:f>
              <c:numCache>
                <c:formatCode>General</c:formatCode>
                <c:ptCount val="5"/>
                <c:pt idx="0">
                  <c:v>26.2</c:v>
                </c:pt>
                <c:pt idx="1">
                  <c:v>22.4</c:v>
                </c:pt>
                <c:pt idx="2">
                  <c:v>20.100000000000001</c:v>
                </c:pt>
                <c:pt idx="3">
                  <c:v>14</c:v>
                </c:pt>
                <c:pt idx="4">
                  <c:v>25.2</c:v>
                </c:pt>
              </c:numCache>
            </c:numRef>
          </c:val>
          <c:extLst>
            <c:ext xmlns:c16="http://schemas.microsoft.com/office/drawing/2014/chart" uri="{C3380CC4-5D6E-409C-BE32-E72D297353CC}">
              <c16:uniqueId val="{00000000-495D-4B1E-8161-3759A10F415B}"/>
            </c:ext>
          </c:extLst>
        </c:ser>
        <c:ser>
          <c:idx val="1"/>
          <c:order val="1"/>
          <c:tx>
            <c:strRef>
              <c:f>Sheet1!$A$3</c:f>
              <c:strCache>
                <c:ptCount val="1"/>
                <c:pt idx="0">
                  <c:v>Lunch</c:v>
                </c:pt>
              </c:strCache>
            </c:strRef>
          </c:tx>
          <c:spPr>
            <a:solidFill>
              <a:srgbClr val="002060"/>
            </a:solidFill>
          </c:spPr>
          <c:invertIfNegative val="0"/>
          <c:dLbls>
            <c:numFmt formatCode="#,##0.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Total Food &amp; Drink</c:v>
                </c:pt>
                <c:pt idx="1">
                  <c:v>Total Mackerel</c:v>
                </c:pt>
                <c:pt idx="2">
                  <c:v>Pubs - Mackerel</c:v>
                </c:pt>
                <c:pt idx="3">
                  <c:v>FSR - Mackerel</c:v>
                </c:pt>
                <c:pt idx="4">
                  <c:v>QSR - Mackerel</c:v>
                </c:pt>
              </c:strCache>
            </c:strRef>
          </c:cat>
          <c:val>
            <c:numRef>
              <c:f>Sheet1!$B$3:$F$3</c:f>
              <c:numCache>
                <c:formatCode>General</c:formatCode>
                <c:ptCount val="5"/>
                <c:pt idx="0">
                  <c:v>24.1</c:v>
                </c:pt>
                <c:pt idx="1">
                  <c:v>24</c:v>
                </c:pt>
                <c:pt idx="2">
                  <c:v>16.5</c:v>
                </c:pt>
                <c:pt idx="3">
                  <c:v>39.9</c:v>
                </c:pt>
                <c:pt idx="4">
                  <c:v>26.4</c:v>
                </c:pt>
              </c:numCache>
            </c:numRef>
          </c:val>
          <c:extLst>
            <c:ext xmlns:c16="http://schemas.microsoft.com/office/drawing/2014/chart" uri="{C3380CC4-5D6E-409C-BE32-E72D297353CC}">
              <c16:uniqueId val="{00000001-495D-4B1E-8161-3759A10F415B}"/>
            </c:ext>
          </c:extLst>
        </c:ser>
        <c:ser>
          <c:idx val="2"/>
          <c:order val="2"/>
          <c:tx>
            <c:strRef>
              <c:f>Sheet1!$A$4</c:f>
              <c:strCache>
                <c:ptCount val="1"/>
                <c:pt idx="0">
                  <c:v>Dinner</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Total Food &amp; Drink</c:v>
                </c:pt>
                <c:pt idx="1">
                  <c:v>Total Mackerel</c:v>
                </c:pt>
                <c:pt idx="2">
                  <c:v>Pubs - Mackerel</c:v>
                </c:pt>
                <c:pt idx="3">
                  <c:v>FSR - Mackerel</c:v>
                </c:pt>
                <c:pt idx="4">
                  <c:v>QSR - Mackerel</c:v>
                </c:pt>
              </c:strCache>
            </c:strRef>
          </c:cat>
          <c:val>
            <c:numRef>
              <c:f>Sheet1!$B$4:$F$4</c:f>
              <c:numCache>
                <c:formatCode>General</c:formatCode>
                <c:ptCount val="5"/>
                <c:pt idx="0">
                  <c:v>27.5</c:v>
                </c:pt>
                <c:pt idx="1">
                  <c:v>30.2</c:v>
                </c:pt>
                <c:pt idx="2">
                  <c:v>56.7</c:v>
                </c:pt>
                <c:pt idx="3">
                  <c:v>27</c:v>
                </c:pt>
                <c:pt idx="4">
                  <c:v>10.6</c:v>
                </c:pt>
              </c:numCache>
            </c:numRef>
          </c:val>
          <c:extLst>
            <c:ext xmlns:c16="http://schemas.microsoft.com/office/drawing/2014/chart" uri="{C3380CC4-5D6E-409C-BE32-E72D297353CC}">
              <c16:uniqueId val="{00000002-495D-4B1E-8161-3759A10F415B}"/>
            </c:ext>
          </c:extLst>
        </c:ser>
        <c:ser>
          <c:idx val="3"/>
          <c:order val="3"/>
          <c:tx>
            <c:strRef>
              <c:f>Sheet1!$A$5</c:f>
              <c:strCache>
                <c:ptCount val="1"/>
                <c:pt idx="0">
                  <c:v>Total Snack</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Total Food &amp; Drink</c:v>
                </c:pt>
                <c:pt idx="1">
                  <c:v>Total Mackerel</c:v>
                </c:pt>
                <c:pt idx="2">
                  <c:v>Pubs - Mackerel</c:v>
                </c:pt>
                <c:pt idx="3">
                  <c:v>FSR - Mackerel</c:v>
                </c:pt>
                <c:pt idx="4">
                  <c:v>QSR - Mackerel</c:v>
                </c:pt>
              </c:strCache>
            </c:strRef>
          </c:cat>
          <c:val>
            <c:numRef>
              <c:f>Sheet1!$B$5:$F$5</c:f>
              <c:numCache>
                <c:formatCode>General</c:formatCode>
                <c:ptCount val="5"/>
                <c:pt idx="0">
                  <c:v>22.3</c:v>
                </c:pt>
                <c:pt idx="1">
                  <c:v>23.4</c:v>
                </c:pt>
                <c:pt idx="2">
                  <c:v>6.7</c:v>
                </c:pt>
                <c:pt idx="3">
                  <c:v>19.100000000000001</c:v>
                </c:pt>
                <c:pt idx="4">
                  <c:v>37.9</c:v>
                </c:pt>
              </c:numCache>
            </c:numRef>
          </c:val>
          <c:extLst>
            <c:ext xmlns:c16="http://schemas.microsoft.com/office/drawing/2014/chart" uri="{C3380CC4-5D6E-409C-BE32-E72D297353CC}">
              <c16:uniqueId val="{00000003-495D-4B1E-8161-3759A10F415B}"/>
            </c:ext>
          </c:extLst>
        </c:ser>
        <c:dLbls>
          <c:showLegendKey val="0"/>
          <c:showVal val="0"/>
          <c:showCatName val="0"/>
          <c:showSerName val="0"/>
          <c:showPercent val="0"/>
          <c:showBubbleSize val="0"/>
        </c:dLbls>
        <c:gapWidth val="150"/>
        <c:overlap val="100"/>
        <c:axId val="1278728704"/>
        <c:axId val="143465216"/>
      </c:barChart>
      <c:catAx>
        <c:axId val="1278728704"/>
        <c:scaling>
          <c:orientation val="minMax"/>
        </c:scaling>
        <c:delete val="0"/>
        <c:axPos val="b"/>
        <c:numFmt formatCode="General" sourceLinked="0"/>
        <c:majorTickMark val="out"/>
        <c:minorTickMark val="none"/>
        <c:tickLblPos val="nextTo"/>
        <c:txPr>
          <a:bodyPr rot="0" vert="horz"/>
          <a:lstStyle/>
          <a:p>
            <a:pPr>
              <a:defRPr/>
            </a:pPr>
            <a:endParaRPr lang="en-US"/>
          </a:p>
        </c:txPr>
        <c:crossAx val="143465216"/>
        <c:crosses val="autoZero"/>
        <c:auto val="1"/>
        <c:lblAlgn val="ctr"/>
        <c:lblOffset val="100"/>
        <c:noMultiLvlLbl val="0"/>
      </c:catAx>
      <c:valAx>
        <c:axId val="143465216"/>
        <c:scaling>
          <c:orientation val="minMax"/>
        </c:scaling>
        <c:delete val="1"/>
        <c:axPos val="l"/>
        <c:numFmt formatCode="0%" sourceLinked="1"/>
        <c:majorTickMark val="out"/>
        <c:minorTickMark val="none"/>
        <c:tickLblPos val="nextTo"/>
        <c:crossAx val="1278728704"/>
        <c:crosses val="autoZero"/>
        <c:crossBetween val="between"/>
      </c:valAx>
    </c:plotArea>
    <c:legend>
      <c:legendPos val="b"/>
      <c:layout>
        <c:manualLayout>
          <c:xMode val="edge"/>
          <c:yMode val="edge"/>
          <c:x val="0.19077386632974083"/>
          <c:y val="0.92505173766721305"/>
          <c:w val="0.41859530503043696"/>
          <c:h val="6.7902897115200325E-2"/>
        </c:manualLayout>
      </c:layout>
      <c:overlay val="0"/>
    </c:legend>
    <c:plotVisOnly val="1"/>
    <c:dispBlanksAs val="gap"/>
    <c:showDLblsOverMax val="0"/>
  </c:chart>
  <c:txPr>
    <a:bodyPr/>
    <a:lstStyle/>
    <a:p>
      <a:pPr>
        <a:defRPr sz="1200">
          <a:latin typeface="+mn-lt"/>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664902931761655E-2"/>
          <c:y val="6.7379608207280845E-4"/>
          <c:w val="0.84850204476608904"/>
          <c:h val="0.82706674195064223"/>
        </c:manualLayout>
      </c:layout>
      <c:barChart>
        <c:barDir val="col"/>
        <c:grouping val="percentStacked"/>
        <c:varyColors val="0"/>
        <c:ser>
          <c:idx val="0"/>
          <c:order val="0"/>
          <c:tx>
            <c:strRef>
              <c:f>Sheet1!$A$2</c:f>
              <c:strCache>
                <c:ptCount val="1"/>
                <c:pt idx="0">
                  <c:v>Monday</c:v>
                </c:pt>
              </c:strCache>
            </c:strRef>
          </c:tx>
          <c:spPr>
            <a:solidFill>
              <a:srgbClr val="00B0F0"/>
            </a:solidFill>
          </c:spPr>
          <c:invertIfNegative val="0"/>
          <c:dLbls>
            <c:dLbl>
              <c:idx val="2"/>
              <c:layout>
                <c:manualLayout>
                  <c:x val="-4.9964228664255046E-2"/>
                  <c:y val="-2.3433982596116232E-2"/>
                </c:manualLayout>
              </c:layout>
              <c:numFmt formatCode="#,##0.0" sourceLinked="0"/>
              <c:spPr/>
              <c:txPr>
                <a:bodyPr/>
                <a:lstStyle/>
                <a:p>
                  <a:pPr>
                    <a:defRPr>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E0-42F9-9462-EC884ADBD7B0}"/>
                </c:ext>
              </c:extLst>
            </c:dLbl>
            <c:numFmt formatCode="#,##0.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Total Food &amp; Drink</c:v>
                </c:pt>
                <c:pt idx="1">
                  <c:v>Total Mackerel</c:v>
                </c:pt>
                <c:pt idx="2">
                  <c:v>Pubs - Mackerel</c:v>
                </c:pt>
                <c:pt idx="3">
                  <c:v>FSR - Mackerel</c:v>
                </c:pt>
                <c:pt idx="4">
                  <c:v>QSR - Mackerel</c:v>
                </c:pt>
              </c:strCache>
            </c:strRef>
          </c:cat>
          <c:val>
            <c:numRef>
              <c:f>Sheet1!$B$2:$F$2</c:f>
              <c:numCache>
                <c:formatCode>General</c:formatCode>
                <c:ptCount val="5"/>
                <c:pt idx="0">
                  <c:v>10.199999999999999</c:v>
                </c:pt>
                <c:pt idx="1">
                  <c:v>7.9</c:v>
                </c:pt>
                <c:pt idx="2">
                  <c:v>0</c:v>
                </c:pt>
                <c:pt idx="3">
                  <c:v>10.6</c:v>
                </c:pt>
                <c:pt idx="4">
                  <c:v>11.3</c:v>
                </c:pt>
              </c:numCache>
            </c:numRef>
          </c:val>
          <c:extLst>
            <c:ext xmlns:c16="http://schemas.microsoft.com/office/drawing/2014/chart" uri="{C3380CC4-5D6E-409C-BE32-E72D297353CC}">
              <c16:uniqueId val="{00000001-C4E0-42F9-9462-EC884ADBD7B0}"/>
            </c:ext>
          </c:extLst>
        </c:ser>
        <c:ser>
          <c:idx val="1"/>
          <c:order val="1"/>
          <c:tx>
            <c:strRef>
              <c:f>Sheet1!$A$3</c:f>
              <c:strCache>
                <c:ptCount val="1"/>
                <c:pt idx="0">
                  <c:v>Tuesday</c:v>
                </c:pt>
              </c:strCache>
            </c:strRef>
          </c:tx>
          <c:spPr>
            <a:solidFill>
              <a:srgbClr val="002060"/>
            </a:solidFill>
          </c:spPr>
          <c:invertIfNegative val="0"/>
          <c:dLbls>
            <c:numFmt formatCode="#,##0.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Total Food &amp; Drink</c:v>
                </c:pt>
                <c:pt idx="1">
                  <c:v>Total Mackerel</c:v>
                </c:pt>
                <c:pt idx="2">
                  <c:v>Pubs - Mackerel</c:v>
                </c:pt>
                <c:pt idx="3">
                  <c:v>FSR - Mackerel</c:v>
                </c:pt>
                <c:pt idx="4">
                  <c:v>QSR - Mackerel</c:v>
                </c:pt>
              </c:strCache>
            </c:strRef>
          </c:cat>
          <c:val>
            <c:numRef>
              <c:f>Sheet1!$B$3:$F$3</c:f>
              <c:numCache>
                <c:formatCode>General</c:formatCode>
                <c:ptCount val="5"/>
                <c:pt idx="0">
                  <c:v>13.2</c:v>
                </c:pt>
                <c:pt idx="1">
                  <c:v>11.3</c:v>
                </c:pt>
                <c:pt idx="2">
                  <c:v>9.6</c:v>
                </c:pt>
                <c:pt idx="3">
                  <c:v>16.600000000000001</c:v>
                </c:pt>
                <c:pt idx="4">
                  <c:v>13.6</c:v>
                </c:pt>
              </c:numCache>
            </c:numRef>
          </c:val>
          <c:extLst>
            <c:ext xmlns:c16="http://schemas.microsoft.com/office/drawing/2014/chart" uri="{C3380CC4-5D6E-409C-BE32-E72D297353CC}">
              <c16:uniqueId val="{00000002-C4E0-42F9-9462-EC884ADBD7B0}"/>
            </c:ext>
          </c:extLst>
        </c:ser>
        <c:ser>
          <c:idx val="2"/>
          <c:order val="2"/>
          <c:tx>
            <c:strRef>
              <c:f>Sheet1!$A$4</c:f>
              <c:strCache>
                <c:ptCount val="1"/>
                <c:pt idx="0">
                  <c:v>Wednesday</c:v>
                </c:pt>
              </c:strCache>
            </c:strRef>
          </c:tx>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C4E0-42F9-9462-EC884ADBD7B0}"/>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Total Food &amp; Drink</c:v>
                </c:pt>
                <c:pt idx="1">
                  <c:v>Total Mackerel</c:v>
                </c:pt>
                <c:pt idx="2">
                  <c:v>Pubs - Mackerel</c:v>
                </c:pt>
                <c:pt idx="3">
                  <c:v>FSR - Mackerel</c:v>
                </c:pt>
                <c:pt idx="4">
                  <c:v>QSR - Mackerel</c:v>
                </c:pt>
              </c:strCache>
            </c:strRef>
          </c:cat>
          <c:val>
            <c:numRef>
              <c:f>Sheet1!$B$4:$F$4</c:f>
              <c:numCache>
                <c:formatCode>General</c:formatCode>
                <c:ptCount val="5"/>
                <c:pt idx="0">
                  <c:v>16</c:v>
                </c:pt>
                <c:pt idx="1">
                  <c:v>19.2</c:v>
                </c:pt>
                <c:pt idx="2">
                  <c:v>1.9</c:v>
                </c:pt>
                <c:pt idx="3">
                  <c:v>12.5</c:v>
                </c:pt>
                <c:pt idx="4">
                  <c:v>23</c:v>
                </c:pt>
              </c:numCache>
            </c:numRef>
          </c:val>
          <c:extLst>
            <c:ext xmlns:c16="http://schemas.microsoft.com/office/drawing/2014/chart" uri="{C3380CC4-5D6E-409C-BE32-E72D297353CC}">
              <c16:uniqueId val="{00000004-C4E0-42F9-9462-EC884ADBD7B0}"/>
            </c:ext>
          </c:extLst>
        </c:ser>
        <c:ser>
          <c:idx val="3"/>
          <c:order val="3"/>
          <c:tx>
            <c:strRef>
              <c:f>Sheet1!$A$5</c:f>
              <c:strCache>
                <c:ptCount val="1"/>
                <c:pt idx="0">
                  <c:v>Thursday</c:v>
                </c:pt>
              </c:strCache>
            </c:strRef>
          </c:tx>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B-C4E0-42F9-9462-EC884ADBD7B0}"/>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Total Food &amp; Drink</c:v>
                </c:pt>
                <c:pt idx="1">
                  <c:v>Total Mackerel</c:v>
                </c:pt>
                <c:pt idx="2">
                  <c:v>Pubs - Mackerel</c:v>
                </c:pt>
                <c:pt idx="3">
                  <c:v>FSR - Mackerel</c:v>
                </c:pt>
                <c:pt idx="4">
                  <c:v>QSR - Mackerel</c:v>
                </c:pt>
              </c:strCache>
            </c:strRef>
          </c:cat>
          <c:val>
            <c:numRef>
              <c:f>Sheet1!$B$5:$F$5</c:f>
              <c:numCache>
                <c:formatCode>General</c:formatCode>
                <c:ptCount val="5"/>
                <c:pt idx="0">
                  <c:v>9</c:v>
                </c:pt>
                <c:pt idx="1">
                  <c:v>8.6999999999999993</c:v>
                </c:pt>
                <c:pt idx="2">
                  <c:v>15.9</c:v>
                </c:pt>
                <c:pt idx="3">
                  <c:v>4</c:v>
                </c:pt>
                <c:pt idx="4">
                  <c:v>15.5</c:v>
                </c:pt>
              </c:numCache>
            </c:numRef>
          </c:val>
          <c:extLst>
            <c:ext xmlns:c16="http://schemas.microsoft.com/office/drawing/2014/chart" uri="{C3380CC4-5D6E-409C-BE32-E72D297353CC}">
              <c16:uniqueId val="{00000005-C4E0-42F9-9462-EC884ADBD7B0}"/>
            </c:ext>
          </c:extLst>
        </c:ser>
        <c:ser>
          <c:idx val="4"/>
          <c:order val="4"/>
          <c:tx>
            <c:strRef>
              <c:f>Sheet1!$A$6</c:f>
              <c:strCache>
                <c:ptCount val="1"/>
                <c:pt idx="0">
                  <c:v>Friday</c:v>
                </c:pt>
              </c:strCache>
            </c:strRef>
          </c:tx>
          <c:invertIfNegative val="0"/>
          <c:dLbls>
            <c:dLbl>
              <c:idx val="2"/>
              <c:layout>
                <c:manualLayout>
                  <c:x val="-6.2076768946498696E-2"/>
                  <c:y val="-3.9056637660193723E-3"/>
                </c:manualLayout>
              </c:layout>
              <c:numFmt formatCode="#,##0.0" sourceLinked="0"/>
              <c:spPr/>
              <c:txPr>
                <a:bodyPr/>
                <a:lstStyle/>
                <a:p>
                  <a:pPr>
                    <a:defRPr>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4E0-42F9-9462-EC884ADBD7B0}"/>
                </c:ext>
              </c:extLst>
            </c:dLbl>
            <c:numFmt formatCode="#,##0.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Total Food &amp; Drink</c:v>
                </c:pt>
                <c:pt idx="1">
                  <c:v>Total Mackerel</c:v>
                </c:pt>
                <c:pt idx="2">
                  <c:v>Pubs - Mackerel</c:v>
                </c:pt>
                <c:pt idx="3">
                  <c:v>FSR - Mackerel</c:v>
                </c:pt>
                <c:pt idx="4">
                  <c:v>QSR - Mackerel</c:v>
                </c:pt>
              </c:strCache>
            </c:strRef>
          </c:cat>
          <c:val>
            <c:numRef>
              <c:f>Sheet1!$B$6:$F$6</c:f>
              <c:numCache>
                <c:formatCode>General</c:formatCode>
                <c:ptCount val="5"/>
                <c:pt idx="0">
                  <c:v>19.399999999999999</c:v>
                </c:pt>
                <c:pt idx="1">
                  <c:v>18.7</c:v>
                </c:pt>
                <c:pt idx="2">
                  <c:v>7</c:v>
                </c:pt>
                <c:pt idx="3">
                  <c:v>4.7</c:v>
                </c:pt>
                <c:pt idx="4">
                  <c:v>12.5</c:v>
                </c:pt>
              </c:numCache>
            </c:numRef>
          </c:val>
          <c:extLst>
            <c:ext xmlns:c16="http://schemas.microsoft.com/office/drawing/2014/chart" uri="{C3380CC4-5D6E-409C-BE32-E72D297353CC}">
              <c16:uniqueId val="{00000007-C4E0-42F9-9462-EC884ADBD7B0}"/>
            </c:ext>
          </c:extLst>
        </c:ser>
        <c:ser>
          <c:idx val="5"/>
          <c:order val="5"/>
          <c:tx>
            <c:strRef>
              <c:f>Sheet1!$A$7</c:f>
              <c:strCache>
                <c:ptCount val="1"/>
                <c:pt idx="0">
                  <c:v>Saturday</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Total Food &amp; Drink</c:v>
                </c:pt>
                <c:pt idx="1">
                  <c:v>Total Mackerel</c:v>
                </c:pt>
                <c:pt idx="2">
                  <c:v>Pubs - Mackerel</c:v>
                </c:pt>
                <c:pt idx="3">
                  <c:v>FSR - Mackerel</c:v>
                </c:pt>
                <c:pt idx="4">
                  <c:v>QSR - Mackerel</c:v>
                </c:pt>
              </c:strCache>
            </c:strRef>
          </c:cat>
          <c:val>
            <c:numRef>
              <c:f>Sheet1!$B$7:$F$7</c:f>
              <c:numCache>
                <c:formatCode>General</c:formatCode>
                <c:ptCount val="5"/>
                <c:pt idx="0">
                  <c:v>19.7</c:v>
                </c:pt>
                <c:pt idx="1">
                  <c:v>19.899999999999999</c:v>
                </c:pt>
                <c:pt idx="2">
                  <c:v>40.9</c:v>
                </c:pt>
                <c:pt idx="3">
                  <c:v>35.6</c:v>
                </c:pt>
                <c:pt idx="4">
                  <c:v>12.7</c:v>
                </c:pt>
              </c:numCache>
            </c:numRef>
          </c:val>
          <c:extLst>
            <c:ext xmlns:c16="http://schemas.microsoft.com/office/drawing/2014/chart" uri="{C3380CC4-5D6E-409C-BE32-E72D297353CC}">
              <c16:uniqueId val="{00000008-C4E0-42F9-9462-EC884ADBD7B0}"/>
            </c:ext>
          </c:extLst>
        </c:ser>
        <c:ser>
          <c:idx val="6"/>
          <c:order val="6"/>
          <c:tx>
            <c:strRef>
              <c:f>Sheet1!$A$8</c:f>
              <c:strCache>
                <c:ptCount val="1"/>
                <c:pt idx="0">
                  <c:v>Sunday</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Total Food &amp; Drink</c:v>
                </c:pt>
                <c:pt idx="1">
                  <c:v>Total Mackerel</c:v>
                </c:pt>
                <c:pt idx="2">
                  <c:v>Pubs - Mackerel</c:v>
                </c:pt>
                <c:pt idx="3">
                  <c:v>FSR - Mackerel</c:v>
                </c:pt>
                <c:pt idx="4">
                  <c:v>QSR - Mackerel</c:v>
                </c:pt>
              </c:strCache>
            </c:strRef>
          </c:cat>
          <c:val>
            <c:numRef>
              <c:f>Sheet1!$B$8:$F$8</c:f>
              <c:numCache>
                <c:formatCode>General</c:formatCode>
                <c:ptCount val="5"/>
                <c:pt idx="0">
                  <c:v>12.5</c:v>
                </c:pt>
                <c:pt idx="1">
                  <c:v>14.3</c:v>
                </c:pt>
                <c:pt idx="2">
                  <c:v>24.6</c:v>
                </c:pt>
                <c:pt idx="3">
                  <c:v>16</c:v>
                </c:pt>
                <c:pt idx="4">
                  <c:v>11.4</c:v>
                </c:pt>
              </c:numCache>
            </c:numRef>
          </c:val>
          <c:extLst>
            <c:ext xmlns:c16="http://schemas.microsoft.com/office/drawing/2014/chart" uri="{C3380CC4-5D6E-409C-BE32-E72D297353CC}">
              <c16:uniqueId val="{00000009-C4E0-42F9-9462-EC884ADBD7B0}"/>
            </c:ext>
          </c:extLst>
        </c:ser>
        <c:dLbls>
          <c:showLegendKey val="0"/>
          <c:showVal val="0"/>
          <c:showCatName val="0"/>
          <c:showSerName val="0"/>
          <c:showPercent val="0"/>
          <c:showBubbleSize val="0"/>
        </c:dLbls>
        <c:gapWidth val="150"/>
        <c:overlap val="100"/>
        <c:axId val="2020489216"/>
        <c:axId val="147973248"/>
      </c:barChart>
      <c:catAx>
        <c:axId val="2020489216"/>
        <c:scaling>
          <c:orientation val="minMax"/>
        </c:scaling>
        <c:delete val="0"/>
        <c:axPos val="b"/>
        <c:numFmt formatCode="General" sourceLinked="0"/>
        <c:majorTickMark val="out"/>
        <c:minorTickMark val="none"/>
        <c:tickLblPos val="nextTo"/>
        <c:txPr>
          <a:bodyPr rot="0" vert="horz"/>
          <a:lstStyle/>
          <a:p>
            <a:pPr>
              <a:defRPr/>
            </a:pPr>
            <a:endParaRPr lang="en-US"/>
          </a:p>
        </c:txPr>
        <c:crossAx val="147973248"/>
        <c:crosses val="autoZero"/>
        <c:auto val="1"/>
        <c:lblAlgn val="ctr"/>
        <c:lblOffset val="100"/>
        <c:noMultiLvlLbl val="0"/>
      </c:catAx>
      <c:valAx>
        <c:axId val="147973248"/>
        <c:scaling>
          <c:orientation val="minMax"/>
        </c:scaling>
        <c:delete val="1"/>
        <c:axPos val="l"/>
        <c:numFmt formatCode="0%" sourceLinked="1"/>
        <c:majorTickMark val="out"/>
        <c:minorTickMark val="none"/>
        <c:tickLblPos val="nextTo"/>
        <c:crossAx val="2020489216"/>
        <c:crosses val="autoZero"/>
        <c:crossBetween val="between"/>
      </c:valAx>
    </c:plotArea>
    <c:legend>
      <c:legendPos val="r"/>
      <c:layout>
        <c:manualLayout>
          <c:xMode val="edge"/>
          <c:yMode val="edge"/>
          <c:x val="0.84829055218281446"/>
          <c:y val="6.2490620256309956E-2"/>
          <c:w val="0.15061896153803511"/>
          <c:h val="0.72925024092013946"/>
        </c:manualLayout>
      </c:layout>
      <c:overlay val="0"/>
    </c:legend>
    <c:plotVisOnly val="1"/>
    <c:dispBlanksAs val="gap"/>
    <c:showDLblsOverMax val="0"/>
  </c:chart>
  <c:txPr>
    <a:bodyPr/>
    <a:lstStyle/>
    <a:p>
      <a:pPr>
        <a:defRPr sz="1200">
          <a:latin typeface="+mn-lt"/>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608607534573199E-2"/>
          <c:y val="5.4324557774408831E-2"/>
          <c:w val="0.98054637113647358"/>
          <c:h val="0.58938844458313266"/>
        </c:manualLayout>
      </c:layout>
      <c:barChart>
        <c:barDir val="col"/>
        <c:grouping val="percentStacked"/>
        <c:varyColors val="0"/>
        <c:ser>
          <c:idx val="0"/>
          <c:order val="0"/>
          <c:tx>
            <c:strRef>
              <c:f>Sheet1!$A$2</c:f>
              <c:strCache>
                <c:ptCount val="1"/>
                <c:pt idx="0">
                  <c:v>Convenience</c:v>
                </c:pt>
              </c:strCache>
            </c:strRef>
          </c:tx>
          <c:spPr>
            <a:solidFill>
              <a:srgbClr val="00B0F0"/>
            </a:solidFill>
          </c:spPr>
          <c:invertIfNegative val="0"/>
          <c:dLbls>
            <c:numFmt formatCode="#,##0.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Total OOH</c:v>
                </c:pt>
                <c:pt idx="1">
                  <c:v>Pubs</c:v>
                </c:pt>
                <c:pt idx="2">
                  <c:v>FSR</c:v>
                </c:pt>
                <c:pt idx="3">
                  <c:v>QSR</c:v>
                </c:pt>
                <c:pt idx="4">
                  <c:v> </c:v>
                </c:pt>
                <c:pt idx="5">
                  <c:v>Total OOH  Mackerel</c:v>
                </c:pt>
                <c:pt idx="6">
                  <c:v>Pubs   Mackerel</c:v>
                </c:pt>
                <c:pt idx="7">
                  <c:v>FSR    Mackerel</c:v>
                </c:pt>
                <c:pt idx="8">
                  <c:v>QSR     Mackerel</c:v>
                </c:pt>
              </c:strCache>
            </c:strRef>
          </c:cat>
          <c:val>
            <c:numRef>
              <c:f>Sheet1!$B$2:$J$2</c:f>
              <c:numCache>
                <c:formatCode>0.0</c:formatCode>
                <c:ptCount val="9"/>
                <c:pt idx="0">
                  <c:v>20</c:v>
                </c:pt>
                <c:pt idx="1">
                  <c:v>14.2</c:v>
                </c:pt>
                <c:pt idx="2">
                  <c:v>5.0999999999999996</c:v>
                </c:pt>
                <c:pt idx="3">
                  <c:v>25.6</c:v>
                </c:pt>
                <c:pt idx="5" formatCode="General">
                  <c:v>24.6</c:v>
                </c:pt>
                <c:pt idx="6" formatCode="General">
                  <c:v>41.1</c:v>
                </c:pt>
                <c:pt idx="7" formatCode="General">
                  <c:v>3</c:v>
                </c:pt>
                <c:pt idx="8" formatCode="General">
                  <c:v>25.5</c:v>
                </c:pt>
              </c:numCache>
            </c:numRef>
          </c:val>
          <c:extLst>
            <c:ext xmlns:c16="http://schemas.microsoft.com/office/drawing/2014/chart" uri="{C3380CC4-5D6E-409C-BE32-E72D297353CC}">
              <c16:uniqueId val="{00000000-A357-4BD0-8CEF-E29206E42FE2}"/>
            </c:ext>
          </c:extLst>
        </c:ser>
        <c:ser>
          <c:idx val="1"/>
          <c:order val="1"/>
          <c:tx>
            <c:strRef>
              <c:f>Sheet1!$A$3</c:f>
              <c:strCache>
                <c:ptCount val="1"/>
                <c:pt idx="0">
                  <c:v>Functional</c:v>
                </c:pt>
              </c:strCache>
            </c:strRef>
          </c:tx>
          <c:spPr>
            <a:solidFill>
              <a:srgbClr val="002060"/>
            </a:solidFill>
          </c:spPr>
          <c:invertIfNegative val="0"/>
          <c:dLbls>
            <c:numFmt formatCode="#,##0.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Total OOH</c:v>
                </c:pt>
                <c:pt idx="1">
                  <c:v>Pubs</c:v>
                </c:pt>
                <c:pt idx="2">
                  <c:v>FSR</c:v>
                </c:pt>
                <c:pt idx="3">
                  <c:v>QSR</c:v>
                </c:pt>
                <c:pt idx="4">
                  <c:v> </c:v>
                </c:pt>
                <c:pt idx="5">
                  <c:v>Total OOH  Mackerel</c:v>
                </c:pt>
                <c:pt idx="6">
                  <c:v>Pubs   Mackerel</c:v>
                </c:pt>
                <c:pt idx="7">
                  <c:v>FSR    Mackerel</c:v>
                </c:pt>
                <c:pt idx="8">
                  <c:v>QSR     Mackerel</c:v>
                </c:pt>
              </c:strCache>
            </c:strRef>
          </c:cat>
          <c:val>
            <c:numRef>
              <c:f>Sheet1!$B$3:$J$3</c:f>
              <c:numCache>
                <c:formatCode>0.0</c:formatCode>
                <c:ptCount val="9"/>
                <c:pt idx="0">
                  <c:v>36.9</c:v>
                </c:pt>
                <c:pt idx="1">
                  <c:v>6.8</c:v>
                </c:pt>
                <c:pt idx="2">
                  <c:v>22.3</c:v>
                </c:pt>
                <c:pt idx="3">
                  <c:v>50.7</c:v>
                </c:pt>
                <c:pt idx="5" formatCode="General">
                  <c:v>32</c:v>
                </c:pt>
                <c:pt idx="6" formatCode="General">
                  <c:v>4.2</c:v>
                </c:pt>
                <c:pt idx="7" formatCode="General">
                  <c:v>17.600000000000001</c:v>
                </c:pt>
                <c:pt idx="8" formatCode="General">
                  <c:v>43.5</c:v>
                </c:pt>
              </c:numCache>
            </c:numRef>
          </c:val>
          <c:extLst>
            <c:ext xmlns:c16="http://schemas.microsoft.com/office/drawing/2014/chart" uri="{C3380CC4-5D6E-409C-BE32-E72D297353CC}">
              <c16:uniqueId val="{00000001-A357-4BD0-8CEF-E29206E42FE2}"/>
            </c:ext>
          </c:extLst>
        </c:ser>
        <c:ser>
          <c:idx val="2"/>
          <c:order val="2"/>
          <c:tx>
            <c:strRef>
              <c:f>Sheet1!$A$4</c:f>
              <c:strCache>
                <c:ptCount val="1"/>
                <c:pt idx="0">
                  <c:v>Socialising</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Total OOH</c:v>
                </c:pt>
                <c:pt idx="1">
                  <c:v>Pubs</c:v>
                </c:pt>
                <c:pt idx="2">
                  <c:v>FSR</c:v>
                </c:pt>
                <c:pt idx="3">
                  <c:v>QSR</c:v>
                </c:pt>
                <c:pt idx="4">
                  <c:v> </c:v>
                </c:pt>
                <c:pt idx="5">
                  <c:v>Total OOH  Mackerel</c:v>
                </c:pt>
                <c:pt idx="6">
                  <c:v>Pubs   Mackerel</c:v>
                </c:pt>
                <c:pt idx="7">
                  <c:v>FSR    Mackerel</c:v>
                </c:pt>
                <c:pt idx="8">
                  <c:v>QSR     Mackerel</c:v>
                </c:pt>
              </c:strCache>
            </c:strRef>
          </c:cat>
          <c:val>
            <c:numRef>
              <c:f>Sheet1!$B$4:$J$4</c:f>
              <c:numCache>
                <c:formatCode>0.0</c:formatCode>
                <c:ptCount val="9"/>
                <c:pt idx="0">
                  <c:v>58.6</c:v>
                </c:pt>
                <c:pt idx="1">
                  <c:v>80.5</c:v>
                </c:pt>
                <c:pt idx="2">
                  <c:v>77.900000000000006</c:v>
                </c:pt>
                <c:pt idx="3">
                  <c:v>44.8</c:v>
                </c:pt>
                <c:pt idx="5" formatCode="General">
                  <c:v>59.2</c:v>
                </c:pt>
                <c:pt idx="6" formatCode="General">
                  <c:v>62.3</c:v>
                </c:pt>
                <c:pt idx="7" formatCode="General">
                  <c:v>80.900000000000006</c:v>
                </c:pt>
                <c:pt idx="8" formatCode="General">
                  <c:v>48.8</c:v>
                </c:pt>
              </c:numCache>
            </c:numRef>
          </c:val>
          <c:extLst>
            <c:ext xmlns:c16="http://schemas.microsoft.com/office/drawing/2014/chart" uri="{C3380CC4-5D6E-409C-BE32-E72D297353CC}">
              <c16:uniqueId val="{00000002-A357-4BD0-8CEF-E29206E42FE2}"/>
            </c:ext>
          </c:extLst>
        </c:ser>
        <c:ser>
          <c:idx val="3"/>
          <c:order val="3"/>
          <c:tx>
            <c:strRef>
              <c:f>Sheet1!$A$5</c:f>
              <c:strCache>
                <c:ptCount val="1"/>
                <c:pt idx="0">
                  <c:v>To Treat Myself/Others/Kids</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Total OOH</c:v>
                </c:pt>
                <c:pt idx="1">
                  <c:v>Pubs</c:v>
                </c:pt>
                <c:pt idx="2">
                  <c:v>FSR</c:v>
                </c:pt>
                <c:pt idx="3">
                  <c:v>QSR</c:v>
                </c:pt>
                <c:pt idx="4">
                  <c:v> </c:v>
                </c:pt>
                <c:pt idx="5">
                  <c:v>Total OOH  Mackerel</c:v>
                </c:pt>
                <c:pt idx="6">
                  <c:v>Pubs   Mackerel</c:v>
                </c:pt>
                <c:pt idx="7">
                  <c:v>FSR    Mackerel</c:v>
                </c:pt>
                <c:pt idx="8">
                  <c:v>QSR     Mackerel</c:v>
                </c:pt>
              </c:strCache>
            </c:strRef>
          </c:cat>
          <c:val>
            <c:numRef>
              <c:f>Sheet1!$B$5:$J$5</c:f>
              <c:numCache>
                <c:formatCode>0.0</c:formatCode>
                <c:ptCount val="9"/>
                <c:pt idx="0">
                  <c:v>7.3</c:v>
                </c:pt>
                <c:pt idx="1">
                  <c:v>1.4</c:v>
                </c:pt>
                <c:pt idx="2">
                  <c:v>15.1</c:v>
                </c:pt>
                <c:pt idx="3">
                  <c:v>8.1</c:v>
                </c:pt>
                <c:pt idx="5" formatCode="General">
                  <c:v>9.3000000000000007</c:v>
                </c:pt>
                <c:pt idx="6" formatCode="General">
                  <c:v>9</c:v>
                </c:pt>
                <c:pt idx="7" formatCode="General">
                  <c:v>17.899999999999999</c:v>
                </c:pt>
                <c:pt idx="8" formatCode="General">
                  <c:v>8.4</c:v>
                </c:pt>
              </c:numCache>
            </c:numRef>
          </c:val>
          <c:extLst>
            <c:ext xmlns:c16="http://schemas.microsoft.com/office/drawing/2014/chart" uri="{C3380CC4-5D6E-409C-BE32-E72D297353CC}">
              <c16:uniqueId val="{00000003-A357-4BD0-8CEF-E29206E42FE2}"/>
            </c:ext>
          </c:extLst>
        </c:ser>
        <c:ser>
          <c:idx val="4"/>
          <c:order val="4"/>
          <c:tx>
            <c:strRef>
              <c:f>Sheet1!$A$6</c:f>
              <c:strCache>
                <c:ptCount val="1"/>
                <c:pt idx="0">
                  <c:v>Other</c:v>
                </c:pt>
              </c:strCache>
            </c:strRef>
          </c:tx>
          <c:invertIfNegative val="0"/>
          <c:dLbls>
            <c:dLbl>
              <c:idx val="1"/>
              <c:layout>
                <c:manualLayout>
                  <c:x val="0"/>
                  <c:y val="-3.576726270322212E-2"/>
                </c:manualLayout>
              </c:layout>
              <c:spPr/>
              <c:txPr>
                <a:bodyPr/>
                <a:lstStyle/>
                <a:p>
                  <a:pPr>
                    <a:defRPr>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357-4BD0-8CEF-E29206E42FE2}"/>
                </c:ext>
              </c:extLst>
            </c:dLbl>
            <c:dLbl>
              <c:idx val="6"/>
              <c:layout>
                <c:manualLayout>
                  <c:x val="-1.1103037633240715E-16"/>
                  <c:y val="-3.2190536432899909E-2"/>
                </c:manualLayout>
              </c:layout>
              <c:spPr/>
              <c:txPr>
                <a:bodyPr/>
                <a:lstStyle/>
                <a:p>
                  <a:pPr>
                    <a:defRPr>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57-4BD0-8CEF-E29206E42FE2}"/>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Total OOH</c:v>
                </c:pt>
                <c:pt idx="1">
                  <c:v>Pubs</c:v>
                </c:pt>
                <c:pt idx="2">
                  <c:v>FSR</c:v>
                </c:pt>
                <c:pt idx="3">
                  <c:v>QSR</c:v>
                </c:pt>
                <c:pt idx="4">
                  <c:v> </c:v>
                </c:pt>
                <c:pt idx="5">
                  <c:v>Total OOH  Mackerel</c:v>
                </c:pt>
                <c:pt idx="6">
                  <c:v>Pubs   Mackerel</c:v>
                </c:pt>
                <c:pt idx="7">
                  <c:v>FSR    Mackerel</c:v>
                </c:pt>
                <c:pt idx="8">
                  <c:v>QSR     Mackerel</c:v>
                </c:pt>
              </c:strCache>
            </c:strRef>
          </c:cat>
          <c:val>
            <c:numRef>
              <c:f>Sheet1!$B$6:$J$6</c:f>
              <c:numCache>
                <c:formatCode>General</c:formatCode>
                <c:ptCount val="9"/>
                <c:pt idx="0">
                  <c:v>22.9</c:v>
                </c:pt>
                <c:pt idx="1">
                  <c:v>4.5999999999999996</c:v>
                </c:pt>
                <c:pt idx="2">
                  <c:v>17.2</c:v>
                </c:pt>
                <c:pt idx="3">
                  <c:v>25.4</c:v>
                </c:pt>
                <c:pt idx="5">
                  <c:v>23.5</c:v>
                </c:pt>
                <c:pt idx="6">
                  <c:v>2.1</c:v>
                </c:pt>
                <c:pt idx="7">
                  <c:v>14.9</c:v>
                </c:pt>
                <c:pt idx="8">
                  <c:v>29.6</c:v>
                </c:pt>
              </c:numCache>
            </c:numRef>
          </c:val>
          <c:extLst>
            <c:ext xmlns:c16="http://schemas.microsoft.com/office/drawing/2014/chart" uri="{C3380CC4-5D6E-409C-BE32-E72D297353CC}">
              <c16:uniqueId val="{00000006-A357-4BD0-8CEF-E29206E42FE2}"/>
            </c:ext>
          </c:extLst>
        </c:ser>
        <c:dLbls>
          <c:showLegendKey val="0"/>
          <c:showVal val="0"/>
          <c:showCatName val="0"/>
          <c:showSerName val="0"/>
          <c:showPercent val="0"/>
          <c:showBubbleSize val="0"/>
        </c:dLbls>
        <c:gapWidth val="150"/>
        <c:overlap val="100"/>
        <c:axId val="2020490752"/>
        <c:axId val="140973120"/>
      </c:barChart>
      <c:catAx>
        <c:axId val="2020490752"/>
        <c:scaling>
          <c:orientation val="minMax"/>
        </c:scaling>
        <c:delete val="0"/>
        <c:axPos val="b"/>
        <c:numFmt formatCode="General" sourceLinked="0"/>
        <c:majorTickMark val="out"/>
        <c:minorTickMark val="none"/>
        <c:tickLblPos val="nextTo"/>
        <c:txPr>
          <a:bodyPr rot="0" vert="horz"/>
          <a:lstStyle/>
          <a:p>
            <a:pPr>
              <a:defRPr/>
            </a:pPr>
            <a:endParaRPr lang="en-US"/>
          </a:p>
        </c:txPr>
        <c:crossAx val="140973120"/>
        <c:crosses val="autoZero"/>
        <c:auto val="1"/>
        <c:lblAlgn val="ctr"/>
        <c:lblOffset val="100"/>
        <c:noMultiLvlLbl val="0"/>
      </c:catAx>
      <c:valAx>
        <c:axId val="140973120"/>
        <c:scaling>
          <c:orientation val="minMax"/>
        </c:scaling>
        <c:delete val="1"/>
        <c:axPos val="l"/>
        <c:numFmt formatCode="0%" sourceLinked="1"/>
        <c:majorTickMark val="out"/>
        <c:minorTickMark val="none"/>
        <c:tickLblPos val="nextTo"/>
        <c:crossAx val="2020490752"/>
        <c:crosses val="autoZero"/>
        <c:crossBetween val="between"/>
      </c:valAx>
    </c:plotArea>
    <c:legend>
      <c:legendPos val="b"/>
      <c:layout>
        <c:manualLayout>
          <c:xMode val="edge"/>
          <c:yMode val="edge"/>
          <c:x val="0.12372022501674415"/>
          <c:y val="0.85236738442456816"/>
          <c:w val="0.76770023073443749"/>
          <c:h val="6.8944637628343228E-2"/>
        </c:manualLayout>
      </c:layout>
      <c:overlay val="0"/>
    </c:legend>
    <c:plotVisOnly val="1"/>
    <c:dispBlanksAs val="gap"/>
    <c:showDLblsOverMax val="0"/>
  </c:chart>
  <c:txPr>
    <a:bodyPr/>
    <a:lstStyle/>
    <a:p>
      <a:pPr>
        <a:defRPr sz="1200">
          <a:latin typeface="+mn-lt"/>
        </a:defRPr>
      </a:pPr>
      <a:endParaRPr lang="en-US"/>
    </a:p>
  </c:txPr>
  <c:externalData r:id="rId1">
    <c:autoUpdate val="0"/>
  </c:externalData>
  <c:userShapes r:id="rId2"/>
</c:chartSpace>
</file>

<file path=ppt/drawings/drawing1.xml><?xml version="1.0" encoding="utf-8"?>
<c:userShapes xmlns:c="http://schemas.openxmlformats.org/drawingml/2006/chart">
  <cdr:absSizeAnchor xmlns:cdr="http://schemas.openxmlformats.org/drawingml/2006/chartDrawing">
    <cdr:from>
      <cdr:x>0.15203</cdr:x>
      <cdr:y>0.78409</cdr:y>
    </cdr:from>
    <cdr:ext cx="1440000" cy="251998"/>
    <cdr:sp macro="" textlink="">
      <cdr:nvSpPr>
        <cdr:cNvPr id="2" name="TextBox 1"/>
        <cdr:cNvSpPr txBox="1"/>
      </cdr:nvSpPr>
      <cdr:spPr>
        <a:xfrm xmlns:a="http://schemas.openxmlformats.org/drawingml/2006/main">
          <a:off x="1275204" y="2784096"/>
          <a:ext cx="1440000" cy="2519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200" b="1" dirty="0"/>
            <a:t>Total Traffic</a:t>
          </a:r>
        </a:p>
      </cdr:txBody>
    </cdr:sp>
  </cdr:absSizeAnchor>
  <cdr:absSizeAnchor xmlns:cdr="http://schemas.openxmlformats.org/drawingml/2006/chartDrawing">
    <cdr:from>
      <cdr:x>0.69265</cdr:x>
      <cdr:y>0.7704</cdr:y>
    </cdr:from>
    <cdr:ext cx="1440000" cy="251998"/>
    <cdr:sp macro="" textlink="">
      <cdr:nvSpPr>
        <cdr:cNvPr id="3" name="TextBox 1"/>
        <cdr:cNvSpPr txBox="1"/>
      </cdr:nvSpPr>
      <cdr:spPr>
        <a:xfrm xmlns:a="http://schemas.openxmlformats.org/drawingml/2006/main">
          <a:off x="5809920" y="2735486"/>
          <a:ext cx="1440000" cy="2519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200" b="1" dirty="0"/>
            <a:t>Mackerel</a:t>
          </a:r>
        </a:p>
      </cdr:txBody>
    </cdr:sp>
  </cdr:abs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A7FCD5-2892-B24F-BB0B-AC68DF5803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0949C68-3E2C-0146-BB69-F2C97246A1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E46C65-D996-5848-A1AD-9789E3DB236B}" type="datetimeFigureOut">
              <a:rPr lang="en-GB" smtClean="0"/>
              <a:t>27/07/2022</a:t>
            </a:fld>
            <a:endParaRPr lang="en-GB"/>
          </a:p>
        </p:txBody>
      </p:sp>
      <p:sp>
        <p:nvSpPr>
          <p:cNvPr id="4" name="Footer Placeholder 3">
            <a:extLst>
              <a:ext uri="{FF2B5EF4-FFF2-40B4-BE49-F238E27FC236}">
                <a16:creationId xmlns:a16="http://schemas.microsoft.com/office/drawing/2014/main" id="{C9445FDC-9CE2-6B4E-A322-F1C2BBC675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3B01D9A-42BF-2741-B682-A45873029C5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5C5BD4-C133-1F46-A14F-B92A0C9DA259}" type="slidenum">
              <a:rPr lang="en-GB" smtClean="0"/>
              <a:t>‹#›</a:t>
            </a:fld>
            <a:endParaRPr lang="en-GB"/>
          </a:p>
        </p:txBody>
      </p:sp>
    </p:spTree>
    <p:extLst>
      <p:ext uri="{BB962C8B-B14F-4D97-AF65-F5344CB8AC3E}">
        <p14:creationId xmlns:p14="http://schemas.microsoft.com/office/powerpoint/2010/main" val="2010137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Roboto Slab Light" pitchFamily="2" charset="0"/>
                <a:ea typeface="Roboto Slab Light" pitchFamily="2" charset="0"/>
              </a:defRPr>
            </a:lvl1pPr>
          </a:lstStyle>
          <a:p>
            <a:fld id="{42D01B30-D684-DE46-A0EE-9B308D25FABF}" type="datetimeFigureOut">
              <a:rPr lang="en-GB" smtClean="0"/>
              <a:pPr/>
              <a:t>27/07/2022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Roboto Slab Light" pitchFamily="2" charset="0"/>
                <a:ea typeface="Roboto Slab Light" pitchFamily="2"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Roboto Slab Light" pitchFamily="2" charset="0"/>
                <a:ea typeface="Roboto Slab Light" pitchFamily="2" charset="0"/>
              </a:defRPr>
            </a:lvl1pPr>
          </a:lstStyle>
          <a:p>
            <a:fld id="{1D76BB7F-60FC-2643-A9E4-0483015EEE36}" type="slidenum">
              <a:rPr lang="en-GB" smtClean="0"/>
              <a:pPr/>
              <a:t>‹#›</a:t>
            </a:fld>
            <a:endParaRPr lang="en-GB"/>
          </a:p>
        </p:txBody>
      </p:sp>
    </p:spTree>
    <p:extLst>
      <p:ext uri="{BB962C8B-B14F-4D97-AF65-F5344CB8AC3E}">
        <p14:creationId xmlns:p14="http://schemas.microsoft.com/office/powerpoint/2010/main" val="740692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457200" algn="l" defTabSz="914400" rtl="0" eaLnBrk="1" latinLnBrk="0" hangingPunct="1">
      <a:defRPr sz="12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914400" algn="l" defTabSz="914400" rtl="0" eaLnBrk="1" latinLnBrk="0" hangingPunct="1">
      <a:defRPr sz="12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371600" algn="l" defTabSz="914400" rtl="0" eaLnBrk="1" latinLnBrk="0" hangingPunct="1">
      <a:defRPr sz="12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828800" algn="l" defTabSz="914400" rtl="0" eaLnBrk="1" latinLnBrk="0" hangingPunct="1">
      <a:defRPr sz="12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76BB7F-60FC-2643-A9E4-0483015EEE36}" type="slidenum">
              <a:rPr lang="en-GB" smtClean="0"/>
              <a:pPr/>
              <a:t>1</a:t>
            </a:fld>
            <a:endParaRPr lang="en-GB"/>
          </a:p>
        </p:txBody>
      </p:sp>
    </p:spTree>
    <p:extLst>
      <p:ext uri="{BB962C8B-B14F-4D97-AF65-F5344CB8AC3E}">
        <p14:creationId xmlns:p14="http://schemas.microsoft.com/office/powerpoint/2010/main" val="3677154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37F957-4805-ED49-9B53-F8ED004D81D6}" type="slidenum">
              <a:rPr lang="en-US" smtClean="0"/>
              <a:pPr>
                <a:defRPr/>
              </a:pPr>
              <a:t>10</a:t>
            </a:fld>
            <a:endParaRPr lang="en-US" dirty="0"/>
          </a:p>
        </p:txBody>
      </p:sp>
    </p:spTree>
    <p:extLst>
      <p:ext uri="{BB962C8B-B14F-4D97-AF65-F5344CB8AC3E}">
        <p14:creationId xmlns:p14="http://schemas.microsoft.com/office/powerpoint/2010/main" val="2377323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882622" eaLnBrk="0" hangingPunct="0">
              <a:defRPr b="1">
                <a:solidFill>
                  <a:schemeClr val="tx1"/>
                </a:solidFill>
                <a:latin typeface="Arial" charset="0"/>
              </a:defRPr>
            </a:lvl1pPr>
            <a:lvl2pPr marL="720884" indent="-277263" defTabSz="882622" eaLnBrk="0" hangingPunct="0">
              <a:defRPr b="1">
                <a:solidFill>
                  <a:schemeClr val="tx1"/>
                </a:solidFill>
                <a:latin typeface="Arial" charset="0"/>
              </a:defRPr>
            </a:lvl2pPr>
            <a:lvl3pPr marL="1109053" indent="-221811" defTabSz="882622" eaLnBrk="0" hangingPunct="0">
              <a:defRPr b="1">
                <a:solidFill>
                  <a:schemeClr val="tx1"/>
                </a:solidFill>
                <a:latin typeface="Arial" charset="0"/>
              </a:defRPr>
            </a:lvl3pPr>
            <a:lvl4pPr marL="1552674" indent="-221811" defTabSz="882622" eaLnBrk="0" hangingPunct="0">
              <a:defRPr b="1">
                <a:solidFill>
                  <a:schemeClr val="tx1"/>
                </a:solidFill>
                <a:latin typeface="Arial" charset="0"/>
              </a:defRPr>
            </a:lvl4pPr>
            <a:lvl5pPr marL="1996295" indent="-221811" defTabSz="882622" eaLnBrk="0" hangingPunct="0">
              <a:defRPr b="1">
                <a:solidFill>
                  <a:schemeClr val="tx1"/>
                </a:solidFill>
                <a:latin typeface="Arial" charset="0"/>
              </a:defRPr>
            </a:lvl5pPr>
            <a:lvl6pPr marL="2439916" indent="-221811" algn="ctr" defTabSz="882622" eaLnBrk="0" fontAlgn="base" hangingPunct="0">
              <a:spcBef>
                <a:spcPct val="0"/>
              </a:spcBef>
              <a:spcAft>
                <a:spcPct val="0"/>
              </a:spcAft>
              <a:defRPr b="1">
                <a:solidFill>
                  <a:schemeClr val="tx1"/>
                </a:solidFill>
                <a:latin typeface="Arial" charset="0"/>
              </a:defRPr>
            </a:lvl6pPr>
            <a:lvl7pPr marL="2883538" indent="-221811" algn="ctr" defTabSz="882622" eaLnBrk="0" fontAlgn="base" hangingPunct="0">
              <a:spcBef>
                <a:spcPct val="0"/>
              </a:spcBef>
              <a:spcAft>
                <a:spcPct val="0"/>
              </a:spcAft>
              <a:defRPr b="1">
                <a:solidFill>
                  <a:schemeClr val="tx1"/>
                </a:solidFill>
                <a:latin typeface="Arial" charset="0"/>
              </a:defRPr>
            </a:lvl7pPr>
            <a:lvl8pPr marL="3327159" indent="-221811" algn="ctr" defTabSz="882622" eaLnBrk="0" fontAlgn="base" hangingPunct="0">
              <a:spcBef>
                <a:spcPct val="0"/>
              </a:spcBef>
              <a:spcAft>
                <a:spcPct val="0"/>
              </a:spcAft>
              <a:defRPr b="1">
                <a:solidFill>
                  <a:schemeClr val="tx1"/>
                </a:solidFill>
                <a:latin typeface="Arial" charset="0"/>
              </a:defRPr>
            </a:lvl8pPr>
            <a:lvl9pPr marL="3770780" indent="-221811" algn="ctr" defTabSz="882622" eaLnBrk="0" fontAlgn="base" hangingPunct="0">
              <a:spcBef>
                <a:spcPct val="0"/>
              </a:spcBef>
              <a:spcAft>
                <a:spcPct val="0"/>
              </a:spcAft>
              <a:defRPr b="1">
                <a:solidFill>
                  <a:schemeClr val="tx1"/>
                </a:solidFill>
                <a:latin typeface="Arial" charset="0"/>
              </a:defRPr>
            </a:lvl9pPr>
          </a:lstStyle>
          <a:p>
            <a:pPr eaLnBrk="1" hangingPunct="1"/>
            <a:fld id="{800E2144-FBEC-4DCA-AC07-34D52752ADAF}" type="slidenum">
              <a:rPr lang="en-US" b="0" smtClean="0">
                <a:cs typeface="Arial" charset="0"/>
              </a:rPr>
              <a:pPr eaLnBrk="1" hangingPunct="1"/>
              <a:t>12</a:t>
            </a:fld>
            <a:endParaRPr lang="en-US" b="0" dirty="0">
              <a:cs typeface="Arial" charset="0"/>
            </a:endParaRPr>
          </a:p>
        </p:txBody>
      </p:sp>
      <p:pic>
        <p:nvPicPr>
          <p:cNvPr id="52227" name="Picture 2"/>
          <p:cNvPicPr>
            <a:picLocks noGrp="1" noChangeAspect="1" noChangeArrowheads="1"/>
          </p:cNvPicPr>
          <p:nvPr>
            <p:ph type="sldImg"/>
          </p:nvPr>
        </p:nvPicPr>
        <p:blipFill>
          <a:blip r:embed="rId3">
            <a:extLst>
              <a:ext uri="{28A0092B-C50C-407E-A947-70E740481C1C}">
                <a14:useLocalDpi xmlns:a14="http://schemas.microsoft.com/office/drawing/2010/main" val="0"/>
              </a:ext>
            </a:extLst>
          </a:blip>
          <a:srcRect/>
          <a:stretch>
            <a:fillRect/>
          </a:stretch>
        </p:blipFill>
        <p:spPr>
          <a:xfrm>
            <a:off x="503238" y="688975"/>
            <a:ext cx="5675312" cy="3194050"/>
          </a:xfrm>
        </p:spPr>
      </p:pic>
      <p:sp>
        <p:nvSpPr>
          <p:cNvPr id="52228" name="Text Box 3"/>
          <p:cNvSpPr txBox="1">
            <a:spLocks noChangeArrowheads="1"/>
          </p:cNvSpPr>
          <p:nvPr/>
        </p:nvSpPr>
        <p:spPr bwMode="auto">
          <a:xfrm>
            <a:off x="382588" y="716127"/>
            <a:ext cx="2062162" cy="4241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649" tIns="42826" rIns="85649" bIns="42826" anchor="ctr">
            <a:spAutoFit/>
          </a:bodyPr>
          <a:lstStyle>
            <a:lvl1pPr defTabSz="892175" eaLnBrk="0" hangingPunct="0">
              <a:defRPr b="1">
                <a:solidFill>
                  <a:schemeClr val="tx1"/>
                </a:solidFill>
                <a:latin typeface="Arial" charset="0"/>
              </a:defRPr>
            </a:lvl1pPr>
            <a:lvl2pPr marL="742950" indent="-285750" defTabSz="892175" eaLnBrk="0" hangingPunct="0">
              <a:defRPr b="1">
                <a:solidFill>
                  <a:schemeClr val="tx1"/>
                </a:solidFill>
                <a:latin typeface="Arial" charset="0"/>
              </a:defRPr>
            </a:lvl2pPr>
            <a:lvl3pPr marL="1143000" indent="-228600" defTabSz="892175" eaLnBrk="0" hangingPunct="0">
              <a:defRPr b="1">
                <a:solidFill>
                  <a:schemeClr val="tx1"/>
                </a:solidFill>
                <a:latin typeface="Arial" charset="0"/>
              </a:defRPr>
            </a:lvl3pPr>
            <a:lvl4pPr marL="1600200" indent="-228600" defTabSz="892175" eaLnBrk="0" hangingPunct="0">
              <a:defRPr b="1">
                <a:solidFill>
                  <a:schemeClr val="tx1"/>
                </a:solidFill>
                <a:latin typeface="Arial" charset="0"/>
              </a:defRPr>
            </a:lvl4pPr>
            <a:lvl5pPr marL="2057400" indent="-228600" defTabSz="892175" eaLnBrk="0" hangingPunct="0">
              <a:defRPr b="1">
                <a:solidFill>
                  <a:schemeClr val="tx1"/>
                </a:solidFill>
                <a:latin typeface="Arial" charset="0"/>
              </a:defRPr>
            </a:lvl5pPr>
            <a:lvl6pPr marL="2514600" indent="-228600" algn="ctr" defTabSz="892175" eaLnBrk="0" fontAlgn="base" hangingPunct="0">
              <a:spcBef>
                <a:spcPct val="0"/>
              </a:spcBef>
              <a:spcAft>
                <a:spcPct val="0"/>
              </a:spcAft>
              <a:defRPr b="1">
                <a:solidFill>
                  <a:schemeClr val="tx1"/>
                </a:solidFill>
                <a:latin typeface="Arial" charset="0"/>
              </a:defRPr>
            </a:lvl6pPr>
            <a:lvl7pPr marL="2971800" indent="-228600" algn="ctr" defTabSz="892175" eaLnBrk="0" fontAlgn="base" hangingPunct="0">
              <a:spcBef>
                <a:spcPct val="0"/>
              </a:spcBef>
              <a:spcAft>
                <a:spcPct val="0"/>
              </a:spcAft>
              <a:defRPr b="1">
                <a:solidFill>
                  <a:schemeClr val="tx1"/>
                </a:solidFill>
                <a:latin typeface="Arial" charset="0"/>
              </a:defRPr>
            </a:lvl7pPr>
            <a:lvl8pPr marL="3429000" indent="-228600" algn="ctr" defTabSz="892175" eaLnBrk="0" fontAlgn="base" hangingPunct="0">
              <a:spcBef>
                <a:spcPct val="0"/>
              </a:spcBef>
              <a:spcAft>
                <a:spcPct val="0"/>
              </a:spcAft>
              <a:defRPr b="1">
                <a:solidFill>
                  <a:schemeClr val="tx1"/>
                </a:solidFill>
                <a:latin typeface="Arial" charset="0"/>
              </a:defRPr>
            </a:lvl8pPr>
            <a:lvl9pPr marL="3886200" indent="-228600" algn="ctr" defTabSz="892175"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1200" dirty="0">
                <a:latin typeface="Tahoma" pitchFamily="34" charset="0"/>
                <a:cs typeface="Arial" charset="0"/>
              </a:rPr>
              <a:t>One way that you may see the impact of small sample size is if you see the measure go up one time period, down the next, up once again, and then down, so that you cannot determine a trend. That variability can happen when the sample size is small.</a:t>
            </a:r>
          </a:p>
          <a:p>
            <a:pPr eaLnBrk="1" hangingPunct="1">
              <a:spcBef>
                <a:spcPct val="50000"/>
              </a:spcBef>
            </a:pPr>
            <a:r>
              <a:rPr lang="en-US" sz="1200" dirty="0">
                <a:latin typeface="Tahoma" pitchFamily="34" charset="0"/>
                <a:cs typeface="Arial" charset="0"/>
              </a:rPr>
              <a:t>Small chains are identified in the study with two asterisks (**) at the end of the chain name.  They are chains with just 100 to 249 responses from panel members, such as Coco’s in the Small Sample Size box to the right.</a:t>
            </a:r>
            <a:endParaRPr lang="en-US" sz="1200" dirty="0">
              <a:cs typeface="Arial" charset="0"/>
            </a:endParaRPr>
          </a:p>
        </p:txBody>
      </p:sp>
      <p:sp>
        <p:nvSpPr>
          <p:cNvPr id="52229" name="Rectangle 4"/>
          <p:cNvSpPr>
            <a:spLocks noGrp="1" noChangeArrowheads="1"/>
          </p:cNvSpPr>
          <p:nvPr>
            <p:ph type="body" idx="1"/>
          </p:nvPr>
        </p:nvSpPr>
        <p:spPr>
          <a:xfrm>
            <a:off x="2746376" y="3671888"/>
            <a:ext cx="3576637" cy="4114800"/>
          </a:xfrm>
          <a:noFill/>
        </p:spPr>
        <p:txBody>
          <a:bodyPr lIns="87113" tIns="43557" rIns="87113" bIns="43557"/>
          <a:lstStyle/>
          <a:p>
            <a:endParaRPr lang="en-US" dirty="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882622" eaLnBrk="0" hangingPunct="0">
              <a:defRPr b="1">
                <a:solidFill>
                  <a:schemeClr val="tx1"/>
                </a:solidFill>
                <a:latin typeface="Arial" charset="0"/>
              </a:defRPr>
            </a:lvl1pPr>
            <a:lvl2pPr marL="720884" indent="-277263" defTabSz="882622" eaLnBrk="0" hangingPunct="0">
              <a:defRPr b="1">
                <a:solidFill>
                  <a:schemeClr val="tx1"/>
                </a:solidFill>
                <a:latin typeface="Arial" charset="0"/>
              </a:defRPr>
            </a:lvl2pPr>
            <a:lvl3pPr marL="1109053" indent="-221811" defTabSz="882622" eaLnBrk="0" hangingPunct="0">
              <a:defRPr b="1">
                <a:solidFill>
                  <a:schemeClr val="tx1"/>
                </a:solidFill>
                <a:latin typeface="Arial" charset="0"/>
              </a:defRPr>
            </a:lvl3pPr>
            <a:lvl4pPr marL="1552674" indent="-221811" defTabSz="882622" eaLnBrk="0" hangingPunct="0">
              <a:defRPr b="1">
                <a:solidFill>
                  <a:schemeClr val="tx1"/>
                </a:solidFill>
                <a:latin typeface="Arial" charset="0"/>
              </a:defRPr>
            </a:lvl4pPr>
            <a:lvl5pPr marL="1996295" indent="-221811" defTabSz="882622" eaLnBrk="0" hangingPunct="0">
              <a:defRPr b="1">
                <a:solidFill>
                  <a:schemeClr val="tx1"/>
                </a:solidFill>
                <a:latin typeface="Arial" charset="0"/>
              </a:defRPr>
            </a:lvl5pPr>
            <a:lvl6pPr marL="2439916" indent="-221811" algn="ctr" defTabSz="882622" eaLnBrk="0" fontAlgn="base" hangingPunct="0">
              <a:spcBef>
                <a:spcPct val="0"/>
              </a:spcBef>
              <a:spcAft>
                <a:spcPct val="0"/>
              </a:spcAft>
              <a:defRPr b="1">
                <a:solidFill>
                  <a:schemeClr val="tx1"/>
                </a:solidFill>
                <a:latin typeface="Arial" charset="0"/>
              </a:defRPr>
            </a:lvl6pPr>
            <a:lvl7pPr marL="2883538" indent="-221811" algn="ctr" defTabSz="882622" eaLnBrk="0" fontAlgn="base" hangingPunct="0">
              <a:spcBef>
                <a:spcPct val="0"/>
              </a:spcBef>
              <a:spcAft>
                <a:spcPct val="0"/>
              </a:spcAft>
              <a:defRPr b="1">
                <a:solidFill>
                  <a:schemeClr val="tx1"/>
                </a:solidFill>
                <a:latin typeface="Arial" charset="0"/>
              </a:defRPr>
            </a:lvl7pPr>
            <a:lvl8pPr marL="3327159" indent="-221811" algn="ctr" defTabSz="882622" eaLnBrk="0" fontAlgn="base" hangingPunct="0">
              <a:spcBef>
                <a:spcPct val="0"/>
              </a:spcBef>
              <a:spcAft>
                <a:spcPct val="0"/>
              </a:spcAft>
              <a:defRPr b="1">
                <a:solidFill>
                  <a:schemeClr val="tx1"/>
                </a:solidFill>
                <a:latin typeface="Arial" charset="0"/>
              </a:defRPr>
            </a:lvl8pPr>
            <a:lvl9pPr marL="3770780" indent="-221811" algn="ctr" defTabSz="882622" eaLnBrk="0" fontAlgn="base" hangingPunct="0">
              <a:spcBef>
                <a:spcPct val="0"/>
              </a:spcBef>
              <a:spcAft>
                <a:spcPct val="0"/>
              </a:spcAft>
              <a:defRPr b="1">
                <a:solidFill>
                  <a:schemeClr val="tx1"/>
                </a:solidFill>
                <a:latin typeface="Arial" charset="0"/>
              </a:defRPr>
            </a:lvl9pPr>
          </a:lstStyle>
          <a:p>
            <a:pPr eaLnBrk="1" hangingPunct="1"/>
            <a:fld id="{6C206355-241B-412B-8AE3-1B61FFA8EF23}" type="slidenum">
              <a:rPr lang="en-US" b="0" smtClean="0">
                <a:cs typeface="Arial" charset="0"/>
              </a:rPr>
              <a:pPr eaLnBrk="1" hangingPunct="1"/>
              <a:t>13</a:t>
            </a:fld>
            <a:endParaRPr lang="en-US" b="0" dirty="0">
              <a:cs typeface="Arial" charset="0"/>
            </a:endParaRPr>
          </a:p>
        </p:txBody>
      </p:sp>
      <p:pic>
        <p:nvPicPr>
          <p:cNvPr id="53251" name="Picture 2"/>
          <p:cNvPicPr>
            <a:picLocks noGrp="1" noChangeAspect="1" noChangeArrowheads="1"/>
          </p:cNvPicPr>
          <p:nvPr>
            <p:ph type="sldImg"/>
          </p:nvPr>
        </p:nvPicPr>
        <p:blipFill>
          <a:blip r:embed="rId3">
            <a:extLst>
              <a:ext uri="{28A0092B-C50C-407E-A947-70E740481C1C}">
                <a14:useLocalDpi xmlns:a14="http://schemas.microsoft.com/office/drawing/2010/main" val="0"/>
              </a:ext>
            </a:extLst>
          </a:blip>
          <a:srcRect/>
          <a:stretch>
            <a:fillRect/>
          </a:stretch>
        </p:blipFill>
        <p:spPr>
          <a:xfrm>
            <a:off x="503238" y="688975"/>
            <a:ext cx="5675312" cy="3194050"/>
          </a:xfrm>
        </p:spPr>
      </p:pic>
      <p:sp>
        <p:nvSpPr>
          <p:cNvPr id="53252" name="Text Box 3"/>
          <p:cNvSpPr txBox="1">
            <a:spLocks noChangeArrowheads="1"/>
          </p:cNvSpPr>
          <p:nvPr/>
        </p:nvSpPr>
        <p:spPr bwMode="auto">
          <a:xfrm>
            <a:off x="382588" y="716127"/>
            <a:ext cx="2062162" cy="4241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649" tIns="42826" rIns="85649" bIns="42826" anchor="ctr">
            <a:spAutoFit/>
          </a:bodyPr>
          <a:lstStyle>
            <a:lvl1pPr defTabSz="892175" eaLnBrk="0" hangingPunct="0">
              <a:defRPr b="1">
                <a:solidFill>
                  <a:schemeClr val="tx1"/>
                </a:solidFill>
                <a:latin typeface="Arial" charset="0"/>
              </a:defRPr>
            </a:lvl1pPr>
            <a:lvl2pPr marL="742950" indent="-285750" defTabSz="892175" eaLnBrk="0" hangingPunct="0">
              <a:defRPr b="1">
                <a:solidFill>
                  <a:schemeClr val="tx1"/>
                </a:solidFill>
                <a:latin typeface="Arial" charset="0"/>
              </a:defRPr>
            </a:lvl2pPr>
            <a:lvl3pPr marL="1143000" indent="-228600" defTabSz="892175" eaLnBrk="0" hangingPunct="0">
              <a:defRPr b="1">
                <a:solidFill>
                  <a:schemeClr val="tx1"/>
                </a:solidFill>
                <a:latin typeface="Arial" charset="0"/>
              </a:defRPr>
            </a:lvl3pPr>
            <a:lvl4pPr marL="1600200" indent="-228600" defTabSz="892175" eaLnBrk="0" hangingPunct="0">
              <a:defRPr b="1">
                <a:solidFill>
                  <a:schemeClr val="tx1"/>
                </a:solidFill>
                <a:latin typeface="Arial" charset="0"/>
              </a:defRPr>
            </a:lvl4pPr>
            <a:lvl5pPr marL="2057400" indent="-228600" defTabSz="892175" eaLnBrk="0" hangingPunct="0">
              <a:defRPr b="1">
                <a:solidFill>
                  <a:schemeClr val="tx1"/>
                </a:solidFill>
                <a:latin typeface="Arial" charset="0"/>
              </a:defRPr>
            </a:lvl5pPr>
            <a:lvl6pPr marL="2514600" indent="-228600" algn="ctr" defTabSz="892175" eaLnBrk="0" fontAlgn="base" hangingPunct="0">
              <a:spcBef>
                <a:spcPct val="0"/>
              </a:spcBef>
              <a:spcAft>
                <a:spcPct val="0"/>
              </a:spcAft>
              <a:defRPr b="1">
                <a:solidFill>
                  <a:schemeClr val="tx1"/>
                </a:solidFill>
                <a:latin typeface="Arial" charset="0"/>
              </a:defRPr>
            </a:lvl6pPr>
            <a:lvl7pPr marL="2971800" indent="-228600" algn="ctr" defTabSz="892175" eaLnBrk="0" fontAlgn="base" hangingPunct="0">
              <a:spcBef>
                <a:spcPct val="0"/>
              </a:spcBef>
              <a:spcAft>
                <a:spcPct val="0"/>
              </a:spcAft>
              <a:defRPr b="1">
                <a:solidFill>
                  <a:schemeClr val="tx1"/>
                </a:solidFill>
                <a:latin typeface="Arial" charset="0"/>
              </a:defRPr>
            </a:lvl7pPr>
            <a:lvl8pPr marL="3429000" indent="-228600" algn="ctr" defTabSz="892175" eaLnBrk="0" fontAlgn="base" hangingPunct="0">
              <a:spcBef>
                <a:spcPct val="0"/>
              </a:spcBef>
              <a:spcAft>
                <a:spcPct val="0"/>
              </a:spcAft>
              <a:defRPr b="1">
                <a:solidFill>
                  <a:schemeClr val="tx1"/>
                </a:solidFill>
                <a:latin typeface="Arial" charset="0"/>
              </a:defRPr>
            </a:lvl8pPr>
            <a:lvl9pPr marL="3886200" indent="-228600" algn="ctr" defTabSz="892175"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1200" dirty="0">
                <a:latin typeface="Tahoma" pitchFamily="34" charset="0"/>
                <a:cs typeface="Arial" charset="0"/>
              </a:rPr>
              <a:t>One way that you may see the impact of small sample size is if you see the measure go up one time period, down the next, up once again, and then down, so that you cannot determine a trend. That variability can happen when the sample size is small.</a:t>
            </a:r>
          </a:p>
          <a:p>
            <a:pPr eaLnBrk="1" hangingPunct="1">
              <a:spcBef>
                <a:spcPct val="50000"/>
              </a:spcBef>
            </a:pPr>
            <a:r>
              <a:rPr lang="en-US" sz="1200" dirty="0">
                <a:latin typeface="Tahoma" pitchFamily="34" charset="0"/>
                <a:cs typeface="Arial" charset="0"/>
              </a:rPr>
              <a:t>Small chains are identified in the study with two asterisks (**) at the end of the chain name.  They are chains with just 100 to 249 responses from panel members, such as Coco’s in the Small Sample Size box to the right.</a:t>
            </a:r>
            <a:endParaRPr lang="en-US" sz="1200" dirty="0">
              <a:cs typeface="Arial" charset="0"/>
            </a:endParaRPr>
          </a:p>
        </p:txBody>
      </p:sp>
      <p:sp>
        <p:nvSpPr>
          <p:cNvPr id="53253" name="Rectangle 4"/>
          <p:cNvSpPr>
            <a:spLocks noGrp="1" noChangeArrowheads="1"/>
          </p:cNvSpPr>
          <p:nvPr>
            <p:ph type="body" idx="1"/>
          </p:nvPr>
        </p:nvSpPr>
        <p:spPr>
          <a:xfrm>
            <a:off x="2746376" y="3671888"/>
            <a:ext cx="3576637" cy="4114800"/>
          </a:xfrm>
          <a:noFill/>
        </p:spPr>
        <p:txBody>
          <a:bodyPr lIns="87113" tIns="43557" rIns="87113" bIns="43557"/>
          <a:lstStyle/>
          <a:p>
            <a:endParaRPr lang="en-US"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37F957-4805-ED49-9B53-F8ED004D81D6}" type="slidenum">
              <a:rPr lang="en-US" smtClean="0"/>
              <a:pPr>
                <a:defRPr/>
              </a:pPr>
              <a:t>2</a:t>
            </a:fld>
            <a:endParaRPr lang="en-US" dirty="0"/>
          </a:p>
        </p:txBody>
      </p:sp>
    </p:spTree>
    <p:extLst>
      <p:ext uri="{BB962C8B-B14F-4D97-AF65-F5344CB8AC3E}">
        <p14:creationId xmlns:p14="http://schemas.microsoft.com/office/powerpoint/2010/main" val="2377323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37F957-4805-ED49-9B53-F8ED004D81D6}" type="slidenum">
              <a:rPr lang="en-US" smtClean="0"/>
              <a:pPr>
                <a:defRPr/>
              </a:pPr>
              <a:t>3</a:t>
            </a:fld>
            <a:endParaRPr lang="en-US" dirty="0"/>
          </a:p>
        </p:txBody>
      </p:sp>
    </p:spTree>
    <p:extLst>
      <p:ext uri="{BB962C8B-B14F-4D97-AF65-F5344CB8AC3E}">
        <p14:creationId xmlns:p14="http://schemas.microsoft.com/office/powerpoint/2010/main" val="2377323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37F957-4805-ED49-9B53-F8ED004D81D6}" type="slidenum">
              <a:rPr lang="en-US" smtClean="0"/>
              <a:pPr>
                <a:defRPr/>
              </a:pPr>
              <a:t>4</a:t>
            </a:fld>
            <a:endParaRPr lang="en-US" dirty="0"/>
          </a:p>
        </p:txBody>
      </p:sp>
    </p:spTree>
    <p:extLst>
      <p:ext uri="{BB962C8B-B14F-4D97-AF65-F5344CB8AC3E}">
        <p14:creationId xmlns:p14="http://schemas.microsoft.com/office/powerpoint/2010/main" val="2377323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37F957-4805-ED49-9B53-F8ED004D81D6}" type="slidenum">
              <a:rPr lang="en-US" smtClean="0"/>
              <a:pPr>
                <a:defRPr/>
              </a:pPr>
              <a:t>5</a:t>
            </a:fld>
            <a:endParaRPr lang="en-US" dirty="0"/>
          </a:p>
        </p:txBody>
      </p:sp>
    </p:spTree>
    <p:extLst>
      <p:ext uri="{BB962C8B-B14F-4D97-AF65-F5344CB8AC3E}">
        <p14:creationId xmlns:p14="http://schemas.microsoft.com/office/powerpoint/2010/main" val="2377323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37F957-4805-ED49-9B53-F8ED004D81D6}" type="slidenum">
              <a:rPr lang="en-US" smtClean="0"/>
              <a:pPr>
                <a:defRPr/>
              </a:pPr>
              <a:t>6</a:t>
            </a:fld>
            <a:endParaRPr lang="en-US" dirty="0"/>
          </a:p>
        </p:txBody>
      </p:sp>
    </p:spTree>
    <p:extLst>
      <p:ext uri="{BB962C8B-B14F-4D97-AF65-F5344CB8AC3E}">
        <p14:creationId xmlns:p14="http://schemas.microsoft.com/office/powerpoint/2010/main" val="2377323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37F957-4805-ED49-9B53-F8ED004D81D6}" type="slidenum">
              <a:rPr lang="en-US" smtClean="0"/>
              <a:pPr>
                <a:defRPr/>
              </a:pPr>
              <a:t>7</a:t>
            </a:fld>
            <a:endParaRPr lang="en-US" dirty="0"/>
          </a:p>
        </p:txBody>
      </p:sp>
    </p:spTree>
    <p:extLst>
      <p:ext uri="{BB962C8B-B14F-4D97-AF65-F5344CB8AC3E}">
        <p14:creationId xmlns:p14="http://schemas.microsoft.com/office/powerpoint/2010/main" val="2377323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37F957-4805-ED49-9B53-F8ED004D81D6}" type="slidenum">
              <a:rPr lang="en-US" smtClean="0"/>
              <a:pPr>
                <a:defRPr/>
              </a:pPr>
              <a:t>8</a:t>
            </a:fld>
            <a:endParaRPr lang="en-US" dirty="0"/>
          </a:p>
        </p:txBody>
      </p:sp>
    </p:spTree>
    <p:extLst>
      <p:ext uri="{BB962C8B-B14F-4D97-AF65-F5344CB8AC3E}">
        <p14:creationId xmlns:p14="http://schemas.microsoft.com/office/powerpoint/2010/main" val="2377323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37F957-4805-ED49-9B53-F8ED004D81D6}" type="slidenum">
              <a:rPr lang="en-US" smtClean="0"/>
              <a:pPr>
                <a:defRPr/>
              </a:pPr>
              <a:t>9</a:t>
            </a:fld>
            <a:endParaRPr lang="en-US" dirty="0"/>
          </a:p>
        </p:txBody>
      </p:sp>
    </p:spTree>
    <p:extLst>
      <p:ext uri="{BB962C8B-B14F-4D97-AF65-F5344CB8AC3E}">
        <p14:creationId xmlns:p14="http://schemas.microsoft.com/office/powerpoint/2010/main" val="23773230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chemeClr val="accent1"/>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2A42ECB2-3207-6F48-9DDA-785BF4B735E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717032"/>
            <a:ext cx="12000656" cy="4159543"/>
          </a:xfrm>
          <a:prstGeom prst="rect">
            <a:avLst/>
          </a:prstGeom>
        </p:spPr>
      </p:pic>
      <p:sp>
        <p:nvSpPr>
          <p:cNvPr id="2" name="Title 1">
            <a:extLst>
              <a:ext uri="{FF2B5EF4-FFF2-40B4-BE49-F238E27FC236}">
                <a16:creationId xmlns:a16="http://schemas.microsoft.com/office/drawing/2014/main" id="{3D0A18D9-0307-A64B-A0BE-F79B6ADAA732}"/>
              </a:ext>
            </a:extLst>
          </p:cNvPr>
          <p:cNvSpPr>
            <a:spLocks noGrp="1"/>
          </p:cNvSpPr>
          <p:nvPr>
            <p:ph type="ctrTitle" hasCustomPrompt="1"/>
          </p:nvPr>
        </p:nvSpPr>
        <p:spPr>
          <a:xfrm>
            <a:off x="395430" y="260648"/>
            <a:ext cx="9144000" cy="2387600"/>
          </a:xfrm>
        </p:spPr>
        <p:txBody>
          <a:bodyPr lIns="0" anchor="b">
            <a:normAutofit/>
          </a:bodyPr>
          <a:lstStyle>
            <a:lvl1pPr algn="l">
              <a:lnSpc>
                <a:spcPct val="100000"/>
              </a:lnSpc>
              <a:defRPr sz="3200" b="1" i="0">
                <a:solidFill>
                  <a:schemeClr val="bg1"/>
                </a:solidFill>
                <a:latin typeface="Roboto Slab" pitchFamily="2" charset="0"/>
                <a:ea typeface="Roboto Slab" pitchFamily="2" charset="0"/>
                <a:cs typeface="Poppins Medium" pitchFamily="2" charset="77"/>
              </a:defRPr>
            </a:lvl1pPr>
          </a:lstStyle>
          <a:p>
            <a:r>
              <a:rPr lang="en-GB" dirty="0"/>
              <a:t>Click to add deck heading</a:t>
            </a:r>
          </a:p>
        </p:txBody>
      </p:sp>
      <p:sp>
        <p:nvSpPr>
          <p:cNvPr id="3" name="Subtitle 2">
            <a:extLst>
              <a:ext uri="{FF2B5EF4-FFF2-40B4-BE49-F238E27FC236}">
                <a16:creationId xmlns:a16="http://schemas.microsoft.com/office/drawing/2014/main" id="{2D25B8BD-6A68-3A48-B367-5741AF5B72D7}"/>
              </a:ext>
            </a:extLst>
          </p:cNvPr>
          <p:cNvSpPr>
            <a:spLocks noGrp="1"/>
          </p:cNvSpPr>
          <p:nvPr>
            <p:ph type="subTitle" idx="1" hasCustomPrompt="1"/>
          </p:nvPr>
        </p:nvSpPr>
        <p:spPr>
          <a:xfrm>
            <a:off x="395430" y="2816165"/>
            <a:ext cx="9144000" cy="785210"/>
          </a:xfrm>
        </p:spPr>
        <p:txBody>
          <a:bodyPr lIns="0">
            <a:normAutofit/>
          </a:bodyPr>
          <a:lstStyle>
            <a:lvl1pPr marL="0" indent="0" algn="l">
              <a:lnSpc>
                <a:spcPct val="100000"/>
              </a:lnSpc>
              <a:buNone/>
              <a:defRPr sz="2000" b="0" i="0">
                <a:solidFill>
                  <a:schemeClr val="bg1"/>
                </a:solidFill>
                <a:latin typeface="Roboto Slab Light" pitchFamily="2" charset="0"/>
                <a:ea typeface="Roboto Slab Light" pitchFamily="2" charset="0"/>
                <a:cs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master subtitle if needed</a:t>
            </a:r>
          </a:p>
        </p:txBody>
      </p:sp>
      <p:sp>
        <p:nvSpPr>
          <p:cNvPr id="4" name="Date Placeholder 3">
            <a:extLst>
              <a:ext uri="{FF2B5EF4-FFF2-40B4-BE49-F238E27FC236}">
                <a16:creationId xmlns:a16="http://schemas.microsoft.com/office/drawing/2014/main" id="{1BA15717-DE15-0A42-9657-201078ACCAAE}"/>
              </a:ext>
            </a:extLst>
          </p:cNvPr>
          <p:cNvSpPr>
            <a:spLocks noGrp="1"/>
          </p:cNvSpPr>
          <p:nvPr>
            <p:ph type="dt" sz="half" idx="10"/>
          </p:nvPr>
        </p:nvSpPr>
        <p:spPr/>
        <p:txBody>
          <a:bodyPr/>
          <a:lstStyle>
            <a:lvl1pPr>
              <a:defRPr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fld id="{6CEDB64E-DFC7-DC47-83C4-524561BB9E10}" type="datetime1">
              <a:rPr lang="en-GB" smtClean="0"/>
              <a:t>27/07/2022</a:t>
            </a:fld>
            <a:endParaRPr lang="en-GB" dirty="0"/>
          </a:p>
        </p:txBody>
      </p:sp>
      <p:sp>
        <p:nvSpPr>
          <p:cNvPr id="5" name="Footer Placeholder 4">
            <a:extLst>
              <a:ext uri="{FF2B5EF4-FFF2-40B4-BE49-F238E27FC236}">
                <a16:creationId xmlns:a16="http://schemas.microsoft.com/office/drawing/2014/main" id="{9A792B40-E6DB-8D4A-AA3B-8AE0A00A80A2}"/>
              </a:ext>
            </a:extLst>
          </p:cNvPr>
          <p:cNvSpPr>
            <a:spLocks noGrp="1"/>
          </p:cNvSpPr>
          <p:nvPr>
            <p:ph type="ftr" sz="quarter" idx="11"/>
          </p:nvPr>
        </p:nvSpPr>
        <p:spPr/>
        <p:txBody>
          <a:bodyPr/>
          <a:lstStyle>
            <a:lvl1pPr>
              <a:defRPr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endParaRPr lang="en-GB"/>
          </a:p>
        </p:txBody>
      </p:sp>
      <p:sp>
        <p:nvSpPr>
          <p:cNvPr id="39" name="Text Placeholder 38">
            <a:extLst>
              <a:ext uri="{FF2B5EF4-FFF2-40B4-BE49-F238E27FC236}">
                <a16:creationId xmlns:a16="http://schemas.microsoft.com/office/drawing/2014/main" id="{2C0645E0-1D34-274A-B562-F1E288E0FE64}"/>
              </a:ext>
            </a:extLst>
          </p:cNvPr>
          <p:cNvSpPr>
            <a:spLocks noGrp="1"/>
          </p:cNvSpPr>
          <p:nvPr>
            <p:ph type="body" sz="quarter" idx="13" hasCustomPrompt="1"/>
          </p:nvPr>
        </p:nvSpPr>
        <p:spPr>
          <a:xfrm>
            <a:off x="395430" y="4077072"/>
            <a:ext cx="9144000" cy="384175"/>
          </a:xfrm>
        </p:spPr>
        <p:txBody>
          <a:bodyPr lIns="0">
            <a:noAutofit/>
          </a:bodyPr>
          <a:lstStyle>
            <a:lvl1pPr marL="0" indent="0" algn="l">
              <a:buNone/>
              <a:defRPr sz="11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sz="1050" b="0" i="0">
                <a:solidFill>
                  <a:schemeClr val="accent3"/>
                </a:solidFill>
                <a:latin typeface="Poppins" pitchFamily="2" charset="77"/>
                <a:cs typeface="Poppins" pitchFamily="2" charset="77"/>
              </a:defRPr>
            </a:lvl2pPr>
            <a:lvl3pPr marL="914400" indent="0">
              <a:buNone/>
              <a:defRPr sz="1000" b="0" i="0">
                <a:solidFill>
                  <a:schemeClr val="accent3"/>
                </a:solidFill>
                <a:latin typeface="Poppins" pitchFamily="2" charset="77"/>
                <a:cs typeface="Poppins" pitchFamily="2" charset="77"/>
              </a:defRPr>
            </a:lvl3pPr>
            <a:lvl4pPr marL="1371600" indent="0">
              <a:buNone/>
              <a:defRPr sz="900" b="0" i="0">
                <a:solidFill>
                  <a:schemeClr val="accent3"/>
                </a:solidFill>
                <a:latin typeface="Poppins" pitchFamily="2" charset="77"/>
                <a:cs typeface="Poppins" pitchFamily="2" charset="77"/>
              </a:defRPr>
            </a:lvl4pPr>
            <a:lvl5pPr marL="1828800" indent="0">
              <a:buNone/>
              <a:defRPr sz="900" b="0" i="0">
                <a:solidFill>
                  <a:schemeClr val="accent3"/>
                </a:solidFill>
                <a:latin typeface="Poppins" pitchFamily="2" charset="77"/>
                <a:cs typeface="Poppins" pitchFamily="2" charset="77"/>
              </a:defRPr>
            </a:lvl5pPr>
          </a:lstStyle>
          <a:p>
            <a:pPr lvl="0"/>
            <a:r>
              <a:rPr lang="en-GB" dirty="0"/>
              <a:t>Date</a:t>
            </a:r>
          </a:p>
        </p:txBody>
      </p:sp>
      <p:sp>
        <p:nvSpPr>
          <p:cNvPr id="40" name="Text Placeholder 38">
            <a:extLst>
              <a:ext uri="{FF2B5EF4-FFF2-40B4-BE49-F238E27FC236}">
                <a16:creationId xmlns:a16="http://schemas.microsoft.com/office/drawing/2014/main" id="{71F9C13C-78EB-8A48-BEE6-DD022B52973B}"/>
              </a:ext>
            </a:extLst>
          </p:cNvPr>
          <p:cNvSpPr>
            <a:spLocks noGrp="1"/>
          </p:cNvSpPr>
          <p:nvPr>
            <p:ph type="body" sz="quarter" idx="14" hasCustomPrompt="1"/>
          </p:nvPr>
        </p:nvSpPr>
        <p:spPr>
          <a:xfrm>
            <a:off x="395430" y="3607368"/>
            <a:ext cx="9144000" cy="469704"/>
          </a:xfrm>
        </p:spPr>
        <p:txBody>
          <a:bodyPr lIns="0">
            <a:noAutofit/>
          </a:bodyPr>
          <a:lstStyle>
            <a:lvl1pPr marL="0" indent="0" algn="l">
              <a:lnSpc>
                <a:spcPct val="100000"/>
              </a:lnSpc>
              <a:buNone/>
              <a:defRPr sz="1400" b="0" i="0">
                <a:solidFill>
                  <a:schemeClr val="bg1"/>
                </a:solidFill>
                <a:latin typeface="Roboto Slab Light" pitchFamily="2" charset="0"/>
                <a:ea typeface="Roboto Slab Light" pitchFamily="2" charset="0"/>
                <a:cs typeface="Roboto Light" panose="02000000000000000000" pitchFamily="2" charset="0"/>
              </a:defRPr>
            </a:lvl1pPr>
            <a:lvl2pPr marL="457200" indent="0">
              <a:buNone/>
              <a:defRPr sz="1050" b="0" i="0">
                <a:solidFill>
                  <a:schemeClr val="accent3"/>
                </a:solidFill>
                <a:latin typeface="Poppins" pitchFamily="2" charset="77"/>
                <a:cs typeface="Poppins" pitchFamily="2" charset="77"/>
              </a:defRPr>
            </a:lvl2pPr>
            <a:lvl3pPr marL="914400" indent="0">
              <a:buNone/>
              <a:defRPr sz="1000" b="0" i="0">
                <a:solidFill>
                  <a:schemeClr val="accent3"/>
                </a:solidFill>
                <a:latin typeface="Poppins" pitchFamily="2" charset="77"/>
                <a:cs typeface="Poppins" pitchFamily="2" charset="77"/>
              </a:defRPr>
            </a:lvl3pPr>
            <a:lvl4pPr marL="1371600" indent="0">
              <a:buNone/>
              <a:defRPr sz="900" b="0" i="0">
                <a:solidFill>
                  <a:schemeClr val="accent3"/>
                </a:solidFill>
                <a:latin typeface="Poppins" pitchFamily="2" charset="77"/>
                <a:cs typeface="Poppins" pitchFamily="2" charset="77"/>
              </a:defRPr>
            </a:lvl4pPr>
            <a:lvl5pPr marL="1828800" indent="0">
              <a:buNone/>
              <a:defRPr sz="900" b="0" i="0">
                <a:solidFill>
                  <a:schemeClr val="accent3"/>
                </a:solidFill>
                <a:latin typeface="Poppins" pitchFamily="2" charset="77"/>
                <a:cs typeface="Poppins" pitchFamily="2" charset="77"/>
              </a:defRPr>
            </a:lvl5pPr>
          </a:lstStyle>
          <a:p>
            <a:pPr lvl="0"/>
            <a:r>
              <a:rPr lang="en-GB" dirty="0"/>
              <a:t>Presentation to:</a:t>
            </a:r>
          </a:p>
        </p:txBody>
      </p:sp>
      <p:pic>
        <p:nvPicPr>
          <p:cNvPr id="44" name="Graphic 43" hidden="1">
            <a:extLst>
              <a:ext uri="{FF2B5EF4-FFF2-40B4-BE49-F238E27FC236}">
                <a16:creationId xmlns:a16="http://schemas.microsoft.com/office/drawing/2014/main" id="{0E40D33D-4666-8F49-A8B0-B844FC69EC9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1036" y="-23726"/>
            <a:ext cx="1993490" cy="1121337"/>
          </a:xfrm>
          <a:prstGeom prst="rect">
            <a:avLst/>
          </a:prstGeom>
        </p:spPr>
      </p:pic>
      <p:grpSp>
        <p:nvGrpSpPr>
          <p:cNvPr id="10" name="Group 9">
            <a:extLst>
              <a:ext uri="{FF2B5EF4-FFF2-40B4-BE49-F238E27FC236}">
                <a16:creationId xmlns:a16="http://schemas.microsoft.com/office/drawing/2014/main" id="{611A3E66-655F-6A40-94BA-DB0D4265420F}"/>
              </a:ext>
            </a:extLst>
          </p:cNvPr>
          <p:cNvGrpSpPr/>
          <p:nvPr userDrawn="1"/>
        </p:nvGrpSpPr>
        <p:grpSpPr>
          <a:xfrm>
            <a:off x="395430" y="291132"/>
            <a:ext cx="1602553" cy="545580"/>
            <a:chOff x="0" y="1353270"/>
            <a:chExt cx="12194374" cy="4151510"/>
          </a:xfrm>
          <a:solidFill>
            <a:schemeClr val="bg1"/>
          </a:solidFill>
        </p:grpSpPr>
        <p:sp>
          <p:nvSpPr>
            <p:cNvPr id="11" name="Freeform 10">
              <a:extLst>
                <a:ext uri="{FF2B5EF4-FFF2-40B4-BE49-F238E27FC236}">
                  <a16:creationId xmlns:a16="http://schemas.microsoft.com/office/drawing/2014/main" id="{41A97ED6-5C32-CF47-9CE5-1C29DFB5DB00}"/>
                </a:ext>
              </a:extLst>
            </p:cNvPr>
            <p:cNvSpPr/>
            <p:nvPr/>
          </p:nvSpPr>
          <p:spPr>
            <a:xfrm>
              <a:off x="7408127" y="3166569"/>
              <a:ext cx="941960" cy="2268843"/>
            </a:xfrm>
            <a:custGeom>
              <a:avLst/>
              <a:gdLst>
                <a:gd name="connsiteX0" fmla="*/ 915833 w 941960"/>
                <a:gd name="connsiteY0" fmla="*/ 214494 h 2268843"/>
                <a:gd name="connsiteX1" fmla="*/ 562354 w 941960"/>
                <a:gd name="connsiteY1" fmla="*/ 2143871 h 2268843"/>
                <a:gd name="connsiteX2" fmla="*/ 417754 w 941960"/>
                <a:gd name="connsiteY2" fmla="*/ 2267513 h 2268843"/>
                <a:gd name="connsiteX3" fmla="*/ 117416 w 941960"/>
                <a:gd name="connsiteY3" fmla="*/ 2267513 h 2268843"/>
                <a:gd name="connsiteX4" fmla="*/ 5404 w 941960"/>
                <a:gd name="connsiteY4" fmla="*/ 2128314 h 2268843"/>
                <a:gd name="connsiteX5" fmla="*/ 342424 w 941960"/>
                <a:gd name="connsiteY5" fmla="*/ 231608 h 2268843"/>
                <a:gd name="connsiteX6" fmla="*/ 854177 w 941960"/>
                <a:gd name="connsiteY6" fmla="*/ 16832 h 2268843"/>
                <a:gd name="connsiteX7" fmla="*/ 907563 w 941960"/>
                <a:gd name="connsiteY7" fmla="*/ -281 h 2268843"/>
                <a:gd name="connsiteX8" fmla="*/ 941789 w 941960"/>
                <a:gd name="connsiteY8" fmla="*/ 43034 h 2268843"/>
                <a:gd name="connsiteX9" fmla="*/ 915833 w 941960"/>
                <a:gd name="connsiteY9" fmla="*/ 214986 h 226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1960" h="2268843">
                  <a:moveTo>
                    <a:pt x="915833" y="214494"/>
                  </a:moveTo>
                  <a:cubicBezTo>
                    <a:pt x="797270" y="872250"/>
                    <a:pt x="681491" y="1486362"/>
                    <a:pt x="562354" y="2143871"/>
                  </a:cubicBezTo>
                  <a:cubicBezTo>
                    <a:pt x="547043" y="2227718"/>
                    <a:pt x="498815" y="2266693"/>
                    <a:pt x="417754" y="2267513"/>
                  </a:cubicBezTo>
                  <a:cubicBezTo>
                    <a:pt x="317451" y="2268331"/>
                    <a:pt x="217147" y="2269396"/>
                    <a:pt x="117416" y="2267513"/>
                  </a:cubicBezTo>
                  <a:cubicBezTo>
                    <a:pt x="14083" y="2265466"/>
                    <a:pt x="-13592" y="2232140"/>
                    <a:pt x="5404" y="2128314"/>
                  </a:cubicBezTo>
                  <a:cubicBezTo>
                    <a:pt x="63948" y="1801279"/>
                    <a:pt x="291986" y="521468"/>
                    <a:pt x="342424" y="231608"/>
                  </a:cubicBezTo>
                  <a:cubicBezTo>
                    <a:pt x="528129" y="166103"/>
                    <a:pt x="686322" y="105347"/>
                    <a:pt x="854177" y="16832"/>
                  </a:cubicBezTo>
                  <a:cubicBezTo>
                    <a:pt x="870387" y="7028"/>
                    <a:pt x="888673" y="1166"/>
                    <a:pt x="907563" y="-281"/>
                  </a:cubicBezTo>
                  <a:cubicBezTo>
                    <a:pt x="933683" y="-281"/>
                    <a:pt x="941789" y="16095"/>
                    <a:pt x="941789" y="43034"/>
                  </a:cubicBezTo>
                  <a:cubicBezTo>
                    <a:pt x="941789" y="72512"/>
                    <a:pt x="920419" y="189439"/>
                    <a:pt x="915833" y="214986"/>
                  </a:cubicBezTo>
                </a:path>
              </a:pathLst>
            </a:custGeom>
            <a:grpFill/>
            <a:ln w="8188"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CFDC4591-ECE0-BF48-AC50-26F739F7138B}"/>
                </a:ext>
              </a:extLst>
            </p:cNvPr>
            <p:cNvSpPr/>
            <p:nvPr/>
          </p:nvSpPr>
          <p:spPr>
            <a:xfrm>
              <a:off x="9106311" y="1353270"/>
              <a:ext cx="1227083" cy="741558"/>
            </a:xfrm>
            <a:custGeom>
              <a:avLst/>
              <a:gdLst>
                <a:gd name="connsiteX0" fmla="*/ 1226832 w 1227083"/>
                <a:gd name="connsiteY0" fmla="*/ 365105 h 741558"/>
                <a:gd name="connsiteX1" fmla="*/ 1226832 w 1227083"/>
                <a:gd name="connsiteY1" fmla="*/ 365105 h 741558"/>
                <a:gd name="connsiteX2" fmla="*/ 1219135 w 1227083"/>
                <a:gd name="connsiteY2" fmla="*/ 346436 h 741558"/>
                <a:gd name="connsiteX3" fmla="*/ 883916 w 1227083"/>
                <a:gd name="connsiteY3" fmla="*/ 5399 h 741558"/>
                <a:gd name="connsiteX4" fmla="*/ 854685 w 1227083"/>
                <a:gd name="connsiteY4" fmla="*/ 4826 h 741558"/>
                <a:gd name="connsiteX5" fmla="*/ 21797 w 1227083"/>
                <a:gd name="connsiteY5" fmla="*/ 349302 h 741558"/>
                <a:gd name="connsiteX6" fmla="*/ 835 w 1227083"/>
                <a:gd name="connsiteY6" fmla="*/ 369527 h 741558"/>
                <a:gd name="connsiteX7" fmla="*/ 16 w 1227083"/>
                <a:gd name="connsiteY7" fmla="*/ 373949 h 741558"/>
                <a:gd name="connsiteX8" fmla="*/ 13853 w 1227083"/>
                <a:gd name="connsiteY8" fmla="*/ 394092 h 741558"/>
                <a:gd name="connsiteX9" fmla="*/ 721548 w 1227083"/>
                <a:gd name="connsiteY9" fmla="*/ 734473 h 741558"/>
                <a:gd name="connsiteX10" fmla="*/ 761096 w 1227083"/>
                <a:gd name="connsiteY10" fmla="*/ 733737 h 741558"/>
                <a:gd name="connsiteX11" fmla="*/ 1210210 w 1227083"/>
                <a:gd name="connsiteY11" fmla="*/ 396957 h 741558"/>
                <a:gd name="connsiteX12" fmla="*/ 1224539 w 1227083"/>
                <a:gd name="connsiteY12" fmla="*/ 378370 h 741558"/>
                <a:gd name="connsiteX13" fmla="*/ 1224539 w 1227083"/>
                <a:gd name="connsiteY13" fmla="*/ 378370 h 741558"/>
                <a:gd name="connsiteX14" fmla="*/ 1226258 w 1227083"/>
                <a:gd name="connsiteY14" fmla="*/ 371738 h 741558"/>
                <a:gd name="connsiteX15" fmla="*/ 1226913 w 1227083"/>
                <a:gd name="connsiteY15" fmla="*/ 365106 h 74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83" h="741558">
                  <a:moveTo>
                    <a:pt x="1226832" y="365105"/>
                  </a:moveTo>
                  <a:lnTo>
                    <a:pt x="1226832" y="365105"/>
                  </a:lnTo>
                  <a:cubicBezTo>
                    <a:pt x="1226685" y="358140"/>
                    <a:pt x="1223940" y="351481"/>
                    <a:pt x="1219135" y="346436"/>
                  </a:cubicBezTo>
                  <a:lnTo>
                    <a:pt x="883916" y="5399"/>
                  </a:lnTo>
                  <a:cubicBezTo>
                    <a:pt x="875638" y="-1952"/>
                    <a:pt x="863244" y="-2195"/>
                    <a:pt x="854685" y="4826"/>
                  </a:cubicBezTo>
                  <a:cubicBezTo>
                    <a:pt x="641796" y="156635"/>
                    <a:pt x="291020" y="285271"/>
                    <a:pt x="21797" y="349302"/>
                  </a:cubicBezTo>
                  <a:cubicBezTo>
                    <a:pt x="11613" y="351661"/>
                    <a:pt x="3556" y="359435"/>
                    <a:pt x="835" y="369527"/>
                  </a:cubicBezTo>
                  <a:cubicBezTo>
                    <a:pt x="443" y="370977"/>
                    <a:pt x="169" y="372455"/>
                    <a:pt x="16" y="373949"/>
                  </a:cubicBezTo>
                  <a:cubicBezTo>
                    <a:pt x="-1327" y="383244"/>
                    <a:pt x="4696" y="392011"/>
                    <a:pt x="13853" y="394092"/>
                  </a:cubicBezTo>
                  <a:cubicBezTo>
                    <a:pt x="258431" y="457632"/>
                    <a:pt x="560980" y="584466"/>
                    <a:pt x="721548" y="734473"/>
                  </a:cubicBezTo>
                  <a:cubicBezTo>
                    <a:pt x="733177" y="743816"/>
                    <a:pt x="749823" y="743506"/>
                    <a:pt x="761096" y="733737"/>
                  </a:cubicBezTo>
                  <a:lnTo>
                    <a:pt x="1210210" y="396957"/>
                  </a:lnTo>
                  <a:cubicBezTo>
                    <a:pt x="1216675" y="392269"/>
                    <a:pt x="1221649" y="385815"/>
                    <a:pt x="1224539" y="378370"/>
                  </a:cubicBezTo>
                  <a:lnTo>
                    <a:pt x="1224539" y="378370"/>
                  </a:lnTo>
                  <a:cubicBezTo>
                    <a:pt x="1225350" y="376228"/>
                    <a:pt x="1225927" y="374004"/>
                    <a:pt x="1226258" y="371738"/>
                  </a:cubicBezTo>
                  <a:cubicBezTo>
                    <a:pt x="1226679" y="369552"/>
                    <a:pt x="1226898" y="367332"/>
                    <a:pt x="1226913" y="365106"/>
                  </a:cubicBezTo>
                </a:path>
              </a:pathLst>
            </a:custGeom>
            <a:grpFill/>
            <a:ln w="8188" cap="flat">
              <a:no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F66FF38A-80A1-554C-B397-04631BBF6CE0}"/>
                </a:ext>
              </a:extLst>
            </p:cNvPr>
            <p:cNvSpPr/>
            <p:nvPr/>
          </p:nvSpPr>
          <p:spPr>
            <a:xfrm>
              <a:off x="8959018" y="2212437"/>
              <a:ext cx="1227483" cy="741574"/>
            </a:xfrm>
            <a:custGeom>
              <a:avLst/>
              <a:gdLst>
                <a:gd name="connsiteX0" fmla="*/ 1227312 w 1227483"/>
                <a:gd name="connsiteY0" fmla="*/ 365122 h 741574"/>
                <a:gd name="connsiteX1" fmla="*/ 1227312 w 1227483"/>
                <a:gd name="connsiteY1" fmla="*/ 365122 h 741574"/>
                <a:gd name="connsiteX2" fmla="*/ 1219124 w 1227483"/>
                <a:gd name="connsiteY2" fmla="*/ 346453 h 741574"/>
                <a:gd name="connsiteX3" fmla="*/ 883824 w 1227483"/>
                <a:gd name="connsiteY3" fmla="*/ 5416 h 741574"/>
                <a:gd name="connsiteX4" fmla="*/ 854674 w 1227483"/>
                <a:gd name="connsiteY4" fmla="*/ 4843 h 741574"/>
                <a:gd name="connsiteX5" fmla="*/ 21787 w 1227483"/>
                <a:gd name="connsiteY5" fmla="*/ 349319 h 741574"/>
                <a:gd name="connsiteX6" fmla="*/ 825 w 1227483"/>
                <a:gd name="connsiteY6" fmla="*/ 369462 h 741574"/>
                <a:gd name="connsiteX7" fmla="*/ 6 w 1227483"/>
                <a:gd name="connsiteY7" fmla="*/ 373965 h 741574"/>
                <a:gd name="connsiteX8" fmla="*/ 13843 w 1227483"/>
                <a:gd name="connsiteY8" fmla="*/ 394108 h 741574"/>
                <a:gd name="connsiteX9" fmla="*/ 721538 w 1227483"/>
                <a:gd name="connsiteY9" fmla="*/ 734490 h 741574"/>
                <a:gd name="connsiteX10" fmla="*/ 761086 w 1227483"/>
                <a:gd name="connsiteY10" fmla="*/ 733753 h 741574"/>
                <a:gd name="connsiteX11" fmla="*/ 1210364 w 1227483"/>
                <a:gd name="connsiteY11" fmla="*/ 396974 h 741574"/>
                <a:gd name="connsiteX12" fmla="*/ 1224611 w 1227483"/>
                <a:gd name="connsiteY12" fmla="*/ 378387 h 741574"/>
                <a:gd name="connsiteX13" fmla="*/ 1224611 w 1227483"/>
                <a:gd name="connsiteY13" fmla="*/ 378387 h 741574"/>
                <a:gd name="connsiteX14" fmla="*/ 1226248 w 1227483"/>
                <a:gd name="connsiteY14" fmla="*/ 371673 h 741574"/>
                <a:gd name="connsiteX15" fmla="*/ 1226903 w 1227483"/>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483" h="741574">
                  <a:moveTo>
                    <a:pt x="1227312" y="365122"/>
                  </a:moveTo>
                  <a:lnTo>
                    <a:pt x="1227312" y="365122"/>
                  </a:lnTo>
                  <a:cubicBezTo>
                    <a:pt x="1227058" y="358084"/>
                    <a:pt x="1224130" y="351408"/>
                    <a:pt x="1219124" y="346453"/>
                  </a:cubicBezTo>
                  <a:lnTo>
                    <a:pt x="883824" y="5416"/>
                  </a:lnTo>
                  <a:cubicBezTo>
                    <a:pt x="875586" y="-1957"/>
                    <a:pt x="863196" y="-2201"/>
                    <a:pt x="854674" y="4843"/>
                  </a:cubicBezTo>
                  <a:cubicBezTo>
                    <a:pt x="641786" y="156570"/>
                    <a:pt x="291092" y="285206"/>
                    <a:pt x="21787" y="349319"/>
                  </a:cubicBezTo>
                  <a:cubicBezTo>
                    <a:pt x="11625" y="351664"/>
                    <a:pt x="3572" y="359401"/>
                    <a:pt x="825" y="369462"/>
                  </a:cubicBezTo>
                  <a:cubicBezTo>
                    <a:pt x="441" y="370941"/>
                    <a:pt x="167" y="372446"/>
                    <a:pt x="6" y="373965"/>
                  </a:cubicBezTo>
                  <a:cubicBezTo>
                    <a:pt x="-1296" y="383251"/>
                    <a:pt x="4710" y="391993"/>
                    <a:pt x="13843" y="394108"/>
                  </a:cubicBezTo>
                  <a:cubicBezTo>
                    <a:pt x="258421" y="457567"/>
                    <a:pt x="560969" y="584483"/>
                    <a:pt x="721538" y="734490"/>
                  </a:cubicBezTo>
                  <a:cubicBezTo>
                    <a:pt x="733167" y="743833"/>
                    <a:pt x="749813" y="743522"/>
                    <a:pt x="761086" y="733753"/>
                  </a:cubicBezTo>
                  <a:lnTo>
                    <a:pt x="1210364" y="396974"/>
                  </a:lnTo>
                  <a:cubicBezTo>
                    <a:pt x="1216789" y="392264"/>
                    <a:pt x="1221732" y="385815"/>
                    <a:pt x="1224611" y="378387"/>
                  </a:cubicBezTo>
                  <a:lnTo>
                    <a:pt x="1224611" y="378387"/>
                  </a:lnTo>
                  <a:cubicBezTo>
                    <a:pt x="1225396" y="376215"/>
                    <a:pt x="1225945" y="373963"/>
                    <a:pt x="1226248" y="371673"/>
                  </a:cubicBezTo>
                  <a:cubicBezTo>
                    <a:pt x="1226705" y="369520"/>
                    <a:pt x="1226925" y="367323"/>
                    <a:pt x="1226903" y="365122"/>
                  </a:cubicBezTo>
                </a:path>
              </a:pathLst>
            </a:custGeom>
            <a:grpFill/>
            <a:ln w="8188" cap="flat">
              <a:noFill/>
              <a:prstDash val="solid"/>
              <a:miter/>
            </a:ln>
          </p:spPr>
          <p:txBody>
            <a:bodyPr rtlCol="0" anchor="ctr"/>
            <a:lstStyle/>
            <a:p>
              <a:endParaRPr lang="en-GB"/>
            </a:p>
          </p:txBody>
        </p:sp>
        <p:sp>
          <p:nvSpPr>
            <p:cNvPr id="14" name="Freeform 13">
              <a:extLst>
                <a:ext uri="{FF2B5EF4-FFF2-40B4-BE49-F238E27FC236}">
                  <a16:creationId xmlns:a16="http://schemas.microsoft.com/office/drawing/2014/main" id="{12D590B0-24E5-E243-A823-130681904CB5}"/>
                </a:ext>
              </a:extLst>
            </p:cNvPr>
            <p:cNvSpPr/>
            <p:nvPr/>
          </p:nvSpPr>
          <p:spPr>
            <a:xfrm>
              <a:off x="7764610" y="1353279"/>
              <a:ext cx="1227338" cy="741548"/>
            </a:xfrm>
            <a:custGeom>
              <a:avLst/>
              <a:gdLst>
                <a:gd name="connsiteX0" fmla="*/ 1227167 w 1227338"/>
                <a:gd name="connsiteY0" fmla="*/ 365096 h 741548"/>
                <a:gd name="connsiteX1" fmla="*/ 1227167 w 1227338"/>
                <a:gd name="connsiteY1" fmla="*/ 365096 h 741548"/>
                <a:gd name="connsiteX2" fmla="*/ 1219552 w 1227338"/>
                <a:gd name="connsiteY2" fmla="*/ 346427 h 741548"/>
                <a:gd name="connsiteX3" fmla="*/ 883842 w 1227338"/>
                <a:gd name="connsiteY3" fmla="*/ 5390 h 741548"/>
                <a:gd name="connsiteX4" fmla="*/ 854692 w 1227338"/>
                <a:gd name="connsiteY4" fmla="*/ 4817 h 741548"/>
                <a:gd name="connsiteX5" fmla="*/ 21804 w 1227338"/>
                <a:gd name="connsiteY5" fmla="*/ 349293 h 741548"/>
                <a:gd name="connsiteX6" fmla="*/ 842 w 1227338"/>
                <a:gd name="connsiteY6" fmla="*/ 369518 h 741548"/>
                <a:gd name="connsiteX7" fmla="*/ 24 w 1227338"/>
                <a:gd name="connsiteY7" fmla="*/ 373940 h 741548"/>
                <a:gd name="connsiteX8" fmla="*/ 13943 w 1227338"/>
                <a:gd name="connsiteY8" fmla="*/ 394082 h 741548"/>
                <a:gd name="connsiteX9" fmla="*/ 721555 w 1227338"/>
                <a:gd name="connsiteY9" fmla="*/ 734464 h 741548"/>
                <a:gd name="connsiteX10" fmla="*/ 761103 w 1227338"/>
                <a:gd name="connsiteY10" fmla="*/ 733727 h 741548"/>
                <a:gd name="connsiteX11" fmla="*/ 1210299 w 1227338"/>
                <a:gd name="connsiteY11" fmla="*/ 396948 h 741548"/>
                <a:gd name="connsiteX12" fmla="*/ 1224464 w 1227338"/>
                <a:gd name="connsiteY12" fmla="*/ 378361 h 741548"/>
                <a:gd name="connsiteX13" fmla="*/ 1224464 w 1227338"/>
                <a:gd name="connsiteY13" fmla="*/ 378361 h 741548"/>
                <a:gd name="connsiteX14" fmla="*/ 1226102 w 1227338"/>
                <a:gd name="connsiteY14" fmla="*/ 371729 h 741548"/>
                <a:gd name="connsiteX15" fmla="*/ 1226756 w 1227338"/>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8" h="741548">
                  <a:moveTo>
                    <a:pt x="1227167" y="365096"/>
                  </a:moveTo>
                  <a:lnTo>
                    <a:pt x="1227167" y="365096"/>
                  </a:lnTo>
                  <a:cubicBezTo>
                    <a:pt x="1227083" y="358134"/>
                    <a:pt x="1224362" y="351462"/>
                    <a:pt x="1219552" y="346427"/>
                  </a:cubicBezTo>
                  <a:lnTo>
                    <a:pt x="883842" y="5390"/>
                  </a:lnTo>
                  <a:cubicBezTo>
                    <a:pt x="875591" y="-1949"/>
                    <a:pt x="863226" y="-2192"/>
                    <a:pt x="854692" y="4817"/>
                  </a:cubicBezTo>
                  <a:cubicBezTo>
                    <a:pt x="641803" y="156626"/>
                    <a:pt x="291027" y="285262"/>
                    <a:pt x="21804" y="349293"/>
                  </a:cubicBezTo>
                  <a:cubicBezTo>
                    <a:pt x="11630" y="351668"/>
                    <a:pt x="3580" y="359435"/>
                    <a:pt x="842" y="369518"/>
                  </a:cubicBezTo>
                  <a:cubicBezTo>
                    <a:pt x="412" y="370958"/>
                    <a:pt x="137" y="372441"/>
                    <a:pt x="24" y="373940"/>
                  </a:cubicBezTo>
                  <a:cubicBezTo>
                    <a:pt x="-1356" y="383270"/>
                    <a:pt x="4728" y="392074"/>
                    <a:pt x="13943" y="394082"/>
                  </a:cubicBezTo>
                  <a:cubicBezTo>
                    <a:pt x="258521" y="457623"/>
                    <a:pt x="560987" y="584457"/>
                    <a:pt x="721555" y="734464"/>
                  </a:cubicBezTo>
                  <a:cubicBezTo>
                    <a:pt x="733185" y="743807"/>
                    <a:pt x="749831" y="743496"/>
                    <a:pt x="761103" y="733727"/>
                  </a:cubicBezTo>
                  <a:lnTo>
                    <a:pt x="1210299" y="396948"/>
                  </a:lnTo>
                  <a:cubicBezTo>
                    <a:pt x="1216726" y="392260"/>
                    <a:pt x="1221649" y="385801"/>
                    <a:pt x="1224464" y="378361"/>
                  </a:cubicBezTo>
                  <a:lnTo>
                    <a:pt x="1224464" y="378361"/>
                  </a:lnTo>
                  <a:cubicBezTo>
                    <a:pt x="1225212" y="376205"/>
                    <a:pt x="1225760" y="373985"/>
                    <a:pt x="1226102" y="371729"/>
                  </a:cubicBezTo>
                  <a:cubicBezTo>
                    <a:pt x="1226562" y="369549"/>
                    <a:pt x="1226782" y="367325"/>
                    <a:pt x="1226756" y="365096"/>
                  </a:cubicBezTo>
                </a:path>
              </a:pathLst>
            </a:custGeom>
            <a:grpFill/>
            <a:ln w="8188"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F92560D-7945-814C-B65A-38713A75E848}"/>
                </a:ext>
              </a:extLst>
            </p:cNvPr>
            <p:cNvSpPr/>
            <p:nvPr/>
          </p:nvSpPr>
          <p:spPr>
            <a:xfrm>
              <a:off x="7620111" y="2212437"/>
              <a:ext cx="1227317" cy="741574"/>
            </a:xfrm>
            <a:custGeom>
              <a:avLst/>
              <a:gdLst>
                <a:gd name="connsiteX0" fmla="*/ 1227147 w 1227317"/>
                <a:gd name="connsiteY0" fmla="*/ 365122 h 741574"/>
                <a:gd name="connsiteX1" fmla="*/ 1227147 w 1227317"/>
                <a:gd name="connsiteY1" fmla="*/ 365122 h 741574"/>
                <a:gd name="connsiteX2" fmla="*/ 1219532 w 1227317"/>
                <a:gd name="connsiteY2" fmla="*/ 346453 h 741574"/>
                <a:gd name="connsiteX3" fmla="*/ 883822 w 1227317"/>
                <a:gd name="connsiteY3" fmla="*/ 5416 h 741574"/>
                <a:gd name="connsiteX4" fmla="*/ 854672 w 1227317"/>
                <a:gd name="connsiteY4" fmla="*/ 4843 h 741574"/>
                <a:gd name="connsiteX5" fmla="*/ 21784 w 1227317"/>
                <a:gd name="connsiteY5" fmla="*/ 349319 h 741574"/>
                <a:gd name="connsiteX6" fmla="*/ 822 w 1227317"/>
                <a:gd name="connsiteY6" fmla="*/ 369462 h 741574"/>
                <a:gd name="connsiteX7" fmla="*/ 4 w 1227317"/>
                <a:gd name="connsiteY7" fmla="*/ 373965 h 741574"/>
                <a:gd name="connsiteX8" fmla="*/ 13923 w 1227317"/>
                <a:gd name="connsiteY8" fmla="*/ 394108 h 741574"/>
                <a:gd name="connsiteX9" fmla="*/ 721535 w 1227317"/>
                <a:gd name="connsiteY9" fmla="*/ 734490 h 741574"/>
                <a:gd name="connsiteX10" fmla="*/ 761083 w 1227317"/>
                <a:gd name="connsiteY10" fmla="*/ 733753 h 741574"/>
                <a:gd name="connsiteX11" fmla="*/ 1210279 w 1227317"/>
                <a:gd name="connsiteY11" fmla="*/ 396974 h 741574"/>
                <a:gd name="connsiteX12" fmla="*/ 1224526 w 1227317"/>
                <a:gd name="connsiteY12" fmla="*/ 378387 h 741574"/>
                <a:gd name="connsiteX13" fmla="*/ 1224526 w 1227317"/>
                <a:gd name="connsiteY13" fmla="*/ 378387 h 741574"/>
                <a:gd name="connsiteX14" fmla="*/ 1226164 w 1227317"/>
                <a:gd name="connsiteY14" fmla="*/ 371673 h 741574"/>
                <a:gd name="connsiteX15" fmla="*/ 1226818 w 1227317"/>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17" h="741574">
                  <a:moveTo>
                    <a:pt x="1227147" y="365122"/>
                  </a:moveTo>
                  <a:lnTo>
                    <a:pt x="1227147" y="365122"/>
                  </a:lnTo>
                  <a:cubicBezTo>
                    <a:pt x="1227104" y="358152"/>
                    <a:pt x="1224376" y="351466"/>
                    <a:pt x="1219532" y="346453"/>
                  </a:cubicBezTo>
                  <a:lnTo>
                    <a:pt x="883822" y="5416"/>
                  </a:lnTo>
                  <a:cubicBezTo>
                    <a:pt x="875584" y="-1957"/>
                    <a:pt x="863194" y="-2201"/>
                    <a:pt x="854672" y="4843"/>
                  </a:cubicBezTo>
                  <a:cubicBezTo>
                    <a:pt x="641784" y="156570"/>
                    <a:pt x="291007" y="285206"/>
                    <a:pt x="21784" y="349319"/>
                  </a:cubicBezTo>
                  <a:cubicBezTo>
                    <a:pt x="11622" y="351664"/>
                    <a:pt x="3570" y="359401"/>
                    <a:pt x="822" y="369462"/>
                  </a:cubicBezTo>
                  <a:cubicBezTo>
                    <a:pt x="438" y="370941"/>
                    <a:pt x="165" y="372446"/>
                    <a:pt x="4" y="373965"/>
                  </a:cubicBezTo>
                  <a:cubicBezTo>
                    <a:pt x="-1293" y="383276"/>
                    <a:pt x="4756" y="392029"/>
                    <a:pt x="13923" y="394108"/>
                  </a:cubicBezTo>
                  <a:cubicBezTo>
                    <a:pt x="258501" y="457567"/>
                    <a:pt x="560968" y="584483"/>
                    <a:pt x="721535" y="734490"/>
                  </a:cubicBezTo>
                  <a:cubicBezTo>
                    <a:pt x="733165" y="743833"/>
                    <a:pt x="749811" y="743522"/>
                    <a:pt x="761083" y="733753"/>
                  </a:cubicBezTo>
                  <a:lnTo>
                    <a:pt x="1210279" y="396974"/>
                  </a:lnTo>
                  <a:cubicBezTo>
                    <a:pt x="1216657" y="392217"/>
                    <a:pt x="1221589" y="385782"/>
                    <a:pt x="1224526" y="378387"/>
                  </a:cubicBezTo>
                  <a:lnTo>
                    <a:pt x="1224526" y="378387"/>
                  </a:lnTo>
                  <a:cubicBezTo>
                    <a:pt x="1225274" y="376203"/>
                    <a:pt x="1225822" y="373956"/>
                    <a:pt x="1226164" y="371673"/>
                  </a:cubicBezTo>
                  <a:cubicBezTo>
                    <a:pt x="1226620" y="369520"/>
                    <a:pt x="1226840" y="367323"/>
                    <a:pt x="1226818" y="365122"/>
                  </a:cubicBezTo>
                </a:path>
              </a:pathLst>
            </a:custGeom>
            <a:grpFill/>
            <a:ln w="8188" cap="flat">
              <a:noFill/>
              <a:prstDash val="solid"/>
              <a:miter/>
            </a:ln>
          </p:spPr>
          <p:txBody>
            <a:bodyPr rtlCol="0" anchor="ctr"/>
            <a:lstStyle/>
            <a:p>
              <a:endParaRPr lang="en-GB"/>
            </a:p>
          </p:txBody>
        </p:sp>
        <p:sp>
          <p:nvSpPr>
            <p:cNvPr id="16" name="Freeform 15">
              <a:extLst>
                <a:ext uri="{FF2B5EF4-FFF2-40B4-BE49-F238E27FC236}">
                  <a16:creationId xmlns:a16="http://schemas.microsoft.com/office/drawing/2014/main" id="{69B38B0A-C492-4C44-9692-31F9F4433048}"/>
                </a:ext>
              </a:extLst>
            </p:cNvPr>
            <p:cNvSpPr/>
            <p:nvPr/>
          </p:nvSpPr>
          <p:spPr>
            <a:xfrm>
              <a:off x="6427748" y="1353279"/>
              <a:ext cx="1227337" cy="741548"/>
            </a:xfrm>
            <a:custGeom>
              <a:avLst/>
              <a:gdLst>
                <a:gd name="connsiteX0" fmla="*/ 1227166 w 1227337"/>
                <a:gd name="connsiteY0" fmla="*/ 365096 h 741548"/>
                <a:gd name="connsiteX1" fmla="*/ 1227166 w 1227337"/>
                <a:gd name="connsiteY1" fmla="*/ 365096 h 741548"/>
                <a:gd name="connsiteX2" fmla="*/ 1219551 w 1227337"/>
                <a:gd name="connsiteY2" fmla="*/ 346427 h 741548"/>
                <a:gd name="connsiteX3" fmla="*/ 883841 w 1227337"/>
                <a:gd name="connsiteY3" fmla="*/ 5390 h 741548"/>
                <a:gd name="connsiteX4" fmla="*/ 854691 w 1227337"/>
                <a:gd name="connsiteY4" fmla="*/ 4817 h 741548"/>
                <a:gd name="connsiteX5" fmla="*/ 21722 w 1227337"/>
                <a:gd name="connsiteY5" fmla="*/ 349293 h 741548"/>
                <a:gd name="connsiteX6" fmla="*/ 842 w 1227337"/>
                <a:gd name="connsiteY6" fmla="*/ 369518 h 741548"/>
                <a:gd name="connsiteX7" fmla="*/ 24 w 1227337"/>
                <a:gd name="connsiteY7" fmla="*/ 373940 h 741548"/>
                <a:gd name="connsiteX8" fmla="*/ 13944 w 1227337"/>
                <a:gd name="connsiteY8" fmla="*/ 394082 h 741548"/>
                <a:gd name="connsiteX9" fmla="*/ 721554 w 1227337"/>
                <a:gd name="connsiteY9" fmla="*/ 734464 h 741548"/>
                <a:gd name="connsiteX10" fmla="*/ 761102 w 1227337"/>
                <a:gd name="connsiteY10" fmla="*/ 733727 h 741548"/>
                <a:gd name="connsiteX11" fmla="*/ 1210298 w 1227337"/>
                <a:gd name="connsiteY11" fmla="*/ 396948 h 741548"/>
                <a:gd name="connsiteX12" fmla="*/ 1224463 w 1227337"/>
                <a:gd name="connsiteY12" fmla="*/ 378361 h 741548"/>
                <a:gd name="connsiteX13" fmla="*/ 1224463 w 1227337"/>
                <a:gd name="connsiteY13" fmla="*/ 378361 h 741548"/>
                <a:gd name="connsiteX14" fmla="*/ 1226101 w 1227337"/>
                <a:gd name="connsiteY14" fmla="*/ 371729 h 741548"/>
                <a:gd name="connsiteX15" fmla="*/ 1226755 w 1227337"/>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7" h="741548">
                  <a:moveTo>
                    <a:pt x="1227166" y="365096"/>
                  </a:moveTo>
                  <a:lnTo>
                    <a:pt x="1227166" y="365096"/>
                  </a:lnTo>
                  <a:cubicBezTo>
                    <a:pt x="1227082" y="358134"/>
                    <a:pt x="1224361" y="351462"/>
                    <a:pt x="1219551" y="346427"/>
                  </a:cubicBezTo>
                  <a:lnTo>
                    <a:pt x="883841" y="5390"/>
                  </a:lnTo>
                  <a:cubicBezTo>
                    <a:pt x="875590" y="-1949"/>
                    <a:pt x="863225" y="-2192"/>
                    <a:pt x="854691" y="4817"/>
                  </a:cubicBezTo>
                  <a:cubicBezTo>
                    <a:pt x="641803" y="156626"/>
                    <a:pt x="291027" y="285262"/>
                    <a:pt x="21722" y="349293"/>
                  </a:cubicBezTo>
                  <a:cubicBezTo>
                    <a:pt x="11579" y="351694"/>
                    <a:pt x="3566" y="359457"/>
                    <a:pt x="842" y="369518"/>
                  </a:cubicBezTo>
                  <a:cubicBezTo>
                    <a:pt x="451" y="370967"/>
                    <a:pt x="177" y="372446"/>
                    <a:pt x="24" y="373940"/>
                  </a:cubicBezTo>
                  <a:cubicBezTo>
                    <a:pt x="-1356" y="383270"/>
                    <a:pt x="4728" y="392074"/>
                    <a:pt x="13944" y="394082"/>
                  </a:cubicBezTo>
                  <a:cubicBezTo>
                    <a:pt x="258438" y="457623"/>
                    <a:pt x="560987" y="584457"/>
                    <a:pt x="721554" y="734464"/>
                  </a:cubicBezTo>
                  <a:cubicBezTo>
                    <a:pt x="733184" y="743807"/>
                    <a:pt x="749830" y="743496"/>
                    <a:pt x="761102" y="733727"/>
                  </a:cubicBezTo>
                  <a:lnTo>
                    <a:pt x="1210298" y="396948"/>
                  </a:lnTo>
                  <a:cubicBezTo>
                    <a:pt x="1216693" y="392227"/>
                    <a:pt x="1221607" y="385779"/>
                    <a:pt x="1224463" y="378361"/>
                  </a:cubicBezTo>
                  <a:lnTo>
                    <a:pt x="1224463" y="378361"/>
                  </a:lnTo>
                  <a:cubicBezTo>
                    <a:pt x="1225249" y="376216"/>
                    <a:pt x="1225798" y="373993"/>
                    <a:pt x="1226101" y="371729"/>
                  </a:cubicBezTo>
                  <a:cubicBezTo>
                    <a:pt x="1226561" y="369549"/>
                    <a:pt x="1226781" y="367325"/>
                    <a:pt x="1226755" y="365096"/>
                  </a:cubicBezTo>
                </a:path>
              </a:pathLst>
            </a:custGeom>
            <a:grpFill/>
            <a:ln w="8188" cap="flat">
              <a:noFill/>
              <a:prstDash val="solid"/>
              <a:miter/>
            </a:ln>
          </p:spPr>
          <p:txBody>
            <a:bodyPr rtlCol="0" anchor="ctr"/>
            <a:lstStyle/>
            <a:p>
              <a:endParaRPr lang="en-GB"/>
            </a:p>
          </p:txBody>
        </p:sp>
        <p:sp>
          <p:nvSpPr>
            <p:cNvPr id="17" name="Freeform 16">
              <a:extLst>
                <a:ext uri="{FF2B5EF4-FFF2-40B4-BE49-F238E27FC236}">
                  <a16:creationId xmlns:a16="http://schemas.microsoft.com/office/drawing/2014/main" id="{4E4F21A6-DCD8-0E41-8227-2AA52E29D89E}"/>
                </a:ext>
              </a:extLst>
            </p:cNvPr>
            <p:cNvSpPr/>
            <p:nvPr/>
          </p:nvSpPr>
          <p:spPr>
            <a:xfrm>
              <a:off x="5089011" y="1353279"/>
              <a:ext cx="1227001" cy="741548"/>
            </a:xfrm>
            <a:custGeom>
              <a:avLst/>
              <a:gdLst>
                <a:gd name="connsiteX0" fmla="*/ 1226831 w 1227001"/>
                <a:gd name="connsiteY0" fmla="*/ 365096 h 741548"/>
                <a:gd name="connsiteX1" fmla="*/ 1226831 w 1227001"/>
                <a:gd name="connsiteY1" fmla="*/ 365096 h 741548"/>
                <a:gd name="connsiteX2" fmla="*/ 1219134 w 1227001"/>
                <a:gd name="connsiteY2" fmla="*/ 346427 h 741548"/>
                <a:gd name="connsiteX3" fmla="*/ 883833 w 1227001"/>
                <a:gd name="connsiteY3" fmla="*/ 5390 h 741548"/>
                <a:gd name="connsiteX4" fmla="*/ 854684 w 1227001"/>
                <a:gd name="connsiteY4" fmla="*/ 4817 h 741548"/>
                <a:gd name="connsiteX5" fmla="*/ 21714 w 1227001"/>
                <a:gd name="connsiteY5" fmla="*/ 349293 h 741548"/>
                <a:gd name="connsiteX6" fmla="*/ 835 w 1227001"/>
                <a:gd name="connsiteY6" fmla="*/ 369518 h 741548"/>
                <a:gd name="connsiteX7" fmla="*/ 16 w 1227001"/>
                <a:gd name="connsiteY7" fmla="*/ 373940 h 741548"/>
                <a:gd name="connsiteX8" fmla="*/ 13854 w 1227001"/>
                <a:gd name="connsiteY8" fmla="*/ 394082 h 741548"/>
                <a:gd name="connsiteX9" fmla="*/ 721546 w 1227001"/>
                <a:gd name="connsiteY9" fmla="*/ 734464 h 741548"/>
                <a:gd name="connsiteX10" fmla="*/ 761095 w 1227001"/>
                <a:gd name="connsiteY10" fmla="*/ 733727 h 741548"/>
                <a:gd name="connsiteX11" fmla="*/ 1210291 w 1227001"/>
                <a:gd name="connsiteY11" fmla="*/ 396948 h 741548"/>
                <a:gd name="connsiteX12" fmla="*/ 1224456 w 1227001"/>
                <a:gd name="connsiteY12" fmla="*/ 378361 h 741548"/>
                <a:gd name="connsiteX13" fmla="*/ 1224456 w 1227001"/>
                <a:gd name="connsiteY13" fmla="*/ 378361 h 741548"/>
                <a:gd name="connsiteX14" fmla="*/ 1226094 w 1227001"/>
                <a:gd name="connsiteY14" fmla="*/ 371729 h 741548"/>
                <a:gd name="connsiteX15" fmla="*/ 1226749 w 1227001"/>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01" h="741548">
                  <a:moveTo>
                    <a:pt x="1226831" y="365096"/>
                  </a:moveTo>
                  <a:lnTo>
                    <a:pt x="1226831" y="365096"/>
                  </a:lnTo>
                  <a:cubicBezTo>
                    <a:pt x="1226716" y="358124"/>
                    <a:pt x="1223966" y="351454"/>
                    <a:pt x="1219134" y="346427"/>
                  </a:cubicBezTo>
                  <a:lnTo>
                    <a:pt x="883833" y="5390"/>
                  </a:lnTo>
                  <a:cubicBezTo>
                    <a:pt x="875582" y="-1949"/>
                    <a:pt x="863217" y="-2192"/>
                    <a:pt x="854684" y="4817"/>
                  </a:cubicBezTo>
                  <a:cubicBezTo>
                    <a:pt x="641795" y="156626"/>
                    <a:pt x="291019" y="285262"/>
                    <a:pt x="21714" y="349293"/>
                  </a:cubicBezTo>
                  <a:cubicBezTo>
                    <a:pt x="11571" y="351694"/>
                    <a:pt x="3558" y="359457"/>
                    <a:pt x="835" y="369518"/>
                  </a:cubicBezTo>
                  <a:cubicBezTo>
                    <a:pt x="443" y="370967"/>
                    <a:pt x="169" y="372446"/>
                    <a:pt x="16" y="373940"/>
                  </a:cubicBezTo>
                  <a:cubicBezTo>
                    <a:pt x="-1327" y="383234"/>
                    <a:pt x="4696" y="392002"/>
                    <a:pt x="13854" y="394082"/>
                  </a:cubicBezTo>
                  <a:cubicBezTo>
                    <a:pt x="258430" y="457623"/>
                    <a:pt x="560979" y="584457"/>
                    <a:pt x="721546" y="734464"/>
                  </a:cubicBezTo>
                  <a:cubicBezTo>
                    <a:pt x="733176" y="743807"/>
                    <a:pt x="749821" y="743496"/>
                    <a:pt x="761095" y="733727"/>
                  </a:cubicBezTo>
                  <a:lnTo>
                    <a:pt x="1210291" y="396948"/>
                  </a:lnTo>
                  <a:cubicBezTo>
                    <a:pt x="1216718" y="392260"/>
                    <a:pt x="1221640" y="385801"/>
                    <a:pt x="1224456" y="378361"/>
                  </a:cubicBezTo>
                  <a:lnTo>
                    <a:pt x="1224456" y="378361"/>
                  </a:lnTo>
                  <a:cubicBezTo>
                    <a:pt x="1225241" y="376216"/>
                    <a:pt x="1225791" y="373993"/>
                    <a:pt x="1226094" y="371729"/>
                  </a:cubicBezTo>
                  <a:cubicBezTo>
                    <a:pt x="1226514" y="369543"/>
                    <a:pt x="1226734" y="367323"/>
                    <a:pt x="1226749" y="365096"/>
                  </a:cubicBezTo>
                </a:path>
              </a:pathLst>
            </a:custGeom>
            <a:grpFill/>
            <a:ln w="8188" cap="flat">
              <a:noFill/>
              <a:prstDash val="solid"/>
              <a:miter/>
            </a:ln>
          </p:spPr>
          <p:txBody>
            <a:bodyPr rtlCol="0" anchor="ctr"/>
            <a:lstStyle/>
            <a:p>
              <a:endParaRPr lang="en-GB"/>
            </a:p>
          </p:txBody>
        </p:sp>
        <p:sp>
          <p:nvSpPr>
            <p:cNvPr id="18" name="Freeform 17">
              <a:extLst>
                <a:ext uri="{FF2B5EF4-FFF2-40B4-BE49-F238E27FC236}">
                  <a16:creationId xmlns:a16="http://schemas.microsoft.com/office/drawing/2014/main" id="{A90FAF5A-783B-4043-861A-EF5DC216EE58}"/>
                </a:ext>
              </a:extLst>
            </p:cNvPr>
            <p:cNvSpPr/>
            <p:nvPr/>
          </p:nvSpPr>
          <p:spPr>
            <a:xfrm>
              <a:off x="0" y="3167142"/>
              <a:ext cx="1662828" cy="2328712"/>
            </a:xfrm>
            <a:custGeom>
              <a:avLst/>
              <a:gdLst>
                <a:gd name="connsiteX0" fmla="*/ 88915 w 1662828"/>
                <a:gd name="connsiteY0" fmla="*/ 618417 h 2328712"/>
                <a:gd name="connsiteX1" fmla="*/ 938834 w 1662828"/>
                <a:gd name="connsiteY1" fmla="*/ -281 h 2328712"/>
                <a:gd name="connsiteX2" fmla="*/ 1576928 w 1662828"/>
                <a:gd name="connsiteY2" fmla="*/ 140637 h 2328712"/>
                <a:gd name="connsiteX3" fmla="*/ 1631052 w 1662828"/>
                <a:gd name="connsiteY3" fmla="*/ 209090 h 2328712"/>
                <a:gd name="connsiteX4" fmla="*/ 1596989 w 1662828"/>
                <a:gd name="connsiteY4" fmla="*/ 272958 h 2328712"/>
                <a:gd name="connsiteX5" fmla="*/ 1474824 w 1662828"/>
                <a:gd name="connsiteY5" fmla="*/ 430171 h 2328712"/>
                <a:gd name="connsiteX6" fmla="*/ 1400067 w 1662828"/>
                <a:gd name="connsiteY6" fmla="*/ 493220 h 2328712"/>
                <a:gd name="connsiteX7" fmla="*/ 1357325 w 1662828"/>
                <a:gd name="connsiteY7" fmla="*/ 482247 h 2328712"/>
                <a:gd name="connsiteX8" fmla="*/ 957339 w 1662828"/>
                <a:gd name="connsiteY8" fmla="*/ 389475 h 2328712"/>
                <a:gd name="connsiteX9" fmla="*/ 640707 w 1662828"/>
                <a:gd name="connsiteY9" fmla="*/ 603596 h 2328712"/>
                <a:gd name="connsiteX10" fmla="*/ 1662657 w 1662828"/>
                <a:gd name="connsiteY10" fmla="*/ 1620402 h 2328712"/>
                <a:gd name="connsiteX11" fmla="*/ 793087 w 1662828"/>
                <a:gd name="connsiteY11" fmla="*/ 2328432 h 2328712"/>
                <a:gd name="connsiteX12" fmla="*/ -171 w 1662828"/>
                <a:gd name="connsiteY12" fmla="*/ 2005983 h 2328712"/>
                <a:gd name="connsiteX13" fmla="*/ 25867 w 1662828"/>
                <a:gd name="connsiteY13" fmla="*/ 1959637 h 2328712"/>
                <a:gd name="connsiteX14" fmla="*/ 171041 w 1662828"/>
                <a:gd name="connsiteY14" fmla="*/ 1820439 h 2328712"/>
                <a:gd name="connsiteX15" fmla="*/ 258735 w 1662828"/>
                <a:gd name="connsiteY15" fmla="*/ 1757390 h 2328712"/>
                <a:gd name="connsiteX16" fmla="*/ 316051 w 1662828"/>
                <a:gd name="connsiteY16" fmla="*/ 1779252 h 2328712"/>
                <a:gd name="connsiteX17" fmla="*/ 741830 w 1662828"/>
                <a:gd name="connsiteY17" fmla="*/ 1943016 h 2328712"/>
                <a:gd name="connsiteX18" fmla="*/ 1122492 w 1662828"/>
                <a:gd name="connsiteY18" fmla="*/ 1689183 h 2328712"/>
                <a:gd name="connsiteX19" fmla="*/ 88833 w 1662828"/>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8" h="2328712">
                  <a:moveTo>
                    <a:pt x="88915" y="618417"/>
                  </a:moveTo>
                  <a:cubicBezTo>
                    <a:pt x="88915" y="130812"/>
                    <a:pt x="576104" y="-281"/>
                    <a:pt x="938834" y="-281"/>
                  </a:cubicBezTo>
                  <a:cubicBezTo>
                    <a:pt x="1217228" y="-281"/>
                    <a:pt x="1502008" y="89298"/>
                    <a:pt x="1576928" y="140637"/>
                  </a:cubicBezTo>
                  <a:cubicBezTo>
                    <a:pt x="1613939" y="166021"/>
                    <a:pt x="1631052" y="187637"/>
                    <a:pt x="1631052" y="209090"/>
                  </a:cubicBezTo>
                  <a:cubicBezTo>
                    <a:pt x="1631052" y="226285"/>
                    <a:pt x="1618769" y="243317"/>
                    <a:pt x="1596989" y="272958"/>
                  </a:cubicBezTo>
                  <a:cubicBezTo>
                    <a:pt x="1547861" y="339692"/>
                    <a:pt x="1518220" y="375965"/>
                    <a:pt x="1474824" y="430171"/>
                  </a:cubicBezTo>
                  <a:cubicBezTo>
                    <a:pt x="1449850" y="461286"/>
                    <a:pt x="1424140" y="493220"/>
                    <a:pt x="1400067" y="493220"/>
                  </a:cubicBezTo>
                  <a:cubicBezTo>
                    <a:pt x="1385214" y="492560"/>
                    <a:pt x="1370660" y="488823"/>
                    <a:pt x="1357325" y="482247"/>
                  </a:cubicBezTo>
                  <a:cubicBezTo>
                    <a:pt x="1287399" y="454489"/>
                    <a:pt x="1124621" y="389475"/>
                    <a:pt x="957339" y="389475"/>
                  </a:cubicBezTo>
                  <a:cubicBezTo>
                    <a:pt x="774091" y="389475"/>
                    <a:pt x="640707" y="480610"/>
                    <a:pt x="640707" y="603596"/>
                  </a:cubicBezTo>
                  <a:cubicBezTo>
                    <a:pt x="640707"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19" y="1930160"/>
                    <a:pt x="144184" y="1845003"/>
                    <a:pt x="171041" y="1820439"/>
                  </a:cubicBezTo>
                  <a:cubicBezTo>
                    <a:pt x="197898" y="1795874"/>
                    <a:pt x="229995" y="1757390"/>
                    <a:pt x="258735" y="1757390"/>
                  </a:cubicBezTo>
                  <a:cubicBezTo>
                    <a:pt x="282071" y="1757390"/>
                    <a:pt x="292961" y="1765578"/>
                    <a:pt x="316051" y="1779252"/>
                  </a:cubicBezTo>
                  <a:cubicBezTo>
                    <a:pt x="402763" y="1830264"/>
                    <a:pt x="546217" y="1943016"/>
                    <a:pt x="741830" y="1943016"/>
                  </a:cubicBezTo>
                  <a:cubicBezTo>
                    <a:pt x="937442" y="1943016"/>
                    <a:pt x="1122492" y="1851472"/>
                    <a:pt x="1122492" y="1689183"/>
                  </a:cubicBezTo>
                  <a:cubicBezTo>
                    <a:pt x="1122492" y="1266509"/>
                    <a:pt x="88833" y="1391461"/>
                    <a:pt x="88833" y="618908"/>
                  </a:cubicBezTo>
                </a:path>
              </a:pathLst>
            </a:custGeom>
            <a:grpFill/>
            <a:ln w="8188"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A3DA2A93-532D-F747-B8BF-3A455251F346}"/>
                </a:ext>
              </a:extLst>
            </p:cNvPr>
            <p:cNvSpPr/>
            <p:nvPr/>
          </p:nvSpPr>
          <p:spPr>
            <a:xfrm>
              <a:off x="8444904" y="3167142"/>
              <a:ext cx="1662827" cy="2328712"/>
            </a:xfrm>
            <a:custGeom>
              <a:avLst/>
              <a:gdLst>
                <a:gd name="connsiteX0" fmla="*/ 88833 w 1662827"/>
                <a:gd name="connsiteY0" fmla="*/ 618417 h 2328712"/>
                <a:gd name="connsiteX1" fmla="*/ 938835 w 1662827"/>
                <a:gd name="connsiteY1" fmla="*/ -281 h 2328712"/>
                <a:gd name="connsiteX2" fmla="*/ 1576928 w 1662827"/>
                <a:gd name="connsiteY2" fmla="*/ 140637 h 2328712"/>
                <a:gd name="connsiteX3" fmla="*/ 1631051 w 1662827"/>
                <a:gd name="connsiteY3" fmla="*/ 209090 h 2328712"/>
                <a:gd name="connsiteX4" fmla="*/ 1596990 w 1662827"/>
                <a:gd name="connsiteY4" fmla="*/ 272958 h 2328712"/>
                <a:gd name="connsiteX5" fmla="*/ 1474824 w 1662827"/>
                <a:gd name="connsiteY5" fmla="*/ 430171 h 2328712"/>
                <a:gd name="connsiteX6" fmla="*/ 1399985 w 1662827"/>
                <a:gd name="connsiteY6" fmla="*/ 493220 h 2328712"/>
                <a:gd name="connsiteX7" fmla="*/ 1357325 w 1662827"/>
                <a:gd name="connsiteY7" fmla="*/ 482247 h 2328712"/>
                <a:gd name="connsiteX8" fmla="*/ 957340 w 1662827"/>
                <a:gd name="connsiteY8" fmla="*/ 389475 h 2328712"/>
                <a:gd name="connsiteX9" fmla="*/ 640708 w 1662827"/>
                <a:gd name="connsiteY9" fmla="*/ 603596 h 2328712"/>
                <a:gd name="connsiteX10" fmla="*/ 1662657 w 1662827"/>
                <a:gd name="connsiteY10" fmla="*/ 1620402 h 2328712"/>
                <a:gd name="connsiteX11" fmla="*/ 793087 w 1662827"/>
                <a:gd name="connsiteY11" fmla="*/ 2328432 h 2328712"/>
                <a:gd name="connsiteX12" fmla="*/ -171 w 1662827"/>
                <a:gd name="connsiteY12" fmla="*/ 2005983 h 2328712"/>
                <a:gd name="connsiteX13" fmla="*/ 25867 w 1662827"/>
                <a:gd name="connsiteY13" fmla="*/ 1959637 h 2328712"/>
                <a:gd name="connsiteX14" fmla="*/ 171041 w 1662827"/>
                <a:gd name="connsiteY14" fmla="*/ 1820439 h 2328712"/>
                <a:gd name="connsiteX15" fmla="*/ 258735 w 1662827"/>
                <a:gd name="connsiteY15" fmla="*/ 1757390 h 2328712"/>
                <a:gd name="connsiteX16" fmla="*/ 316051 w 1662827"/>
                <a:gd name="connsiteY16" fmla="*/ 1779252 h 2328712"/>
                <a:gd name="connsiteX17" fmla="*/ 741830 w 1662827"/>
                <a:gd name="connsiteY17" fmla="*/ 1943016 h 2328712"/>
                <a:gd name="connsiteX18" fmla="*/ 1122492 w 1662827"/>
                <a:gd name="connsiteY18" fmla="*/ 1689183 h 2328712"/>
                <a:gd name="connsiteX19" fmla="*/ 88751 w 1662827"/>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7" h="2328712">
                  <a:moveTo>
                    <a:pt x="88833" y="618417"/>
                  </a:moveTo>
                  <a:cubicBezTo>
                    <a:pt x="88833" y="130812"/>
                    <a:pt x="576104" y="-281"/>
                    <a:pt x="938835" y="-281"/>
                  </a:cubicBezTo>
                  <a:cubicBezTo>
                    <a:pt x="1217228" y="-281"/>
                    <a:pt x="1502008" y="89298"/>
                    <a:pt x="1576928" y="140637"/>
                  </a:cubicBezTo>
                  <a:cubicBezTo>
                    <a:pt x="1613857" y="166021"/>
                    <a:pt x="1631051" y="187637"/>
                    <a:pt x="1631051" y="209090"/>
                  </a:cubicBezTo>
                  <a:cubicBezTo>
                    <a:pt x="1631051" y="226285"/>
                    <a:pt x="1618769" y="243317"/>
                    <a:pt x="1596990" y="272958"/>
                  </a:cubicBezTo>
                  <a:cubicBezTo>
                    <a:pt x="1547861" y="339692"/>
                    <a:pt x="1518139" y="375965"/>
                    <a:pt x="1474824" y="430171"/>
                  </a:cubicBezTo>
                  <a:cubicBezTo>
                    <a:pt x="1450260" y="461286"/>
                    <a:pt x="1424139" y="493220"/>
                    <a:pt x="1399985" y="493220"/>
                  </a:cubicBezTo>
                  <a:cubicBezTo>
                    <a:pt x="1385160" y="492548"/>
                    <a:pt x="1370635" y="488812"/>
                    <a:pt x="1357325" y="482247"/>
                  </a:cubicBezTo>
                  <a:cubicBezTo>
                    <a:pt x="1287399" y="454489"/>
                    <a:pt x="1124621" y="389475"/>
                    <a:pt x="957340" y="389475"/>
                  </a:cubicBezTo>
                  <a:cubicBezTo>
                    <a:pt x="774091" y="389475"/>
                    <a:pt x="640708" y="480610"/>
                    <a:pt x="640708" y="603596"/>
                  </a:cubicBezTo>
                  <a:cubicBezTo>
                    <a:pt x="640708"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20" y="1930160"/>
                    <a:pt x="144184" y="1845003"/>
                    <a:pt x="171041" y="1820439"/>
                  </a:cubicBezTo>
                  <a:cubicBezTo>
                    <a:pt x="197898" y="1795874"/>
                    <a:pt x="229995" y="1757390"/>
                    <a:pt x="258735" y="1757390"/>
                  </a:cubicBezTo>
                  <a:cubicBezTo>
                    <a:pt x="281989" y="1757390"/>
                    <a:pt x="292961" y="1765578"/>
                    <a:pt x="316051" y="1779252"/>
                  </a:cubicBezTo>
                  <a:cubicBezTo>
                    <a:pt x="402762" y="1830264"/>
                    <a:pt x="546217" y="1943016"/>
                    <a:pt x="741830" y="1943016"/>
                  </a:cubicBezTo>
                  <a:cubicBezTo>
                    <a:pt x="937442" y="1943016"/>
                    <a:pt x="1122492" y="1851472"/>
                    <a:pt x="1122492" y="1689183"/>
                  </a:cubicBezTo>
                  <a:cubicBezTo>
                    <a:pt x="1122492" y="1266509"/>
                    <a:pt x="88751" y="1391461"/>
                    <a:pt x="88751" y="618908"/>
                  </a:cubicBezTo>
                </a:path>
              </a:pathLst>
            </a:custGeom>
            <a:grpFill/>
            <a:ln w="8188"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B103F525-6967-7E4B-AAE8-E4A29DF2075A}"/>
                </a:ext>
              </a:extLst>
            </p:cNvPr>
            <p:cNvSpPr/>
            <p:nvPr/>
          </p:nvSpPr>
          <p:spPr>
            <a:xfrm>
              <a:off x="1871377" y="3169435"/>
              <a:ext cx="1937291" cy="2335345"/>
            </a:xfrm>
            <a:custGeom>
              <a:avLst/>
              <a:gdLst>
                <a:gd name="connsiteX0" fmla="*/ 555716 w 1937291"/>
                <a:gd name="connsiteY0" fmla="*/ 977304 h 2335345"/>
                <a:gd name="connsiteX1" fmla="*/ 1020469 w 1937291"/>
                <a:gd name="connsiteY1" fmla="*/ 376211 h 2335345"/>
                <a:gd name="connsiteX2" fmla="*/ 1398920 w 1937291"/>
                <a:gd name="connsiteY2" fmla="*/ 979924 h 2335345"/>
                <a:gd name="connsiteX3" fmla="*/ 555552 w 1937291"/>
                <a:gd name="connsiteY3" fmla="*/ 977304 h 2335345"/>
                <a:gd name="connsiteX4" fmla="*/ 1936957 w 1937291"/>
                <a:gd name="connsiteY4" fmla="*/ 1126983 h 2335345"/>
                <a:gd name="connsiteX5" fmla="*/ 1021861 w 1937291"/>
                <a:gd name="connsiteY5" fmla="*/ -281 h 2335345"/>
                <a:gd name="connsiteX6" fmla="*/ -171 w 1937291"/>
                <a:gd name="connsiteY6" fmla="*/ 1166205 h 2335345"/>
                <a:gd name="connsiteX7" fmla="*/ 1002455 w 1937291"/>
                <a:gd name="connsiteY7" fmla="*/ 2335065 h 2335345"/>
                <a:gd name="connsiteX8" fmla="*/ 1769675 w 1937291"/>
                <a:gd name="connsiteY8" fmla="*/ 2055930 h 2335345"/>
                <a:gd name="connsiteX9" fmla="*/ 1824535 w 1937291"/>
                <a:gd name="connsiteY9" fmla="*/ 1976014 h 2335345"/>
                <a:gd name="connsiteX10" fmla="*/ 1766400 w 1937291"/>
                <a:gd name="connsiteY10" fmla="*/ 1885944 h 2335345"/>
                <a:gd name="connsiteX11" fmla="*/ 1664541 w 1937291"/>
                <a:gd name="connsiteY11" fmla="*/ 1759273 h 2335345"/>
                <a:gd name="connsiteX12" fmla="*/ 1622864 w 1937291"/>
                <a:gd name="connsiteY12" fmla="*/ 1734053 h 2335345"/>
                <a:gd name="connsiteX13" fmla="*/ 1559324 w 1937291"/>
                <a:gd name="connsiteY13" fmla="*/ 1764759 h 2335345"/>
                <a:gd name="connsiteX14" fmla="*/ 1086465 w 1937291"/>
                <a:gd name="connsiteY14" fmla="*/ 1955298 h 2335345"/>
                <a:gd name="connsiteX15" fmla="*/ 552932 w 1937291"/>
                <a:gd name="connsiteY15" fmla="*/ 1300982 h 2335345"/>
                <a:gd name="connsiteX16" fmla="*/ 1802755 w 1937291"/>
                <a:gd name="connsiteY16" fmla="*/ 1300982 h 2335345"/>
                <a:gd name="connsiteX17" fmla="*/ 1937121 w 1937291"/>
                <a:gd name="connsiteY17" fmla="*/ 1127065 h 233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7291" h="2335345">
                  <a:moveTo>
                    <a:pt x="555716" y="977304"/>
                  </a:moveTo>
                  <a:cubicBezTo>
                    <a:pt x="591661" y="591559"/>
                    <a:pt x="750919" y="376211"/>
                    <a:pt x="1020469" y="376211"/>
                  </a:cubicBezTo>
                  <a:cubicBezTo>
                    <a:pt x="1313110" y="376211"/>
                    <a:pt x="1398920" y="650023"/>
                    <a:pt x="1398920" y="979924"/>
                  </a:cubicBezTo>
                  <a:cubicBezTo>
                    <a:pt x="1143290" y="979924"/>
                    <a:pt x="809381" y="978123"/>
                    <a:pt x="555552" y="977304"/>
                  </a:cubicBezTo>
                  <a:moveTo>
                    <a:pt x="1936957" y="1126983"/>
                  </a:moveTo>
                  <a:cubicBezTo>
                    <a:pt x="1936957" y="395125"/>
                    <a:pt x="1648165" y="-281"/>
                    <a:pt x="1021861" y="-281"/>
                  </a:cubicBezTo>
                  <a:cubicBezTo>
                    <a:pt x="523291" y="-281"/>
                    <a:pt x="-171" y="290317"/>
                    <a:pt x="-171" y="1166205"/>
                  </a:cubicBezTo>
                  <a:cubicBezTo>
                    <a:pt x="-7" y="1980189"/>
                    <a:pt x="463846" y="2335065"/>
                    <a:pt x="1002455" y="2335065"/>
                  </a:cubicBezTo>
                  <a:cubicBezTo>
                    <a:pt x="1390569" y="2335065"/>
                    <a:pt x="1614266" y="2189479"/>
                    <a:pt x="1769675" y="2055930"/>
                  </a:cubicBezTo>
                  <a:cubicBezTo>
                    <a:pt x="1803001" y="2027271"/>
                    <a:pt x="1824535" y="2002380"/>
                    <a:pt x="1824535" y="1976014"/>
                  </a:cubicBezTo>
                  <a:cubicBezTo>
                    <a:pt x="1824535" y="1949648"/>
                    <a:pt x="1813236" y="1936956"/>
                    <a:pt x="1766400" y="1885944"/>
                  </a:cubicBezTo>
                  <a:cubicBezTo>
                    <a:pt x="1731519" y="1847951"/>
                    <a:pt x="1708674" y="1811759"/>
                    <a:pt x="1664541" y="1759273"/>
                  </a:cubicBezTo>
                  <a:cubicBezTo>
                    <a:pt x="1650621" y="1742897"/>
                    <a:pt x="1641369" y="1734053"/>
                    <a:pt x="1622864" y="1734053"/>
                  </a:cubicBezTo>
                  <a:cubicBezTo>
                    <a:pt x="1604359" y="1734053"/>
                    <a:pt x="1581924" y="1747155"/>
                    <a:pt x="1559324" y="1764759"/>
                  </a:cubicBezTo>
                  <a:cubicBezTo>
                    <a:pt x="1459021" y="1842219"/>
                    <a:pt x="1301974" y="1955298"/>
                    <a:pt x="1086465" y="1955298"/>
                  </a:cubicBezTo>
                  <a:cubicBezTo>
                    <a:pt x="764920" y="1955298"/>
                    <a:pt x="584947" y="1730123"/>
                    <a:pt x="552932" y="1300982"/>
                  </a:cubicBezTo>
                  <a:lnTo>
                    <a:pt x="1802755" y="1300982"/>
                  </a:lnTo>
                  <a:cubicBezTo>
                    <a:pt x="1882916" y="1300982"/>
                    <a:pt x="1937121" y="1245630"/>
                    <a:pt x="1937121" y="1127065"/>
                  </a:cubicBezTo>
                </a:path>
              </a:pathLst>
            </a:custGeom>
            <a:grpFill/>
            <a:ln w="8188"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89414F69-2208-D54B-B3DB-73B3B50761B6}"/>
                </a:ext>
              </a:extLst>
            </p:cNvPr>
            <p:cNvSpPr/>
            <p:nvPr/>
          </p:nvSpPr>
          <p:spPr>
            <a:xfrm>
              <a:off x="6028703" y="2175392"/>
              <a:ext cx="1449602" cy="3262748"/>
            </a:xfrm>
            <a:custGeom>
              <a:avLst/>
              <a:gdLst>
                <a:gd name="connsiteX0" fmla="*/ 1208376 w 1449602"/>
                <a:gd name="connsiteY0" fmla="*/ 392341 h 3262748"/>
                <a:gd name="connsiteX1" fmla="*/ 1418399 w 1449602"/>
                <a:gd name="connsiteY1" fmla="*/ 413139 h 3262748"/>
                <a:gd name="connsiteX2" fmla="*/ 1449431 w 1449602"/>
                <a:gd name="connsiteY2" fmla="*/ 392341 h 3262748"/>
                <a:gd name="connsiteX3" fmla="*/ 1409311 w 1449602"/>
                <a:gd name="connsiteY3" fmla="*/ 330275 h 3262748"/>
                <a:gd name="connsiteX4" fmla="*/ 1226553 w 1449602"/>
                <a:gd name="connsiteY4" fmla="*/ 93555 h 3262748"/>
                <a:gd name="connsiteX5" fmla="*/ 1136484 w 1449602"/>
                <a:gd name="connsiteY5" fmla="*/ 17896 h 3262748"/>
                <a:gd name="connsiteX6" fmla="*/ 930637 w 1449602"/>
                <a:gd name="connsiteY6" fmla="*/ -281 h 3262748"/>
                <a:gd name="connsiteX7" fmla="*/ 300158 w 1449602"/>
                <a:gd name="connsiteY7" fmla="*/ 695713 h 3262748"/>
                <a:gd name="connsiteX8" fmla="*/ 300158 w 1449602"/>
                <a:gd name="connsiteY8" fmla="*/ 1032656 h 3262748"/>
                <a:gd name="connsiteX9" fmla="*/ 176354 w 1449602"/>
                <a:gd name="connsiteY9" fmla="*/ 1032656 h 3262748"/>
                <a:gd name="connsiteX10" fmla="*/ 229 w 1449602"/>
                <a:gd name="connsiteY10" fmla="*/ 1216398 h 3262748"/>
                <a:gd name="connsiteX11" fmla="*/ 229 w 1449602"/>
                <a:gd name="connsiteY11" fmla="*/ 1306468 h 3262748"/>
                <a:gd name="connsiteX12" fmla="*/ 300731 w 1449602"/>
                <a:gd name="connsiteY12" fmla="*/ 1429290 h 3262748"/>
                <a:gd name="connsiteX13" fmla="*/ 300731 w 1449602"/>
                <a:gd name="connsiteY13" fmla="*/ 3158221 h 3262748"/>
                <a:gd name="connsiteX14" fmla="*/ 401175 w 1449602"/>
                <a:gd name="connsiteY14" fmla="*/ 3262444 h 3262748"/>
                <a:gd name="connsiteX15" fmla="*/ 404146 w 1449602"/>
                <a:gd name="connsiteY15" fmla="*/ 3262456 h 3262748"/>
                <a:gd name="connsiteX16" fmla="*/ 759261 w 1449602"/>
                <a:gd name="connsiteY16" fmla="*/ 3262456 h 3262748"/>
                <a:gd name="connsiteX17" fmla="*/ 861772 w 1449602"/>
                <a:gd name="connsiteY17" fmla="*/ 3163072 h 3262748"/>
                <a:gd name="connsiteX18" fmla="*/ 861776 w 1449602"/>
                <a:gd name="connsiteY18" fmla="*/ 3162806 h 3262748"/>
                <a:gd name="connsiteX19" fmla="*/ 861775 w 1449602"/>
                <a:gd name="connsiteY19" fmla="*/ 1438133 h 3262748"/>
                <a:gd name="connsiteX20" fmla="*/ 1427979 w 1449602"/>
                <a:gd name="connsiteY20" fmla="*/ 1312117 h 3262748"/>
                <a:gd name="connsiteX21" fmla="*/ 1427979 w 1449602"/>
                <a:gd name="connsiteY21" fmla="*/ 1156542 h 3262748"/>
                <a:gd name="connsiteX22" fmla="*/ 1280594 w 1449602"/>
                <a:gd name="connsiteY22" fmla="*/ 1031919 h 3262748"/>
                <a:gd name="connsiteX23" fmla="*/ 862185 w 1449602"/>
                <a:gd name="connsiteY23" fmla="*/ 1031919 h 3262748"/>
                <a:gd name="connsiteX24" fmla="*/ 862185 w 1449602"/>
                <a:gd name="connsiteY24" fmla="*/ 747871 h 3262748"/>
                <a:gd name="connsiteX25" fmla="*/ 1208294 w 1449602"/>
                <a:gd name="connsiteY25" fmla="*/ 391768 h 326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49602" h="3262748">
                  <a:moveTo>
                    <a:pt x="1208376" y="392341"/>
                  </a:moveTo>
                  <a:cubicBezTo>
                    <a:pt x="1285098" y="392341"/>
                    <a:pt x="1374593" y="413139"/>
                    <a:pt x="1418399" y="413139"/>
                  </a:cubicBezTo>
                  <a:cubicBezTo>
                    <a:pt x="1436412" y="413139"/>
                    <a:pt x="1449431" y="405934"/>
                    <a:pt x="1449431" y="392341"/>
                  </a:cubicBezTo>
                  <a:cubicBezTo>
                    <a:pt x="1449431" y="374245"/>
                    <a:pt x="1422001" y="346078"/>
                    <a:pt x="1409311" y="330275"/>
                  </a:cubicBezTo>
                  <a:cubicBezTo>
                    <a:pt x="1338074" y="241188"/>
                    <a:pt x="1282559" y="171261"/>
                    <a:pt x="1226553" y="93555"/>
                  </a:cubicBezTo>
                  <a:cubicBezTo>
                    <a:pt x="1206656" y="65879"/>
                    <a:pt x="1179963" y="34764"/>
                    <a:pt x="1136484" y="17896"/>
                  </a:cubicBezTo>
                  <a:cubicBezTo>
                    <a:pt x="1099638" y="3649"/>
                    <a:pt x="1056651" y="-281"/>
                    <a:pt x="930637" y="-281"/>
                  </a:cubicBezTo>
                  <a:cubicBezTo>
                    <a:pt x="628253" y="-281"/>
                    <a:pt x="300158" y="139982"/>
                    <a:pt x="300158" y="695713"/>
                  </a:cubicBezTo>
                  <a:cubicBezTo>
                    <a:pt x="300158" y="725026"/>
                    <a:pt x="300158" y="851288"/>
                    <a:pt x="300158" y="1032656"/>
                  </a:cubicBezTo>
                  <a:lnTo>
                    <a:pt x="176354" y="1032656"/>
                  </a:lnTo>
                  <a:cubicBezTo>
                    <a:pt x="48621" y="1032656"/>
                    <a:pt x="229" y="1095704"/>
                    <a:pt x="229" y="1216398"/>
                  </a:cubicBezTo>
                  <a:cubicBezTo>
                    <a:pt x="229" y="1254800"/>
                    <a:pt x="-672" y="1204607"/>
                    <a:pt x="229" y="1306468"/>
                  </a:cubicBezTo>
                  <a:cubicBezTo>
                    <a:pt x="72120" y="1356907"/>
                    <a:pt x="172178" y="1402187"/>
                    <a:pt x="300731" y="1429290"/>
                  </a:cubicBezTo>
                  <a:cubicBezTo>
                    <a:pt x="300731" y="2137075"/>
                    <a:pt x="300731" y="3104588"/>
                    <a:pt x="300731" y="3158221"/>
                  </a:cubicBezTo>
                  <a:cubicBezTo>
                    <a:pt x="299687" y="3214739"/>
                    <a:pt x="344658" y="3261401"/>
                    <a:pt x="401175" y="3262444"/>
                  </a:cubicBezTo>
                  <a:cubicBezTo>
                    <a:pt x="402165" y="3262463"/>
                    <a:pt x="403155" y="3262466"/>
                    <a:pt x="404146" y="3262456"/>
                  </a:cubicBezTo>
                  <a:lnTo>
                    <a:pt x="759261" y="3262456"/>
                  </a:lnTo>
                  <a:cubicBezTo>
                    <a:pt x="815013" y="3263319"/>
                    <a:pt x="860908" y="3218824"/>
                    <a:pt x="861772" y="3163072"/>
                  </a:cubicBezTo>
                  <a:cubicBezTo>
                    <a:pt x="861773" y="3162983"/>
                    <a:pt x="861774" y="3162894"/>
                    <a:pt x="861776" y="3162806"/>
                  </a:cubicBezTo>
                  <a:cubicBezTo>
                    <a:pt x="861775" y="3112039"/>
                    <a:pt x="861775" y="2134618"/>
                    <a:pt x="861775" y="1438133"/>
                  </a:cubicBezTo>
                  <a:cubicBezTo>
                    <a:pt x="1056897" y="1415452"/>
                    <a:pt x="1270359" y="1372628"/>
                    <a:pt x="1427979" y="1312117"/>
                  </a:cubicBezTo>
                  <a:lnTo>
                    <a:pt x="1427979" y="1156542"/>
                  </a:lnTo>
                  <a:cubicBezTo>
                    <a:pt x="1427979" y="1081539"/>
                    <a:pt x="1401777" y="1034457"/>
                    <a:pt x="1280594" y="1031919"/>
                  </a:cubicBezTo>
                  <a:lnTo>
                    <a:pt x="862185" y="1031919"/>
                  </a:lnTo>
                  <a:cubicBezTo>
                    <a:pt x="862185" y="874952"/>
                    <a:pt x="862185" y="768751"/>
                    <a:pt x="862185" y="747871"/>
                  </a:cubicBezTo>
                  <a:cubicBezTo>
                    <a:pt x="862185" y="446547"/>
                    <a:pt x="959951" y="391768"/>
                    <a:pt x="1208294" y="391768"/>
                  </a:cubicBezTo>
                </a:path>
              </a:pathLst>
            </a:custGeom>
            <a:grpFill/>
            <a:ln w="8188"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E28B16DA-2F51-064B-AF10-7592296AA047}"/>
                </a:ext>
              </a:extLst>
            </p:cNvPr>
            <p:cNvSpPr/>
            <p:nvPr/>
          </p:nvSpPr>
          <p:spPr>
            <a:xfrm>
              <a:off x="3968172" y="3176149"/>
              <a:ext cx="1839116" cy="2292112"/>
            </a:xfrm>
            <a:custGeom>
              <a:avLst/>
              <a:gdLst>
                <a:gd name="connsiteX0" fmla="*/ 1238516 w 1839116"/>
                <a:gd name="connsiteY0" fmla="*/ 1738312 h 2292112"/>
                <a:gd name="connsiteX1" fmla="*/ 816259 w 1839116"/>
                <a:gd name="connsiteY1" fmla="*/ 1931225 h 2292112"/>
                <a:gd name="connsiteX2" fmla="*/ 533116 w 1839116"/>
                <a:gd name="connsiteY2" fmla="*/ 1612378 h 2292112"/>
                <a:gd name="connsiteX3" fmla="*/ 1285516 w 1839116"/>
                <a:gd name="connsiteY3" fmla="*/ 1172428 h 2292112"/>
                <a:gd name="connsiteX4" fmla="*/ 1285516 w 1839116"/>
                <a:gd name="connsiteY4" fmla="*/ 1579298 h 2292112"/>
                <a:gd name="connsiteX5" fmla="*/ 1238516 w 1839116"/>
                <a:gd name="connsiteY5" fmla="*/ 1738312 h 2292112"/>
                <a:gd name="connsiteX6" fmla="*/ 1838864 w 1839116"/>
                <a:gd name="connsiteY6" fmla="*/ 602695 h 2292112"/>
                <a:gd name="connsiteX7" fmla="*/ 1046261 w 1839116"/>
                <a:gd name="connsiteY7" fmla="*/ -281 h 2292112"/>
                <a:gd name="connsiteX8" fmla="*/ 178820 w 1839116"/>
                <a:gd name="connsiteY8" fmla="*/ 173226 h 2292112"/>
                <a:gd name="connsiteX9" fmla="*/ 154255 w 1839116"/>
                <a:gd name="connsiteY9" fmla="*/ 274678 h 2292112"/>
                <a:gd name="connsiteX10" fmla="*/ 238183 w 1839116"/>
                <a:gd name="connsiteY10" fmla="*/ 476679 h 2292112"/>
                <a:gd name="connsiteX11" fmla="*/ 296891 w 1839116"/>
                <a:gd name="connsiteY11" fmla="*/ 527446 h 2292112"/>
                <a:gd name="connsiteX12" fmla="*/ 389416 w 1839116"/>
                <a:gd name="connsiteY12" fmla="*/ 501490 h 2292112"/>
                <a:gd name="connsiteX13" fmla="*/ 928108 w 1839116"/>
                <a:gd name="connsiteY13" fmla="*/ 393160 h 2292112"/>
                <a:gd name="connsiteX14" fmla="*/ 1285270 w 1839116"/>
                <a:gd name="connsiteY14" fmla="*/ 684659 h 2292112"/>
                <a:gd name="connsiteX15" fmla="*/ 1285270 w 1839116"/>
                <a:gd name="connsiteY15" fmla="*/ 853744 h 2292112"/>
                <a:gd name="connsiteX16" fmla="*/ 520015 w 1839116"/>
                <a:gd name="connsiteY16" fmla="*/ 962237 h 2292112"/>
                <a:gd name="connsiteX17" fmla="*/ -171 w 1839116"/>
                <a:gd name="connsiteY17" fmla="*/ 1656184 h 2292112"/>
                <a:gd name="connsiteX18" fmla="*/ 613441 w 1839116"/>
                <a:gd name="connsiteY18" fmla="*/ 2291831 h 2292112"/>
                <a:gd name="connsiteX19" fmla="*/ 1336609 w 1839116"/>
                <a:gd name="connsiteY19" fmla="*/ 2025143 h 2292112"/>
                <a:gd name="connsiteX20" fmla="*/ 1571688 w 1839116"/>
                <a:gd name="connsiteY20" fmla="*/ 2262599 h 2292112"/>
                <a:gd name="connsiteX21" fmla="*/ 1734876 w 1839116"/>
                <a:gd name="connsiteY21" fmla="*/ 2262599 h 2292112"/>
                <a:gd name="connsiteX22" fmla="*/ 1838946 w 1839116"/>
                <a:gd name="connsiteY22" fmla="*/ 2160668 h 2292112"/>
                <a:gd name="connsiteX23" fmla="*/ 1838946 w 1839116"/>
                <a:gd name="connsiteY23" fmla="*/ 2160657 h 2292112"/>
                <a:gd name="connsiteX24" fmla="*/ 1838946 w 1839116"/>
                <a:gd name="connsiteY24" fmla="*/ 602204 h 229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9116" h="2292112">
                  <a:moveTo>
                    <a:pt x="1238516" y="1738312"/>
                  </a:moveTo>
                  <a:cubicBezTo>
                    <a:pt x="1110783" y="1855648"/>
                    <a:pt x="951935" y="1931225"/>
                    <a:pt x="816259" y="1931225"/>
                  </a:cubicBezTo>
                  <a:cubicBezTo>
                    <a:pt x="654545" y="1931225"/>
                    <a:pt x="533116" y="1809631"/>
                    <a:pt x="533116" y="1612378"/>
                  </a:cubicBezTo>
                  <a:cubicBezTo>
                    <a:pt x="533116" y="1196010"/>
                    <a:pt x="909767" y="1214924"/>
                    <a:pt x="1285516" y="1172428"/>
                  </a:cubicBezTo>
                  <a:lnTo>
                    <a:pt x="1285516" y="1579298"/>
                  </a:lnTo>
                  <a:cubicBezTo>
                    <a:pt x="1285516" y="1636615"/>
                    <a:pt x="1286253" y="1694505"/>
                    <a:pt x="1238516" y="1738312"/>
                  </a:cubicBezTo>
                  <a:moveTo>
                    <a:pt x="1838864" y="602695"/>
                  </a:moveTo>
                  <a:cubicBezTo>
                    <a:pt x="1838864" y="143585"/>
                    <a:pt x="1517483" y="-281"/>
                    <a:pt x="1046261" y="-281"/>
                  </a:cubicBezTo>
                  <a:cubicBezTo>
                    <a:pt x="620483" y="-281"/>
                    <a:pt x="252594" y="134414"/>
                    <a:pt x="178820" y="173226"/>
                  </a:cubicBezTo>
                  <a:cubicBezTo>
                    <a:pt x="139517" y="193942"/>
                    <a:pt x="132885" y="220799"/>
                    <a:pt x="154255" y="274678"/>
                  </a:cubicBezTo>
                  <a:cubicBezTo>
                    <a:pt x="178001" y="334124"/>
                    <a:pt x="204121" y="391113"/>
                    <a:pt x="238183" y="476679"/>
                  </a:cubicBezTo>
                  <a:cubicBezTo>
                    <a:pt x="251284" y="509432"/>
                    <a:pt x="267906" y="527446"/>
                    <a:pt x="296891" y="527446"/>
                  </a:cubicBezTo>
                  <a:cubicBezTo>
                    <a:pt x="322438" y="527446"/>
                    <a:pt x="362395" y="511070"/>
                    <a:pt x="389416" y="501490"/>
                  </a:cubicBezTo>
                  <a:cubicBezTo>
                    <a:pt x="525420" y="453016"/>
                    <a:pt x="750918" y="393160"/>
                    <a:pt x="928108" y="393160"/>
                  </a:cubicBezTo>
                  <a:cubicBezTo>
                    <a:pt x="1161876" y="393160"/>
                    <a:pt x="1285270" y="518439"/>
                    <a:pt x="1285270" y="684659"/>
                  </a:cubicBezTo>
                  <a:lnTo>
                    <a:pt x="1285270" y="853744"/>
                  </a:lnTo>
                  <a:cubicBezTo>
                    <a:pt x="923768" y="889445"/>
                    <a:pt x="736671" y="906149"/>
                    <a:pt x="520015" y="962237"/>
                  </a:cubicBezTo>
                  <a:cubicBezTo>
                    <a:pt x="240312" y="1034621"/>
                    <a:pt x="-171" y="1206982"/>
                    <a:pt x="-171" y="1656184"/>
                  </a:cubicBezTo>
                  <a:cubicBezTo>
                    <a:pt x="-171" y="2090894"/>
                    <a:pt x="268151" y="2291831"/>
                    <a:pt x="613441" y="2291831"/>
                  </a:cubicBezTo>
                  <a:cubicBezTo>
                    <a:pt x="927616" y="2291831"/>
                    <a:pt x="1232294" y="2131917"/>
                    <a:pt x="1336609" y="2025143"/>
                  </a:cubicBezTo>
                  <a:cubicBezTo>
                    <a:pt x="1346353" y="2173185"/>
                    <a:pt x="1420373" y="2262599"/>
                    <a:pt x="1571688" y="2262599"/>
                  </a:cubicBezTo>
                  <a:lnTo>
                    <a:pt x="1734876" y="2262599"/>
                  </a:lnTo>
                  <a:cubicBezTo>
                    <a:pt x="1791762" y="2263190"/>
                    <a:pt x="1838355" y="2217554"/>
                    <a:pt x="1838946" y="2160668"/>
                  </a:cubicBezTo>
                  <a:cubicBezTo>
                    <a:pt x="1838946" y="2160664"/>
                    <a:pt x="1838946" y="2160660"/>
                    <a:pt x="1838946" y="2160657"/>
                  </a:cubicBezTo>
                  <a:cubicBezTo>
                    <a:pt x="1838946" y="2104159"/>
                    <a:pt x="1838946" y="747544"/>
                    <a:pt x="1838946" y="602204"/>
                  </a:cubicBezTo>
                </a:path>
              </a:pathLst>
            </a:custGeom>
            <a:grpFill/>
            <a:ln w="8188"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AC92904F-9B0E-844D-BE26-D82B9614ED90}"/>
                </a:ext>
              </a:extLst>
            </p:cNvPr>
            <p:cNvSpPr/>
            <p:nvPr/>
          </p:nvSpPr>
          <p:spPr>
            <a:xfrm>
              <a:off x="10357877" y="2309842"/>
              <a:ext cx="1836497" cy="3132959"/>
            </a:xfrm>
            <a:custGeom>
              <a:avLst/>
              <a:gdLst>
                <a:gd name="connsiteX0" fmla="*/ 1836326 w 1836497"/>
                <a:gd name="connsiteY0" fmla="*/ 1418236 h 3132959"/>
                <a:gd name="connsiteX1" fmla="*/ 1255548 w 1836497"/>
                <a:gd name="connsiteY1" fmla="*/ 877817 h 3132959"/>
                <a:gd name="connsiteX2" fmla="*/ 558581 w 1836497"/>
                <a:gd name="connsiteY2" fmla="*/ 1126656 h 3132959"/>
                <a:gd name="connsiteX3" fmla="*/ 558581 w 1836497"/>
                <a:gd name="connsiteY3" fmla="*/ 50404 h 3132959"/>
                <a:gd name="connsiteX4" fmla="*/ 531970 w 1836497"/>
                <a:gd name="connsiteY4" fmla="*/ -281 h 3132959"/>
                <a:gd name="connsiteX5" fmla="*/ 496761 w 1836497"/>
                <a:gd name="connsiteY5" fmla="*/ 13229 h 3132959"/>
                <a:gd name="connsiteX6" fmla="*/ 30779 w 1836497"/>
                <a:gd name="connsiteY6" fmla="*/ 255108 h 3132959"/>
                <a:gd name="connsiteX7" fmla="*/ -171 w 1836497"/>
                <a:gd name="connsiteY7" fmla="*/ 304237 h 3132959"/>
                <a:gd name="connsiteX8" fmla="*/ -171 w 1836497"/>
                <a:gd name="connsiteY8" fmla="*/ 3029012 h 3132959"/>
                <a:gd name="connsiteX9" fmla="*/ 104608 w 1836497"/>
                <a:gd name="connsiteY9" fmla="*/ 3132534 h 3132959"/>
                <a:gd name="connsiteX10" fmla="*/ 106274 w 1836497"/>
                <a:gd name="connsiteY10" fmla="*/ 3132510 h 3132959"/>
                <a:gd name="connsiteX11" fmla="*/ 456722 w 1836497"/>
                <a:gd name="connsiteY11" fmla="*/ 3132510 h 3132959"/>
                <a:gd name="connsiteX12" fmla="*/ 558580 w 1836497"/>
                <a:gd name="connsiteY12" fmla="*/ 3031797 h 3132959"/>
                <a:gd name="connsiteX13" fmla="*/ 558581 w 1836497"/>
                <a:gd name="connsiteY13" fmla="*/ 3030894 h 3132959"/>
                <a:gd name="connsiteX14" fmla="*/ 558581 w 1836497"/>
                <a:gd name="connsiteY14" fmla="*/ 1576841 h 3132959"/>
                <a:gd name="connsiteX15" fmla="*/ 605826 w 1836497"/>
                <a:gd name="connsiteY15" fmla="*/ 1459914 h 3132959"/>
                <a:gd name="connsiteX16" fmla="*/ 1076393 w 1836497"/>
                <a:gd name="connsiteY16" fmla="*/ 1292057 h 3132959"/>
                <a:gd name="connsiteX17" fmla="*/ 1278557 w 1836497"/>
                <a:gd name="connsiteY17" fmla="*/ 1554979 h 3132959"/>
                <a:gd name="connsiteX18" fmla="*/ 1278557 w 1836497"/>
                <a:gd name="connsiteY18" fmla="*/ 3028848 h 3132959"/>
                <a:gd name="connsiteX19" fmla="*/ 1382867 w 1836497"/>
                <a:gd name="connsiteY19" fmla="*/ 3132678 h 3132959"/>
                <a:gd name="connsiteX20" fmla="*/ 1383609 w 1836497"/>
                <a:gd name="connsiteY20" fmla="*/ 3132674 h 3132959"/>
                <a:gd name="connsiteX21" fmla="*/ 1734058 w 1836497"/>
                <a:gd name="connsiteY21" fmla="*/ 3132674 h 3132959"/>
                <a:gd name="connsiteX22" fmla="*/ 1836243 w 1836497"/>
                <a:gd name="connsiteY22" fmla="*/ 3031469 h 3132959"/>
                <a:gd name="connsiteX23" fmla="*/ 1836244 w 1836497"/>
                <a:gd name="connsiteY23" fmla="*/ 3031140 h 3132959"/>
                <a:gd name="connsiteX24" fmla="*/ 1836244 w 1836497"/>
                <a:gd name="connsiteY24" fmla="*/ 1418073 h 313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6497" h="3132959">
                  <a:moveTo>
                    <a:pt x="1836326" y="1418236"/>
                  </a:moveTo>
                  <a:cubicBezTo>
                    <a:pt x="1828138" y="1027661"/>
                    <a:pt x="1592404" y="877817"/>
                    <a:pt x="1255548" y="877817"/>
                  </a:cubicBezTo>
                  <a:cubicBezTo>
                    <a:pt x="977809" y="877817"/>
                    <a:pt x="685332" y="1043792"/>
                    <a:pt x="558581" y="1126656"/>
                  </a:cubicBezTo>
                  <a:lnTo>
                    <a:pt x="558581" y="50404"/>
                  </a:lnTo>
                  <a:cubicBezTo>
                    <a:pt x="558581" y="10445"/>
                    <a:pt x="549902" y="-281"/>
                    <a:pt x="531970" y="-281"/>
                  </a:cubicBezTo>
                  <a:cubicBezTo>
                    <a:pt x="520998" y="-281"/>
                    <a:pt x="511828" y="3895"/>
                    <a:pt x="496761" y="13229"/>
                  </a:cubicBezTo>
                  <a:cubicBezTo>
                    <a:pt x="348074" y="106050"/>
                    <a:pt x="192258" y="186930"/>
                    <a:pt x="30779" y="255108"/>
                  </a:cubicBezTo>
                  <a:cubicBezTo>
                    <a:pt x="12766" y="262641"/>
                    <a:pt x="893" y="269109"/>
                    <a:pt x="-171" y="304237"/>
                  </a:cubicBezTo>
                  <a:cubicBezTo>
                    <a:pt x="2531" y="359589"/>
                    <a:pt x="-171" y="2970466"/>
                    <a:pt x="-171" y="3029012"/>
                  </a:cubicBezTo>
                  <a:cubicBezTo>
                    <a:pt x="177" y="3086533"/>
                    <a:pt x="47088" y="3132881"/>
                    <a:pt x="104608" y="3132534"/>
                  </a:cubicBezTo>
                  <a:cubicBezTo>
                    <a:pt x="105163" y="3132530"/>
                    <a:pt x="105718" y="3132523"/>
                    <a:pt x="106274" y="3132510"/>
                  </a:cubicBezTo>
                  <a:lnTo>
                    <a:pt x="456722" y="3132510"/>
                  </a:lnTo>
                  <a:cubicBezTo>
                    <a:pt x="512660" y="3132826"/>
                    <a:pt x="558263" y="3087736"/>
                    <a:pt x="558580" y="3031797"/>
                  </a:cubicBezTo>
                  <a:cubicBezTo>
                    <a:pt x="558582" y="3031496"/>
                    <a:pt x="558582" y="3031196"/>
                    <a:pt x="558581" y="3030894"/>
                  </a:cubicBezTo>
                  <a:lnTo>
                    <a:pt x="558581" y="1576841"/>
                  </a:lnTo>
                  <a:cubicBezTo>
                    <a:pt x="558581" y="1509043"/>
                    <a:pt x="574957" y="1478010"/>
                    <a:pt x="605826" y="1459914"/>
                  </a:cubicBezTo>
                  <a:cubicBezTo>
                    <a:pt x="744449" y="1377541"/>
                    <a:pt x="934985" y="1292057"/>
                    <a:pt x="1076393" y="1292057"/>
                  </a:cubicBezTo>
                  <a:cubicBezTo>
                    <a:pt x="1227544" y="1292057"/>
                    <a:pt x="1278557" y="1397274"/>
                    <a:pt x="1278557" y="1554979"/>
                  </a:cubicBezTo>
                  <a:cubicBezTo>
                    <a:pt x="1278557" y="2154188"/>
                    <a:pt x="1278557" y="2972431"/>
                    <a:pt x="1278557" y="3028848"/>
                  </a:cubicBezTo>
                  <a:cubicBezTo>
                    <a:pt x="1278689" y="3086325"/>
                    <a:pt x="1325391" y="3132811"/>
                    <a:pt x="1382867" y="3132678"/>
                  </a:cubicBezTo>
                  <a:cubicBezTo>
                    <a:pt x="1383114" y="3132678"/>
                    <a:pt x="1383362" y="3132676"/>
                    <a:pt x="1383609" y="3132674"/>
                  </a:cubicBezTo>
                  <a:lnTo>
                    <a:pt x="1734058" y="3132674"/>
                  </a:lnTo>
                  <a:cubicBezTo>
                    <a:pt x="1790221" y="3132945"/>
                    <a:pt x="1835972" y="3087634"/>
                    <a:pt x="1836243" y="3031469"/>
                  </a:cubicBezTo>
                  <a:cubicBezTo>
                    <a:pt x="1836244" y="3031360"/>
                    <a:pt x="1836244" y="3031250"/>
                    <a:pt x="1836244" y="3031140"/>
                  </a:cubicBezTo>
                  <a:cubicBezTo>
                    <a:pt x="1836244" y="2975461"/>
                    <a:pt x="1836244" y="1983465"/>
                    <a:pt x="1836244" y="1418073"/>
                  </a:cubicBezTo>
                </a:path>
              </a:pathLst>
            </a:custGeom>
            <a:grpFill/>
            <a:ln w="8188" cap="flat">
              <a:noFill/>
              <a:prstDash val="solid"/>
              <a:miter/>
            </a:ln>
          </p:spPr>
          <p:txBody>
            <a:bodyPr rtlCol="0" anchor="ctr"/>
            <a:lstStyle/>
            <a:p>
              <a:endParaRPr lang="en-GB"/>
            </a:p>
          </p:txBody>
        </p:sp>
      </p:grpSp>
      <p:sp>
        <p:nvSpPr>
          <p:cNvPr id="26" name="Picture Placeholder 24">
            <a:extLst>
              <a:ext uri="{FF2B5EF4-FFF2-40B4-BE49-F238E27FC236}">
                <a16:creationId xmlns:a16="http://schemas.microsoft.com/office/drawing/2014/main" id="{0B336F3A-EA30-D64C-BD14-2A7DBFC9C8B8}"/>
              </a:ext>
            </a:extLst>
          </p:cNvPr>
          <p:cNvSpPr>
            <a:spLocks noGrp="1"/>
          </p:cNvSpPr>
          <p:nvPr>
            <p:ph type="pic" sz="quarter" idx="15" hasCustomPrompt="1"/>
          </p:nvPr>
        </p:nvSpPr>
        <p:spPr>
          <a:xfrm>
            <a:off x="10631346" y="5557837"/>
            <a:ext cx="1165225" cy="1163638"/>
          </a:xfrm>
        </p:spPr>
        <p:txBody>
          <a:bodyPr/>
          <a:lstStyle>
            <a:lvl1pPr marL="0" indent="0">
              <a:buNone/>
              <a:defRPr>
                <a:solidFill>
                  <a:schemeClr val="bg1"/>
                </a:solidFill>
              </a:defRPr>
            </a:lvl1pPr>
          </a:lstStyle>
          <a:p>
            <a:r>
              <a:rPr lang="en-GB" dirty="0"/>
              <a:t>client logo</a:t>
            </a:r>
          </a:p>
        </p:txBody>
      </p:sp>
    </p:spTree>
    <p:extLst>
      <p:ext uri="{BB962C8B-B14F-4D97-AF65-F5344CB8AC3E}">
        <p14:creationId xmlns:p14="http://schemas.microsoft.com/office/powerpoint/2010/main" val="3452048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uote teal">
    <p:bg>
      <p:bgPr>
        <a:solidFill>
          <a:schemeClr val="accent2"/>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626B5A3-178E-294E-9732-F63F03071E6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717032"/>
            <a:ext cx="12000656" cy="4159543"/>
          </a:xfrm>
          <a:prstGeom prst="rect">
            <a:avLst/>
          </a:prstGeom>
        </p:spPr>
      </p:pic>
      <p:sp>
        <p:nvSpPr>
          <p:cNvPr id="3" name="Content Placeholder 2">
            <a:extLst>
              <a:ext uri="{FF2B5EF4-FFF2-40B4-BE49-F238E27FC236}">
                <a16:creationId xmlns:a16="http://schemas.microsoft.com/office/drawing/2014/main" id="{388179B8-A0E9-CD48-B766-97BEAFFF52CA}"/>
              </a:ext>
            </a:extLst>
          </p:cNvPr>
          <p:cNvSpPr>
            <a:spLocks noGrp="1"/>
          </p:cNvSpPr>
          <p:nvPr>
            <p:ph idx="1" hasCustomPrompt="1"/>
          </p:nvPr>
        </p:nvSpPr>
        <p:spPr>
          <a:xfrm>
            <a:off x="395430" y="482600"/>
            <a:ext cx="11430570" cy="5413625"/>
          </a:xfrm>
        </p:spPr>
        <p:txBody>
          <a:bodyPr anchor="ctr">
            <a:normAutofit/>
          </a:bodyPr>
          <a:lstStyle>
            <a:lvl1pPr marL="0" indent="0" algn="ctr">
              <a:buNone/>
              <a:defRPr sz="2800" b="1" i="0">
                <a:solidFill>
                  <a:schemeClr val="bg1"/>
                </a:solidFill>
                <a:latin typeface="Roboto Slab" pitchFamily="2" charset="0"/>
                <a:ea typeface="Roboto Slab" pitchFamily="2" charset="0"/>
                <a:cs typeface="Poppins Light" pitchFamily="2" charset="77"/>
              </a:defRPr>
            </a:lvl1pPr>
            <a:lvl2pPr algn="ctr">
              <a:defRPr b="0" i="0">
                <a:latin typeface="Poppins Light" pitchFamily="2" charset="77"/>
                <a:cs typeface="Poppins Light" pitchFamily="2" charset="77"/>
              </a:defRPr>
            </a:lvl2pPr>
            <a:lvl3pPr algn="ctr">
              <a:defRPr b="0" i="0">
                <a:latin typeface="Poppins Light" pitchFamily="2" charset="77"/>
                <a:cs typeface="Poppins Light" pitchFamily="2" charset="77"/>
              </a:defRPr>
            </a:lvl3pPr>
            <a:lvl4pPr>
              <a:defRPr b="0" i="0">
                <a:latin typeface="Poppins Light" pitchFamily="2" charset="77"/>
                <a:cs typeface="Poppins Light" pitchFamily="2" charset="77"/>
              </a:defRPr>
            </a:lvl4pPr>
            <a:lvl5pPr>
              <a:defRPr b="0" i="0">
                <a:latin typeface="Poppins Light" pitchFamily="2" charset="77"/>
                <a:cs typeface="Poppins Light" pitchFamily="2" charset="77"/>
              </a:defRPr>
            </a:lvl5pPr>
          </a:lstStyle>
          <a:p>
            <a:pPr lvl="0"/>
            <a:r>
              <a:rPr lang="en-GB" dirty="0"/>
              <a:t>Click to add a quotation or statement</a:t>
            </a:r>
          </a:p>
        </p:txBody>
      </p:sp>
      <p:sp>
        <p:nvSpPr>
          <p:cNvPr id="4" name="Date Placeholder 3">
            <a:extLst>
              <a:ext uri="{FF2B5EF4-FFF2-40B4-BE49-F238E27FC236}">
                <a16:creationId xmlns:a16="http://schemas.microsoft.com/office/drawing/2014/main" id="{A07B13C9-915C-E843-8DF1-3552102BC173}"/>
              </a:ext>
            </a:extLst>
          </p:cNvPr>
          <p:cNvSpPr>
            <a:spLocks noGrp="1"/>
          </p:cNvSpPr>
          <p:nvPr>
            <p:ph type="dt" sz="half" idx="10"/>
          </p:nvPr>
        </p:nvSpPr>
        <p:spPr/>
        <p:txBody>
          <a:bodyPr/>
          <a:lstStyle>
            <a:lvl1pPr>
              <a:defRPr b="0" i="0">
                <a:latin typeface="Roboto Light" panose="02000000000000000000" pitchFamily="2" charset="0"/>
                <a:ea typeface="Roboto Light" panose="02000000000000000000" pitchFamily="2" charset="0"/>
                <a:cs typeface="Roboto Light" panose="02000000000000000000" pitchFamily="2" charset="0"/>
              </a:defRPr>
            </a:lvl1pPr>
          </a:lstStyle>
          <a:p>
            <a:fld id="{09189B14-263E-F64B-9523-F4F25E3D8418}" type="datetime1">
              <a:rPr lang="en-GB" smtClean="0"/>
              <a:t>27/07/2022</a:t>
            </a:fld>
            <a:endParaRPr lang="en-GB" dirty="0"/>
          </a:p>
        </p:txBody>
      </p:sp>
      <p:sp>
        <p:nvSpPr>
          <p:cNvPr id="5" name="Footer Placeholder 4">
            <a:extLst>
              <a:ext uri="{FF2B5EF4-FFF2-40B4-BE49-F238E27FC236}">
                <a16:creationId xmlns:a16="http://schemas.microsoft.com/office/drawing/2014/main" id="{4BE4156A-790B-EF48-B819-FFF7984F088C}"/>
              </a:ext>
            </a:extLst>
          </p:cNvPr>
          <p:cNvSpPr>
            <a:spLocks noGrp="1"/>
          </p:cNvSpPr>
          <p:nvPr>
            <p:ph type="ftr" sz="quarter" idx="11"/>
          </p:nvPr>
        </p:nvSpPr>
        <p:spPr/>
        <p:txBody>
          <a:bodyPr/>
          <a:lstStyle>
            <a:lvl1pPr>
              <a:defRPr b="0" i="0">
                <a:latin typeface="Roboto Light" panose="02000000000000000000" pitchFamily="2" charset="0"/>
                <a:ea typeface="Roboto Light" panose="02000000000000000000" pitchFamily="2" charset="0"/>
                <a:cs typeface="Roboto Light" panose="02000000000000000000" pitchFamily="2" charset="0"/>
              </a:defRPr>
            </a:lvl1pPr>
          </a:lstStyle>
          <a:p>
            <a:endParaRPr lang="en-GB"/>
          </a:p>
        </p:txBody>
      </p:sp>
      <p:grpSp>
        <p:nvGrpSpPr>
          <p:cNvPr id="25" name="Group 24">
            <a:extLst>
              <a:ext uri="{FF2B5EF4-FFF2-40B4-BE49-F238E27FC236}">
                <a16:creationId xmlns:a16="http://schemas.microsoft.com/office/drawing/2014/main" id="{F0B5CF9B-6A4F-8340-963D-28E6BB911393}"/>
              </a:ext>
            </a:extLst>
          </p:cNvPr>
          <p:cNvGrpSpPr/>
          <p:nvPr userDrawn="1"/>
        </p:nvGrpSpPr>
        <p:grpSpPr>
          <a:xfrm>
            <a:off x="10835795" y="6288957"/>
            <a:ext cx="1023175" cy="348334"/>
            <a:chOff x="0" y="1353270"/>
            <a:chExt cx="12194374" cy="4151510"/>
          </a:xfrm>
          <a:solidFill>
            <a:schemeClr val="bg1"/>
          </a:solidFill>
        </p:grpSpPr>
        <p:sp>
          <p:nvSpPr>
            <p:cNvPr id="26" name="Freeform 25">
              <a:extLst>
                <a:ext uri="{FF2B5EF4-FFF2-40B4-BE49-F238E27FC236}">
                  <a16:creationId xmlns:a16="http://schemas.microsoft.com/office/drawing/2014/main" id="{E19E409D-D133-BB4F-89BB-4F9E0A20FB7B}"/>
                </a:ext>
              </a:extLst>
            </p:cNvPr>
            <p:cNvSpPr/>
            <p:nvPr/>
          </p:nvSpPr>
          <p:spPr>
            <a:xfrm>
              <a:off x="7408127" y="3166569"/>
              <a:ext cx="941960" cy="2268843"/>
            </a:xfrm>
            <a:custGeom>
              <a:avLst/>
              <a:gdLst>
                <a:gd name="connsiteX0" fmla="*/ 915833 w 941960"/>
                <a:gd name="connsiteY0" fmla="*/ 214494 h 2268843"/>
                <a:gd name="connsiteX1" fmla="*/ 562354 w 941960"/>
                <a:gd name="connsiteY1" fmla="*/ 2143871 h 2268843"/>
                <a:gd name="connsiteX2" fmla="*/ 417754 w 941960"/>
                <a:gd name="connsiteY2" fmla="*/ 2267513 h 2268843"/>
                <a:gd name="connsiteX3" fmla="*/ 117416 w 941960"/>
                <a:gd name="connsiteY3" fmla="*/ 2267513 h 2268843"/>
                <a:gd name="connsiteX4" fmla="*/ 5404 w 941960"/>
                <a:gd name="connsiteY4" fmla="*/ 2128314 h 2268843"/>
                <a:gd name="connsiteX5" fmla="*/ 342424 w 941960"/>
                <a:gd name="connsiteY5" fmla="*/ 231608 h 2268843"/>
                <a:gd name="connsiteX6" fmla="*/ 854177 w 941960"/>
                <a:gd name="connsiteY6" fmla="*/ 16832 h 2268843"/>
                <a:gd name="connsiteX7" fmla="*/ 907563 w 941960"/>
                <a:gd name="connsiteY7" fmla="*/ -281 h 2268843"/>
                <a:gd name="connsiteX8" fmla="*/ 941789 w 941960"/>
                <a:gd name="connsiteY8" fmla="*/ 43034 h 2268843"/>
                <a:gd name="connsiteX9" fmla="*/ 915833 w 941960"/>
                <a:gd name="connsiteY9" fmla="*/ 214986 h 226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1960" h="2268843">
                  <a:moveTo>
                    <a:pt x="915833" y="214494"/>
                  </a:moveTo>
                  <a:cubicBezTo>
                    <a:pt x="797270" y="872250"/>
                    <a:pt x="681491" y="1486362"/>
                    <a:pt x="562354" y="2143871"/>
                  </a:cubicBezTo>
                  <a:cubicBezTo>
                    <a:pt x="547043" y="2227718"/>
                    <a:pt x="498815" y="2266693"/>
                    <a:pt x="417754" y="2267513"/>
                  </a:cubicBezTo>
                  <a:cubicBezTo>
                    <a:pt x="317451" y="2268331"/>
                    <a:pt x="217147" y="2269396"/>
                    <a:pt x="117416" y="2267513"/>
                  </a:cubicBezTo>
                  <a:cubicBezTo>
                    <a:pt x="14083" y="2265466"/>
                    <a:pt x="-13592" y="2232140"/>
                    <a:pt x="5404" y="2128314"/>
                  </a:cubicBezTo>
                  <a:cubicBezTo>
                    <a:pt x="63948" y="1801279"/>
                    <a:pt x="291986" y="521468"/>
                    <a:pt x="342424" y="231608"/>
                  </a:cubicBezTo>
                  <a:cubicBezTo>
                    <a:pt x="528129" y="166103"/>
                    <a:pt x="686322" y="105347"/>
                    <a:pt x="854177" y="16832"/>
                  </a:cubicBezTo>
                  <a:cubicBezTo>
                    <a:pt x="870387" y="7028"/>
                    <a:pt x="888673" y="1166"/>
                    <a:pt x="907563" y="-281"/>
                  </a:cubicBezTo>
                  <a:cubicBezTo>
                    <a:pt x="933683" y="-281"/>
                    <a:pt x="941789" y="16095"/>
                    <a:pt x="941789" y="43034"/>
                  </a:cubicBezTo>
                  <a:cubicBezTo>
                    <a:pt x="941789" y="72512"/>
                    <a:pt x="920419" y="189439"/>
                    <a:pt x="915833" y="214986"/>
                  </a:cubicBezTo>
                </a:path>
              </a:pathLst>
            </a:custGeom>
            <a:grpFill/>
            <a:ln w="8188"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223B85C9-0F07-F946-AA9A-6F9639FEB8DD}"/>
                </a:ext>
              </a:extLst>
            </p:cNvPr>
            <p:cNvSpPr/>
            <p:nvPr/>
          </p:nvSpPr>
          <p:spPr>
            <a:xfrm>
              <a:off x="9106311" y="1353270"/>
              <a:ext cx="1227083" cy="741558"/>
            </a:xfrm>
            <a:custGeom>
              <a:avLst/>
              <a:gdLst>
                <a:gd name="connsiteX0" fmla="*/ 1226832 w 1227083"/>
                <a:gd name="connsiteY0" fmla="*/ 365105 h 741558"/>
                <a:gd name="connsiteX1" fmla="*/ 1226832 w 1227083"/>
                <a:gd name="connsiteY1" fmla="*/ 365105 h 741558"/>
                <a:gd name="connsiteX2" fmla="*/ 1219135 w 1227083"/>
                <a:gd name="connsiteY2" fmla="*/ 346436 h 741558"/>
                <a:gd name="connsiteX3" fmla="*/ 883916 w 1227083"/>
                <a:gd name="connsiteY3" fmla="*/ 5399 h 741558"/>
                <a:gd name="connsiteX4" fmla="*/ 854685 w 1227083"/>
                <a:gd name="connsiteY4" fmla="*/ 4826 h 741558"/>
                <a:gd name="connsiteX5" fmla="*/ 21797 w 1227083"/>
                <a:gd name="connsiteY5" fmla="*/ 349302 h 741558"/>
                <a:gd name="connsiteX6" fmla="*/ 835 w 1227083"/>
                <a:gd name="connsiteY6" fmla="*/ 369527 h 741558"/>
                <a:gd name="connsiteX7" fmla="*/ 16 w 1227083"/>
                <a:gd name="connsiteY7" fmla="*/ 373949 h 741558"/>
                <a:gd name="connsiteX8" fmla="*/ 13853 w 1227083"/>
                <a:gd name="connsiteY8" fmla="*/ 394092 h 741558"/>
                <a:gd name="connsiteX9" fmla="*/ 721548 w 1227083"/>
                <a:gd name="connsiteY9" fmla="*/ 734473 h 741558"/>
                <a:gd name="connsiteX10" fmla="*/ 761096 w 1227083"/>
                <a:gd name="connsiteY10" fmla="*/ 733737 h 741558"/>
                <a:gd name="connsiteX11" fmla="*/ 1210210 w 1227083"/>
                <a:gd name="connsiteY11" fmla="*/ 396957 h 741558"/>
                <a:gd name="connsiteX12" fmla="*/ 1224539 w 1227083"/>
                <a:gd name="connsiteY12" fmla="*/ 378370 h 741558"/>
                <a:gd name="connsiteX13" fmla="*/ 1224539 w 1227083"/>
                <a:gd name="connsiteY13" fmla="*/ 378370 h 741558"/>
                <a:gd name="connsiteX14" fmla="*/ 1226258 w 1227083"/>
                <a:gd name="connsiteY14" fmla="*/ 371738 h 741558"/>
                <a:gd name="connsiteX15" fmla="*/ 1226913 w 1227083"/>
                <a:gd name="connsiteY15" fmla="*/ 365106 h 74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83" h="741558">
                  <a:moveTo>
                    <a:pt x="1226832" y="365105"/>
                  </a:moveTo>
                  <a:lnTo>
                    <a:pt x="1226832" y="365105"/>
                  </a:lnTo>
                  <a:cubicBezTo>
                    <a:pt x="1226685" y="358140"/>
                    <a:pt x="1223940" y="351481"/>
                    <a:pt x="1219135" y="346436"/>
                  </a:cubicBezTo>
                  <a:lnTo>
                    <a:pt x="883916" y="5399"/>
                  </a:lnTo>
                  <a:cubicBezTo>
                    <a:pt x="875638" y="-1952"/>
                    <a:pt x="863244" y="-2195"/>
                    <a:pt x="854685" y="4826"/>
                  </a:cubicBezTo>
                  <a:cubicBezTo>
                    <a:pt x="641796" y="156635"/>
                    <a:pt x="291020" y="285271"/>
                    <a:pt x="21797" y="349302"/>
                  </a:cubicBezTo>
                  <a:cubicBezTo>
                    <a:pt x="11613" y="351661"/>
                    <a:pt x="3556" y="359435"/>
                    <a:pt x="835" y="369527"/>
                  </a:cubicBezTo>
                  <a:cubicBezTo>
                    <a:pt x="443" y="370977"/>
                    <a:pt x="169" y="372455"/>
                    <a:pt x="16" y="373949"/>
                  </a:cubicBezTo>
                  <a:cubicBezTo>
                    <a:pt x="-1327" y="383244"/>
                    <a:pt x="4696" y="392011"/>
                    <a:pt x="13853" y="394092"/>
                  </a:cubicBezTo>
                  <a:cubicBezTo>
                    <a:pt x="258431" y="457632"/>
                    <a:pt x="560980" y="584466"/>
                    <a:pt x="721548" y="734473"/>
                  </a:cubicBezTo>
                  <a:cubicBezTo>
                    <a:pt x="733177" y="743816"/>
                    <a:pt x="749823" y="743506"/>
                    <a:pt x="761096" y="733737"/>
                  </a:cubicBezTo>
                  <a:lnTo>
                    <a:pt x="1210210" y="396957"/>
                  </a:lnTo>
                  <a:cubicBezTo>
                    <a:pt x="1216675" y="392269"/>
                    <a:pt x="1221649" y="385815"/>
                    <a:pt x="1224539" y="378370"/>
                  </a:cubicBezTo>
                  <a:lnTo>
                    <a:pt x="1224539" y="378370"/>
                  </a:lnTo>
                  <a:cubicBezTo>
                    <a:pt x="1225350" y="376228"/>
                    <a:pt x="1225927" y="374004"/>
                    <a:pt x="1226258" y="371738"/>
                  </a:cubicBezTo>
                  <a:cubicBezTo>
                    <a:pt x="1226679" y="369552"/>
                    <a:pt x="1226898" y="367332"/>
                    <a:pt x="1226913" y="365106"/>
                  </a:cubicBezTo>
                </a:path>
              </a:pathLst>
            </a:custGeom>
            <a:grpFill/>
            <a:ln w="8188"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16FF6F64-C5F7-1F44-BE5B-D72821E74611}"/>
                </a:ext>
              </a:extLst>
            </p:cNvPr>
            <p:cNvSpPr/>
            <p:nvPr/>
          </p:nvSpPr>
          <p:spPr>
            <a:xfrm>
              <a:off x="8959018" y="2212437"/>
              <a:ext cx="1227483" cy="741574"/>
            </a:xfrm>
            <a:custGeom>
              <a:avLst/>
              <a:gdLst>
                <a:gd name="connsiteX0" fmla="*/ 1227312 w 1227483"/>
                <a:gd name="connsiteY0" fmla="*/ 365122 h 741574"/>
                <a:gd name="connsiteX1" fmla="*/ 1227312 w 1227483"/>
                <a:gd name="connsiteY1" fmla="*/ 365122 h 741574"/>
                <a:gd name="connsiteX2" fmla="*/ 1219124 w 1227483"/>
                <a:gd name="connsiteY2" fmla="*/ 346453 h 741574"/>
                <a:gd name="connsiteX3" fmla="*/ 883824 w 1227483"/>
                <a:gd name="connsiteY3" fmla="*/ 5416 h 741574"/>
                <a:gd name="connsiteX4" fmla="*/ 854674 w 1227483"/>
                <a:gd name="connsiteY4" fmla="*/ 4843 h 741574"/>
                <a:gd name="connsiteX5" fmla="*/ 21787 w 1227483"/>
                <a:gd name="connsiteY5" fmla="*/ 349319 h 741574"/>
                <a:gd name="connsiteX6" fmla="*/ 825 w 1227483"/>
                <a:gd name="connsiteY6" fmla="*/ 369462 h 741574"/>
                <a:gd name="connsiteX7" fmla="*/ 6 w 1227483"/>
                <a:gd name="connsiteY7" fmla="*/ 373965 h 741574"/>
                <a:gd name="connsiteX8" fmla="*/ 13843 w 1227483"/>
                <a:gd name="connsiteY8" fmla="*/ 394108 h 741574"/>
                <a:gd name="connsiteX9" fmla="*/ 721538 w 1227483"/>
                <a:gd name="connsiteY9" fmla="*/ 734490 h 741574"/>
                <a:gd name="connsiteX10" fmla="*/ 761086 w 1227483"/>
                <a:gd name="connsiteY10" fmla="*/ 733753 h 741574"/>
                <a:gd name="connsiteX11" fmla="*/ 1210364 w 1227483"/>
                <a:gd name="connsiteY11" fmla="*/ 396974 h 741574"/>
                <a:gd name="connsiteX12" fmla="*/ 1224611 w 1227483"/>
                <a:gd name="connsiteY12" fmla="*/ 378387 h 741574"/>
                <a:gd name="connsiteX13" fmla="*/ 1224611 w 1227483"/>
                <a:gd name="connsiteY13" fmla="*/ 378387 h 741574"/>
                <a:gd name="connsiteX14" fmla="*/ 1226248 w 1227483"/>
                <a:gd name="connsiteY14" fmla="*/ 371673 h 741574"/>
                <a:gd name="connsiteX15" fmla="*/ 1226903 w 1227483"/>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483" h="741574">
                  <a:moveTo>
                    <a:pt x="1227312" y="365122"/>
                  </a:moveTo>
                  <a:lnTo>
                    <a:pt x="1227312" y="365122"/>
                  </a:lnTo>
                  <a:cubicBezTo>
                    <a:pt x="1227058" y="358084"/>
                    <a:pt x="1224130" y="351408"/>
                    <a:pt x="1219124" y="346453"/>
                  </a:cubicBezTo>
                  <a:lnTo>
                    <a:pt x="883824" y="5416"/>
                  </a:lnTo>
                  <a:cubicBezTo>
                    <a:pt x="875586" y="-1957"/>
                    <a:pt x="863196" y="-2201"/>
                    <a:pt x="854674" y="4843"/>
                  </a:cubicBezTo>
                  <a:cubicBezTo>
                    <a:pt x="641786" y="156570"/>
                    <a:pt x="291092" y="285206"/>
                    <a:pt x="21787" y="349319"/>
                  </a:cubicBezTo>
                  <a:cubicBezTo>
                    <a:pt x="11625" y="351664"/>
                    <a:pt x="3572" y="359401"/>
                    <a:pt x="825" y="369462"/>
                  </a:cubicBezTo>
                  <a:cubicBezTo>
                    <a:pt x="441" y="370941"/>
                    <a:pt x="167" y="372446"/>
                    <a:pt x="6" y="373965"/>
                  </a:cubicBezTo>
                  <a:cubicBezTo>
                    <a:pt x="-1296" y="383251"/>
                    <a:pt x="4710" y="391993"/>
                    <a:pt x="13843" y="394108"/>
                  </a:cubicBezTo>
                  <a:cubicBezTo>
                    <a:pt x="258421" y="457567"/>
                    <a:pt x="560969" y="584483"/>
                    <a:pt x="721538" y="734490"/>
                  </a:cubicBezTo>
                  <a:cubicBezTo>
                    <a:pt x="733167" y="743833"/>
                    <a:pt x="749813" y="743522"/>
                    <a:pt x="761086" y="733753"/>
                  </a:cubicBezTo>
                  <a:lnTo>
                    <a:pt x="1210364" y="396974"/>
                  </a:lnTo>
                  <a:cubicBezTo>
                    <a:pt x="1216789" y="392264"/>
                    <a:pt x="1221732" y="385815"/>
                    <a:pt x="1224611" y="378387"/>
                  </a:cubicBezTo>
                  <a:lnTo>
                    <a:pt x="1224611" y="378387"/>
                  </a:lnTo>
                  <a:cubicBezTo>
                    <a:pt x="1225396" y="376215"/>
                    <a:pt x="1225945" y="373963"/>
                    <a:pt x="1226248" y="371673"/>
                  </a:cubicBezTo>
                  <a:cubicBezTo>
                    <a:pt x="1226705" y="369520"/>
                    <a:pt x="1226925" y="367323"/>
                    <a:pt x="1226903" y="365122"/>
                  </a:cubicBezTo>
                </a:path>
              </a:pathLst>
            </a:custGeom>
            <a:grpFill/>
            <a:ln w="8188"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32C0153D-F73C-6442-9420-2A5E182BD37D}"/>
                </a:ext>
              </a:extLst>
            </p:cNvPr>
            <p:cNvSpPr/>
            <p:nvPr/>
          </p:nvSpPr>
          <p:spPr>
            <a:xfrm>
              <a:off x="7764610" y="1353279"/>
              <a:ext cx="1227338" cy="741548"/>
            </a:xfrm>
            <a:custGeom>
              <a:avLst/>
              <a:gdLst>
                <a:gd name="connsiteX0" fmla="*/ 1227167 w 1227338"/>
                <a:gd name="connsiteY0" fmla="*/ 365096 h 741548"/>
                <a:gd name="connsiteX1" fmla="*/ 1227167 w 1227338"/>
                <a:gd name="connsiteY1" fmla="*/ 365096 h 741548"/>
                <a:gd name="connsiteX2" fmla="*/ 1219552 w 1227338"/>
                <a:gd name="connsiteY2" fmla="*/ 346427 h 741548"/>
                <a:gd name="connsiteX3" fmla="*/ 883842 w 1227338"/>
                <a:gd name="connsiteY3" fmla="*/ 5390 h 741548"/>
                <a:gd name="connsiteX4" fmla="*/ 854692 w 1227338"/>
                <a:gd name="connsiteY4" fmla="*/ 4817 h 741548"/>
                <a:gd name="connsiteX5" fmla="*/ 21804 w 1227338"/>
                <a:gd name="connsiteY5" fmla="*/ 349293 h 741548"/>
                <a:gd name="connsiteX6" fmla="*/ 842 w 1227338"/>
                <a:gd name="connsiteY6" fmla="*/ 369518 h 741548"/>
                <a:gd name="connsiteX7" fmla="*/ 24 w 1227338"/>
                <a:gd name="connsiteY7" fmla="*/ 373940 h 741548"/>
                <a:gd name="connsiteX8" fmla="*/ 13943 w 1227338"/>
                <a:gd name="connsiteY8" fmla="*/ 394082 h 741548"/>
                <a:gd name="connsiteX9" fmla="*/ 721555 w 1227338"/>
                <a:gd name="connsiteY9" fmla="*/ 734464 h 741548"/>
                <a:gd name="connsiteX10" fmla="*/ 761103 w 1227338"/>
                <a:gd name="connsiteY10" fmla="*/ 733727 h 741548"/>
                <a:gd name="connsiteX11" fmla="*/ 1210299 w 1227338"/>
                <a:gd name="connsiteY11" fmla="*/ 396948 h 741548"/>
                <a:gd name="connsiteX12" fmla="*/ 1224464 w 1227338"/>
                <a:gd name="connsiteY12" fmla="*/ 378361 h 741548"/>
                <a:gd name="connsiteX13" fmla="*/ 1224464 w 1227338"/>
                <a:gd name="connsiteY13" fmla="*/ 378361 h 741548"/>
                <a:gd name="connsiteX14" fmla="*/ 1226102 w 1227338"/>
                <a:gd name="connsiteY14" fmla="*/ 371729 h 741548"/>
                <a:gd name="connsiteX15" fmla="*/ 1226756 w 1227338"/>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8" h="741548">
                  <a:moveTo>
                    <a:pt x="1227167" y="365096"/>
                  </a:moveTo>
                  <a:lnTo>
                    <a:pt x="1227167" y="365096"/>
                  </a:lnTo>
                  <a:cubicBezTo>
                    <a:pt x="1227083" y="358134"/>
                    <a:pt x="1224362" y="351462"/>
                    <a:pt x="1219552" y="346427"/>
                  </a:cubicBezTo>
                  <a:lnTo>
                    <a:pt x="883842" y="5390"/>
                  </a:lnTo>
                  <a:cubicBezTo>
                    <a:pt x="875591" y="-1949"/>
                    <a:pt x="863226" y="-2192"/>
                    <a:pt x="854692" y="4817"/>
                  </a:cubicBezTo>
                  <a:cubicBezTo>
                    <a:pt x="641803" y="156626"/>
                    <a:pt x="291027" y="285262"/>
                    <a:pt x="21804" y="349293"/>
                  </a:cubicBezTo>
                  <a:cubicBezTo>
                    <a:pt x="11630" y="351668"/>
                    <a:pt x="3580" y="359435"/>
                    <a:pt x="842" y="369518"/>
                  </a:cubicBezTo>
                  <a:cubicBezTo>
                    <a:pt x="412" y="370958"/>
                    <a:pt x="137" y="372441"/>
                    <a:pt x="24" y="373940"/>
                  </a:cubicBezTo>
                  <a:cubicBezTo>
                    <a:pt x="-1356" y="383270"/>
                    <a:pt x="4728" y="392074"/>
                    <a:pt x="13943" y="394082"/>
                  </a:cubicBezTo>
                  <a:cubicBezTo>
                    <a:pt x="258521" y="457623"/>
                    <a:pt x="560987" y="584457"/>
                    <a:pt x="721555" y="734464"/>
                  </a:cubicBezTo>
                  <a:cubicBezTo>
                    <a:pt x="733185" y="743807"/>
                    <a:pt x="749831" y="743496"/>
                    <a:pt x="761103" y="733727"/>
                  </a:cubicBezTo>
                  <a:lnTo>
                    <a:pt x="1210299" y="396948"/>
                  </a:lnTo>
                  <a:cubicBezTo>
                    <a:pt x="1216726" y="392260"/>
                    <a:pt x="1221649" y="385801"/>
                    <a:pt x="1224464" y="378361"/>
                  </a:cubicBezTo>
                  <a:lnTo>
                    <a:pt x="1224464" y="378361"/>
                  </a:lnTo>
                  <a:cubicBezTo>
                    <a:pt x="1225212" y="376205"/>
                    <a:pt x="1225760" y="373985"/>
                    <a:pt x="1226102" y="371729"/>
                  </a:cubicBezTo>
                  <a:cubicBezTo>
                    <a:pt x="1226562" y="369549"/>
                    <a:pt x="1226782" y="367325"/>
                    <a:pt x="1226756" y="365096"/>
                  </a:cubicBezTo>
                </a:path>
              </a:pathLst>
            </a:custGeom>
            <a:grpFill/>
            <a:ln w="8188"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ADACB65D-CA88-2043-A77C-3F3C5F4A3C8E}"/>
                </a:ext>
              </a:extLst>
            </p:cNvPr>
            <p:cNvSpPr/>
            <p:nvPr/>
          </p:nvSpPr>
          <p:spPr>
            <a:xfrm>
              <a:off x="7620111" y="2212437"/>
              <a:ext cx="1227317" cy="741574"/>
            </a:xfrm>
            <a:custGeom>
              <a:avLst/>
              <a:gdLst>
                <a:gd name="connsiteX0" fmla="*/ 1227147 w 1227317"/>
                <a:gd name="connsiteY0" fmla="*/ 365122 h 741574"/>
                <a:gd name="connsiteX1" fmla="*/ 1227147 w 1227317"/>
                <a:gd name="connsiteY1" fmla="*/ 365122 h 741574"/>
                <a:gd name="connsiteX2" fmla="*/ 1219532 w 1227317"/>
                <a:gd name="connsiteY2" fmla="*/ 346453 h 741574"/>
                <a:gd name="connsiteX3" fmla="*/ 883822 w 1227317"/>
                <a:gd name="connsiteY3" fmla="*/ 5416 h 741574"/>
                <a:gd name="connsiteX4" fmla="*/ 854672 w 1227317"/>
                <a:gd name="connsiteY4" fmla="*/ 4843 h 741574"/>
                <a:gd name="connsiteX5" fmla="*/ 21784 w 1227317"/>
                <a:gd name="connsiteY5" fmla="*/ 349319 h 741574"/>
                <a:gd name="connsiteX6" fmla="*/ 822 w 1227317"/>
                <a:gd name="connsiteY6" fmla="*/ 369462 h 741574"/>
                <a:gd name="connsiteX7" fmla="*/ 4 w 1227317"/>
                <a:gd name="connsiteY7" fmla="*/ 373965 h 741574"/>
                <a:gd name="connsiteX8" fmla="*/ 13923 w 1227317"/>
                <a:gd name="connsiteY8" fmla="*/ 394108 h 741574"/>
                <a:gd name="connsiteX9" fmla="*/ 721535 w 1227317"/>
                <a:gd name="connsiteY9" fmla="*/ 734490 h 741574"/>
                <a:gd name="connsiteX10" fmla="*/ 761083 w 1227317"/>
                <a:gd name="connsiteY10" fmla="*/ 733753 h 741574"/>
                <a:gd name="connsiteX11" fmla="*/ 1210279 w 1227317"/>
                <a:gd name="connsiteY11" fmla="*/ 396974 h 741574"/>
                <a:gd name="connsiteX12" fmla="*/ 1224526 w 1227317"/>
                <a:gd name="connsiteY12" fmla="*/ 378387 h 741574"/>
                <a:gd name="connsiteX13" fmla="*/ 1224526 w 1227317"/>
                <a:gd name="connsiteY13" fmla="*/ 378387 h 741574"/>
                <a:gd name="connsiteX14" fmla="*/ 1226164 w 1227317"/>
                <a:gd name="connsiteY14" fmla="*/ 371673 h 741574"/>
                <a:gd name="connsiteX15" fmla="*/ 1226818 w 1227317"/>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17" h="741574">
                  <a:moveTo>
                    <a:pt x="1227147" y="365122"/>
                  </a:moveTo>
                  <a:lnTo>
                    <a:pt x="1227147" y="365122"/>
                  </a:lnTo>
                  <a:cubicBezTo>
                    <a:pt x="1227104" y="358152"/>
                    <a:pt x="1224376" y="351466"/>
                    <a:pt x="1219532" y="346453"/>
                  </a:cubicBezTo>
                  <a:lnTo>
                    <a:pt x="883822" y="5416"/>
                  </a:lnTo>
                  <a:cubicBezTo>
                    <a:pt x="875584" y="-1957"/>
                    <a:pt x="863194" y="-2201"/>
                    <a:pt x="854672" y="4843"/>
                  </a:cubicBezTo>
                  <a:cubicBezTo>
                    <a:pt x="641784" y="156570"/>
                    <a:pt x="291007" y="285206"/>
                    <a:pt x="21784" y="349319"/>
                  </a:cubicBezTo>
                  <a:cubicBezTo>
                    <a:pt x="11622" y="351664"/>
                    <a:pt x="3570" y="359401"/>
                    <a:pt x="822" y="369462"/>
                  </a:cubicBezTo>
                  <a:cubicBezTo>
                    <a:pt x="438" y="370941"/>
                    <a:pt x="165" y="372446"/>
                    <a:pt x="4" y="373965"/>
                  </a:cubicBezTo>
                  <a:cubicBezTo>
                    <a:pt x="-1293" y="383276"/>
                    <a:pt x="4756" y="392029"/>
                    <a:pt x="13923" y="394108"/>
                  </a:cubicBezTo>
                  <a:cubicBezTo>
                    <a:pt x="258501" y="457567"/>
                    <a:pt x="560968" y="584483"/>
                    <a:pt x="721535" y="734490"/>
                  </a:cubicBezTo>
                  <a:cubicBezTo>
                    <a:pt x="733165" y="743833"/>
                    <a:pt x="749811" y="743522"/>
                    <a:pt x="761083" y="733753"/>
                  </a:cubicBezTo>
                  <a:lnTo>
                    <a:pt x="1210279" y="396974"/>
                  </a:lnTo>
                  <a:cubicBezTo>
                    <a:pt x="1216657" y="392217"/>
                    <a:pt x="1221589" y="385782"/>
                    <a:pt x="1224526" y="378387"/>
                  </a:cubicBezTo>
                  <a:lnTo>
                    <a:pt x="1224526" y="378387"/>
                  </a:lnTo>
                  <a:cubicBezTo>
                    <a:pt x="1225274" y="376203"/>
                    <a:pt x="1225822" y="373956"/>
                    <a:pt x="1226164" y="371673"/>
                  </a:cubicBezTo>
                  <a:cubicBezTo>
                    <a:pt x="1226620" y="369520"/>
                    <a:pt x="1226840" y="367323"/>
                    <a:pt x="1226818" y="365122"/>
                  </a:cubicBezTo>
                </a:path>
              </a:pathLst>
            </a:custGeom>
            <a:grpFill/>
            <a:ln w="8188" cap="flat">
              <a:no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633B89C5-2518-DF45-9706-8C2FFA799672}"/>
                </a:ext>
              </a:extLst>
            </p:cNvPr>
            <p:cNvSpPr/>
            <p:nvPr/>
          </p:nvSpPr>
          <p:spPr>
            <a:xfrm>
              <a:off x="6427748" y="1353279"/>
              <a:ext cx="1227337" cy="741548"/>
            </a:xfrm>
            <a:custGeom>
              <a:avLst/>
              <a:gdLst>
                <a:gd name="connsiteX0" fmla="*/ 1227166 w 1227337"/>
                <a:gd name="connsiteY0" fmla="*/ 365096 h 741548"/>
                <a:gd name="connsiteX1" fmla="*/ 1227166 w 1227337"/>
                <a:gd name="connsiteY1" fmla="*/ 365096 h 741548"/>
                <a:gd name="connsiteX2" fmla="*/ 1219551 w 1227337"/>
                <a:gd name="connsiteY2" fmla="*/ 346427 h 741548"/>
                <a:gd name="connsiteX3" fmla="*/ 883841 w 1227337"/>
                <a:gd name="connsiteY3" fmla="*/ 5390 h 741548"/>
                <a:gd name="connsiteX4" fmla="*/ 854691 w 1227337"/>
                <a:gd name="connsiteY4" fmla="*/ 4817 h 741548"/>
                <a:gd name="connsiteX5" fmla="*/ 21722 w 1227337"/>
                <a:gd name="connsiteY5" fmla="*/ 349293 h 741548"/>
                <a:gd name="connsiteX6" fmla="*/ 842 w 1227337"/>
                <a:gd name="connsiteY6" fmla="*/ 369518 h 741548"/>
                <a:gd name="connsiteX7" fmla="*/ 24 w 1227337"/>
                <a:gd name="connsiteY7" fmla="*/ 373940 h 741548"/>
                <a:gd name="connsiteX8" fmla="*/ 13944 w 1227337"/>
                <a:gd name="connsiteY8" fmla="*/ 394082 h 741548"/>
                <a:gd name="connsiteX9" fmla="*/ 721554 w 1227337"/>
                <a:gd name="connsiteY9" fmla="*/ 734464 h 741548"/>
                <a:gd name="connsiteX10" fmla="*/ 761102 w 1227337"/>
                <a:gd name="connsiteY10" fmla="*/ 733727 h 741548"/>
                <a:gd name="connsiteX11" fmla="*/ 1210298 w 1227337"/>
                <a:gd name="connsiteY11" fmla="*/ 396948 h 741548"/>
                <a:gd name="connsiteX12" fmla="*/ 1224463 w 1227337"/>
                <a:gd name="connsiteY12" fmla="*/ 378361 h 741548"/>
                <a:gd name="connsiteX13" fmla="*/ 1224463 w 1227337"/>
                <a:gd name="connsiteY13" fmla="*/ 378361 h 741548"/>
                <a:gd name="connsiteX14" fmla="*/ 1226101 w 1227337"/>
                <a:gd name="connsiteY14" fmla="*/ 371729 h 741548"/>
                <a:gd name="connsiteX15" fmla="*/ 1226755 w 1227337"/>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7" h="741548">
                  <a:moveTo>
                    <a:pt x="1227166" y="365096"/>
                  </a:moveTo>
                  <a:lnTo>
                    <a:pt x="1227166" y="365096"/>
                  </a:lnTo>
                  <a:cubicBezTo>
                    <a:pt x="1227082" y="358134"/>
                    <a:pt x="1224361" y="351462"/>
                    <a:pt x="1219551" y="346427"/>
                  </a:cubicBezTo>
                  <a:lnTo>
                    <a:pt x="883841" y="5390"/>
                  </a:lnTo>
                  <a:cubicBezTo>
                    <a:pt x="875590" y="-1949"/>
                    <a:pt x="863225" y="-2192"/>
                    <a:pt x="854691" y="4817"/>
                  </a:cubicBezTo>
                  <a:cubicBezTo>
                    <a:pt x="641803" y="156626"/>
                    <a:pt x="291027" y="285262"/>
                    <a:pt x="21722" y="349293"/>
                  </a:cubicBezTo>
                  <a:cubicBezTo>
                    <a:pt x="11579" y="351694"/>
                    <a:pt x="3566" y="359457"/>
                    <a:pt x="842" y="369518"/>
                  </a:cubicBezTo>
                  <a:cubicBezTo>
                    <a:pt x="451" y="370967"/>
                    <a:pt x="177" y="372446"/>
                    <a:pt x="24" y="373940"/>
                  </a:cubicBezTo>
                  <a:cubicBezTo>
                    <a:pt x="-1356" y="383270"/>
                    <a:pt x="4728" y="392074"/>
                    <a:pt x="13944" y="394082"/>
                  </a:cubicBezTo>
                  <a:cubicBezTo>
                    <a:pt x="258438" y="457623"/>
                    <a:pt x="560987" y="584457"/>
                    <a:pt x="721554" y="734464"/>
                  </a:cubicBezTo>
                  <a:cubicBezTo>
                    <a:pt x="733184" y="743807"/>
                    <a:pt x="749830" y="743496"/>
                    <a:pt x="761102" y="733727"/>
                  </a:cubicBezTo>
                  <a:lnTo>
                    <a:pt x="1210298" y="396948"/>
                  </a:lnTo>
                  <a:cubicBezTo>
                    <a:pt x="1216693" y="392227"/>
                    <a:pt x="1221607" y="385779"/>
                    <a:pt x="1224463" y="378361"/>
                  </a:cubicBezTo>
                  <a:lnTo>
                    <a:pt x="1224463" y="378361"/>
                  </a:lnTo>
                  <a:cubicBezTo>
                    <a:pt x="1225249" y="376216"/>
                    <a:pt x="1225798" y="373993"/>
                    <a:pt x="1226101" y="371729"/>
                  </a:cubicBezTo>
                  <a:cubicBezTo>
                    <a:pt x="1226561" y="369549"/>
                    <a:pt x="1226781" y="367325"/>
                    <a:pt x="1226755" y="365096"/>
                  </a:cubicBezTo>
                </a:path>
              </a:pathLst>
            </a:custGeom>
            <a:grpFill/>
            <a:ln w="8188" cap="flat">
              <a:no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E0BB188A-775A-F54B-9858-7DC1D9B13101}"/>
                </a:ext>
              </a:extLst>
            </p:cNvPr>
            <p:cNvSpPr/>
            <p:nvPr/>
          </p:nvSpPr>
          <p:spPr>
            <a:xfrm>
              <a:off x="5089011" y="1353279"/>
              <a:ext cx="1227001" cy="741548"/>
            </a:xfrm>
            <a:custGeom>
              <a:avLst/>
              <a:gdLst>
                <a:gd name="connsiteX0" fmla="*/ 1226831 w 1227001"/>
                <a:gd name="connsiteY0" fmla="*/ 365096 h 741548"/>
                <a:gd name="connsiteX1" fmla="*/ 1226831 w 1227001"/>
                <a:gd name="connsiteY1" fmla="*/ 365096 h 741548"/>
                <a:gd name="connsiteX2" fmla="*/ 1219134 w 1227001"/>
                <a:gd name="connsiteY2" fmla="*/ 346427 h 741548"/>
                <a:gd name="connsiteX3" fmla="*/ 883833 w 1227001"/>
                <a:gd name="connsiteY3" fmla="*/ 5390 h 741548"/>
                <a:gd name="connsiteX4" fmla="*/ 854684 w 1227001"/>
                <a:gd name="connsiteY4" fmla="*/ 4817 h 741548"/>
                <a:gd name="connsiteX5" fmla="*/ 21714 w 1227001"/>
                <a:gd name="connsiteY5" fmla="*/ 349293 h 741548"/>
                <a:gd name="connsiteX6" fmla="*/ 835 w 1227001"/>
                <a:gd name="connsiteY6" fmla="*/ 369518 h 741548"/>
                <a:gd name="connsiteX7" fmla="*/ 16 w 1227001"/>
                <a:gd name="connsiteY7" fmla="*/ 373940 h 741548"/>
                <a:gd name="connsiteX8" fmla="*/ 13854 w 1227001"/>
                <a:gd name="connsiteY8" fmla="*/ 394082 h 741548"/>
                <a:gd name="connsiteX9" fmla="*/ 721546 w 1227001"/>
                <a:gd name="connsiteY9" fmla="*/ 734464 h 741548"/>
                <a:gd name="connsiteX10" fmla="*/ 761095 w 1227001"/>
                <a:gd name="connsiteY10" fmla="*/ 733727 h 741548"/>
                <a:gd name="connsiteX11" fmla="*/ 1210291 w 1227001"/>
                <a:gd name="connsiteY11" fmla="*/ 396948 h 741548"/>
                <a:gd name="connsiteX12" fmla="*/ 1224456 w 1227001"/>
                <a:gd name="connsiteY12" fmla="*/ 378361 h 741548"/>
                <a:gd name="connsiteX13" fmla="*/ 1224456 w 1227001"/>
                <a:gd name="connsiteY13" fmla="*/ 378361 h 741548"/>
                <a:gd name="connsiteX14" fmla="*/ 1226094 w 1227001"/>
                <a:gd name="connsiteY14" fmla="*/ 371729 h 741548"/>
                <a:gd name="connsiteX15" fmla="*/ 1226749 w 1227001"/>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01" h="741548">
                  <a:moveTo>
                    <a:pt x="1226831" y="365096"/>
                  </a:moveTo>
                  <a:lnTo>
                    <a:pt x="1226831" y="365096"/>
                  </a:lnTo>
                  <a:cubicBezTo>
                    <a:pt x="1226716" y="358124"/>
                    <a:pt x="1223966" y="351454"/>
                    <a:pt x="1219134" y="346427"/>
                  </a:cubicBezTo>
                  <a:lnTo>
                    <a:pt x="883833" y="5390"/>
                  </a:lnTo>
                  <a:cubicBezTo>
                    <a:pt x="875582" y="-1949"/>
                    <a:pt x="863217" y="-2192"/>
                    <a:pt x="854684" y="4817"/>
                  </a:cubicBezTo>
                  <a:cubicBezTo>
                    <a:pt x="641795" y="156626"/>
                    <a:pt x="291019" y="285262"/>
                    <a:pt x="21714" y="349293"/>
                  </a:cubicBezTo>
                  <a:cubicBezTo>
                    <a:pt x="11571" y="351694"/>
                    <a:pt x="3558" y="359457"/>
                    <a:pt x="835" y="369518"/>
                  </a:cubicBezTo>
                  <a:cubicBezTo>
                    <a:pt x="443" y="370967"/>
                    <a:pt x="169" y="372446"/>
                    <a:pt x="16" y="373940"/>
                  </a:cubicBezTo>
                  <a:cubicBezTo>
                    <a:pt x="-1327" y="383234"/>
                    <a:pt x="4696" y="392002"/>
                    <a:pt x="13854" y="394082"/>
                  </a:cubicBezTo>
                  <a:cubicBezTo>
                    <a:pt x="258430" y="457623"/>
                    <a:pt x="560979" y="584457"/>
                    <a:pt x="721546" y="734464"/>
                  </a:cubicBezTo>
                  <a:cubicBezTo>
                    <a:pt x="733176" y="743807"/>
                    <a:pt x="749821" y="743496"/>
                    <a:pt x="761095" y="733727"/>
                  </a:cubicBezTo>
                  <a:lnTo>
                    <a:pt x="1210291" y="396948"/>
                  </a:lnTo>
                  <a:cubicBezTo>
                    <a:pt x="1216718" y="392260"/>
                    <a:pt x="1221640" y="385801"/>
                    <a:pt x="1224456" y="378361"/>
                  </a:cubicBezTo>
                  <a:lnTo>
                    <a:pt x="1224456" y="378361"/>
                  </a:lnTo>
                  <a:cubicBezTo>
                    <a:pt x="1225241" y="376216"/>
                    <a:pt x="1225791" y="373993"/>
                    <a:pt x="1226094" y="371729"/>
                  </a:cubicBezTo>
                  <a:cubicBezTo>
                    <a:pt x="1226514" y="369543"/>
                    <a:pt x="1226734" y="367323"/>
                    <a:pt x="1226749" y="365096"/>
                  </a:cubicBezTo>
                </a:path>
              </a:pathLst>
            </a:custGeom>
            <a:grpFill/>
            <a:ln w="8188" cap="flat">
              <a:no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3F82E7A4-D19B-2546-8A84-3ED266FD8059}"/>
                </a:ext>
              </a:extLst>
            </p:cNvPr>
            <p:cNvSpPr/>
            <p:nvPr/>
          </p:nvSpPr>
          <p:spPr>
            <a:xfrm>
              <a:off x="0" y="3167142"/>
              <a:ext cx="1662828" cy="2328712"/>
            </a:xfrm>
            <a:custGeom>
              <a:avLst/>
              <a:gdLst>
                <a:gd name="connsiteX0" fmla="*/ 88915 w 1662828"/>
                <a:gd name="connsiteY0" fmla="*/ 618417 h 2328712"/>
                <a:gd name="connsiteX1" fmla="*/ 938834 w 1662828"/>
                <a:gd name="connsiteY1" fmla="*/ -281 h 2328712"/>
                <a:gd name="connsiteX2" fmla="*/ 1576928 w 1662828"/>
                <a:gd name="connsiteY2" fmla="*/ 140637 h 2328712"/>
                <a:gd name="connsiteX3" fmla="*/ 1631052 w 1662828"/>
                <a:gd name="connsiteY3" fmla="*/ 209090 h 2328712"/>
                <a:gd name="connsiteX4" fmla="*/ 1596989 w 1662828"/>
                <a:gd name="connsiteY4" fmla="*/ 272958 h 2328712"/>
                <a:gd name="connsiteX5" fmla="*/ 1474824 w 1662828"/>
                <a:gd name="connsiteY5" fmla="*/ 430171 h 2328712"/>
                <a:gd name="connsiteX6" fmla="*/ 1400067 w 1662828"/>
                <a:gd name="connsiteY6" fmla="*/ 493220 h 2328712"/>
                <a:gd name="connsiteX7" fmla="*/ 1357325 w 1662828"/>
                <a:gd name="connsiteY7" fmla="*/ 482247 h 2328712"/>
                <a:gd name="connsiteX8" fmla="*/ 957339 w 1662828"/>
                <a:gd name="connsiteY8" fmla="*/ 389475 h 2328712"/>
                <a:gd name="connsiteX9" fmla="*/ 640707 w 1662828"/>
                <a:gd name="connsiteY9" fmla="*/ 603596 h 2328712"/>
                <a:gd name="connsiteX10" fmla="*/ 1662657 w 1662828"/>
                <a:gd name="connsiteY10" fmla="*/ 1620402 h 2328712"/>
                <a:gd name="connsiteX11" fmla="*/ 793087 w 1662828"/>
                <a:gd name="connsiteY11" fmla="*/ 2328432 h 2328712"/>
                <a:gd name="connsiteX12" fmla="*/ -171 w 1662828"/>
                <a:gd name="connsiteY12" fmla="*/ 2005983 h 2328712"/>
                <a:gd name="connsiteX13" fmla="*/ 25867 w 1662828"/>
                <a:gd name="connsiteY13" fmla="*/ 1959637 h 2328712"/>
                <a:gd name="connsiteX14" fmla="*/ 171041 w 1662828"/>
                <a:gd name="connsiteY14" fmla="*/ 1820439 h 2328712"/>
                <a:gd name="connsiteX15" fmla="*/ 258735 w 1662828"/>
                <a:gd name="connsiteY15" fmla="*/ 1757390 h 2328712"/>
                <a:gd name="connsiteX16" fmla="*/ 316051 w 1662828"/>
                <a:gd name="connsiteY16" fmla="*/ 1779252 h 2328712"/>
                <a:gd name="connsiteX17" fmla="*/ 741830 w 1662828"/>
                <a:gd name="connsiteY17" fmla="*/ 1943016 h 2328712"/>
                <a:gd name="connsiteX18" fmla="*/ 1122492 w 1662828"/>
                <a:gd name="connsiteY18" fmla="*/ 1689183 h 2328712"/>
                <a:gd name="connsiteX19" fmla="*/ 88833 w 1662828"/>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8" h="2328712">
                  <a:moveTo>
                    <a:pt x="88915" y="618417"/>
                  </a:moveTo>
                  <a:cubicBezTo>
                    <a:pt x="88915" y="130812"/>
                    <a:pt x="576104" y="-281"/>
                    <a:pt x="938834" y="-281"/>
                  </a:cubicBezTo>
                  <a:cubicBezTo>
                    <a:pt x="1217228" y="-281"/>
                    <a:pt x="1502008" y="89298"/>
                    <a:pt x="1576928" y="140637"/>
                  </a:cubicBezTo>
                  <a:cubicBezTo>
                    <a:pt x="1613939" y="166021"/>
                    <a:pt x="1631052" y="187637"/>
                    <a:pt x="1631052" y="209090"/>
                  </a:cubicBezTo>
                  <a:cubicBezTo>
                    <a:pt x="1631052" y="226285"/>
                    <a:pt x="1618769" y="243317"/>
                    <a:pt x="1596989" y="272958"/>
                  </a:cubicBezTo>
                  <a:cubicBezTo>
                    <a:pt x="1547861" y="339692"/>
                    <a:pt x="1518220" y="375965"/>
                    <a:pt x="1474824" y="430171"/>
                  </a:cubicBezTo>
                  <a:cubicBezTo>
                    <a:pt x="1449850" y="461286"/>
                    <a:pt x="1424140" y="493220"/>
                    <a:pt x="1400067" y="493220"/>
                  </a:cubicBezTo>
                  <a:cubicBezTo>
                    <a:pt x="1385214" y="492560"/>
                    <a:pt x="1370660" y="488823"/>
                    <a:pt x="1357325" y="482247"/>
                  </a:cubicBezTo>
                  <a:cubicBezTo>
                    <a:pt x="1287399" y="454489"/>
                    <a:pt x="1124621" y="389475"/>
                    <a:pt x="957339" y="389475"/>
                  </a:cubicBezTo>
                  <a:cubicBezTo>
                    <a:pt x="774091" y="389475"/>
                    <a:pt x="640707" y="480610"/>
                    <a:pt x="640707" y="603596"/>
                  </a:cubicBezTo>
                  <a:cubicBezTo>
                    <a:pt x="640707"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19" y="1930160"/>
                    <a:pt x="144184" y="1845003"/>
                    <a:pt x="171041" y="1820439"/>
                  </a:cubicBezTo>
                  <a:cubicBezTo>
                    <a:pt x="197898" y="1795874"/>
                    <a:pt x="229995" y="1757390"/>
                    <a:pt x="258735" y="1757390"/>
                  </a:cubicBezTo>
                  <a:cubicBezTo>
                    <a:pt x="282071" y="1757390"/>
                    <a:pt x="292961" y="1765578"/>
                    <a:pt x="316051" y="1779252"/>
                  </a:cubicBezTo>
                  <a:cubicBezTo>
                    <a:pt x="402763" y="1830264"/>
                    <a:pt x="546217" y="1943016"/>
                    <a:pt x="741830" y="1943016"/>
                  </a:cubicBezTo>
                  <a:cubicBezTo>
                    <a:pt x="937442" y="1943016"/>
                    <a:pt x="1122492" y="1851472"/>
                    <a:pt x="1122492" y="1689183"/>
                  </a:cubicBezTo>
                  <a:cubicBezTo>
                    <a:pt x="1122492" y="1266509"/>
                    <a:pt x="88833" y="1391461"/>
                    <a:pt x="88833" y="618908"/>
                  </a:cubicBezTo>
                </a:path>
              </a:pathLst>
            </a:custGeom>
            <a:grpFill/>
            <a:ln w="8188" cap="flat">
              <a:no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7E47520B-9585-C146-BC3D-EE1145282AC6}"/>
                </a:ext>
              </a:extLst>
            </p:cNvPr>
            <p:cNvSpPr/>
            <p:nvPr/>
          </p:nvSpPr>
          <p:spPr>
            <a:xfrm>
              <a:off x="8444904" y="3167142"/>
              <a:ext cx="1662827" cy="2328712"/>
            </a:xfrm>
            <a:custGeom>
              <a:avLst/>
              <a:gdLst>
                <a:gd name="connsiteX0" fmla="*/ 88833 w 1662827"/>
                <a:gd name="connsiteY0" fmla="*/ 618417 h 2328712"/>
                <a:gd name="connsiteX1" fmla="*/ 938835 w 1662827"/>
                <a:gd name="connsiteY1" fmla="*/ -281 h 2328712"/>
                <a:gd name="connsiteX2" fmla="*/ 1576928 w 1662827"/>
                <a:gd name="connsiteY2" fmla="*/ 140637 h 2328712"/>
                <a:gd name="connsiteX3" fmla="*/ 1631051 w 1662827"/>
                <a:gd name="connsiteY3" fmla="*/ 209090 h 2328712"/>
                <a:gd name="connsiteX4" fmla="*/ 1596990 w 1662827"/>
                <a:gd name="connsiteY4" fmla="*/ 272958 h 2328712"/>
                <a:gd name="connsiteX5" fmla="*/ 1474824 w 1662827"/>
                <a:gd name="connsiteY5" fmla="*/ 430171 h 2328712"/>
                <a:gd name="connsiteX6" fmla="*/ 1399985 w 1662827"/>
                <a:gd name="connsiteY6" fmla="*/ 493220 h 2328712"/>
                <a:gd name="connsiteX7" fmla="*/ 1357325 w 1662827"/>
                <a:gd name="connsiteY7" fmla="*/ 482247 h 2328712"/>
                <a:gd name="connsiteX8" fmla="*/ 957340 w 1662827"/>
                <a:gd name="connsiteY8" fmla="*/ 389475 h 2328712"/>
                <a:gd name="connsiteX9" fmla="*/ 640708 w 1662827"/>
                <a:gd name="connsiteY9" fmla="*/ 603596 h 2328712"/>
                <a:gd name="connsiteX10" fmla="*/ 1662657 w 1662827"/>
                <a:gd name="connsiteY10" fmla="*/ 1620402 h 2328712"/>
                <a:gd name="connsiteX11" fmla="*/ 793087 w 1662827"/>
                <a:gd name="connsiteY11" fmla="*/ 2328432 h 2328712"/>
                <a:gd name="connsiteX12" fmla="*/ -171 w 1662827"/>
                <a:gd name="connsiteY12" fmla="*/ 2005983 h 2328712"/>
                <a:gd name="connsiteX13" fmla="*/ 25867 w 1662827"/>
                <a:gd name="connsiteY13" fmla="*/ 1959637 h 2328712"/>
                <a:gd name="connsiteX14" fmla="*/ 171041 w 1662827"/>
                <a:gd name="connsiteY14" fmla="*/ 1820439 h 2328712"/>
                <a:gd name="connsiteX15" fmla="*/ 258735 w 1662827"/>
                <a:gd name="connsiteY15" fmla="*/ 1757390 h 2328712"/>
                <a:gd name="connsiteX16" fmla="*/ 316051 w 1662827"/>
                <a:gd name="connsiteY16" fmla="*/ 1779252 h 2328712"/>
                <a:gd name="connsiteX17" fmla="*/ 741830 w 1662827"/>
                <a:gd name="connsiteY17" fmla="*/ 1943016 h 2328712"/>
                <a:gd name="connsiteX18" fmla="*/ 1122492 w 1662827"/>
                <a:gd name="connsiteY18" fmla="*/ 1689183 h 2328712"/>
                <a:gd name="connsiteX19" fmla="*/ 88751 w 1662827"/>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7" h="2328712">
                  <a:moveTo>
                    <a:pt x="88833" y="618417"/>
                  </a:moveTo>
                  <a:cubicBezTo>
                    <a:pt x="88833" y="130812"/>
                    <a:pt x="576104" y="-281"/>
                    <a:pt x="938835" y="-281"/>
                  </a:cubicBezTo>
                  <a:cubicBezTo>
                    <a:pt x="1217228" y="-281"/>
                    <a:pt x="1502008" y="89298"/>
                    <a:pt x="1576928" y="140637"/>
                  </a:cubicBezTo>
                  <a:cubicBezTo>
                    <a:pt x="1613857" y="166021"/>
                    <a:pt x="1631051" y="187637"/>
                    <a:pt x="1631051" y="209090"/>
                  </a:cubicBezTo>
                  <a:cubicBezTo>
                    <a:pt x="1631051" y="226285"/>
                    <a:pt x="1618769" y="243317"/>
                    <a:pt x="1596990" y="272958"/>
                  </a:cubicBezTo>
                  <a:cubicBezTo>
                    <a:pt x="1547861" y="339692"/>
                    <a:pt x="1518139" y="375965"/>
                    <a:pt x="1474824" y="430171"/>
                  </a:cubicBezTo>
                  <a:cubicBezTo>
                    <a:pt x="1450260" y="461286"/>
                    <a:pt x="1424139" y="493220"/>
                    <a:pt x="1399985" y="493220"/>
                  </a:cubicBezTo>
                  <a:cubicBezTo>
                    <a:pt x="1385160" y="492548"/>
                    <a:pt x="1370635" y="488812"/>
                    <a:pt x="1357325" y="482247"/>
                  </a:cubicBezTo>
                  <a:cubicBezTo>
                    <a:pt x="1287399" y="454489"/>
                    <a:pt x="1124621" y="389475"/>
                    <a:pt x="957340" y="389475"/>
                  </a:cubicBezTo>
                  <a:cubicBezTo>
                    <a:pt x="774091" y="389475"/>
                    <a:pt x="640708" y="480610"/>
                    <a:pt x="640708" y="603596"/>
                  </a:cubicBezTo>
                  <a:cubicBezTo>
                    <a:pt x="640708"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20" y="1930160"/>
                    <a:pt x="144184" y="1845003"/>
                    <a:pt x="171041" y="1820439"/>
                  </a:cubicBezTo>
                  <a:cubicBezTo>
                    <a:pt x="197898" y="1795874"/>
                    <a:pt x="229995" y="1757390"/>
                    <a:pt x="258735" y="1757390"/>
                  </a:cubicBezTo>
                  <a:cubicBezTo>
                    <a:pt x="281989" y="1757390"/>
                    <a:pt x="292961" y="1765578"/>
                    <a:pt x="316051" y="1779252"/>
                  </a:cubicBezTo>
                  <a:cubicBezTo>
                    <a:pt x="402762" y="1830264"/>
                    <a:pt x="546217" y="1943016"/>
                    <a:pt x="741830" y="1943016"/>
                  </a:cubicBezTo>
                  <a:cubicBezTo>
                    <a:pt x="937442" y="1943016"/>
                    <a:pt x="1122492" y="1851472"/>
                    <a:pt x="1122492" y="1689183"/>
                  </a:cubicBezTo>
                  <a:cubicBezTo>
                    <a:pt x="1122492" y="1266509"/>
                    <a:pt x="88751" y="1391461"/>
                    <a:pt x="88751" y="618908"/>
                  </a:cubicBezTo>
                </a:path>
              </a:pathLst>
            </a:custGeom>
            <a:grpFill/>
            <a:ln w="8188" cap="flat">
              <a:noFill/>
              <a:prstDash val="solid"/>
              <a:miter/>
            </a:ln>
          </p:spPr>
          <p:txBody>
            <a:bodyPr rtlCol="0" anchor="ctr"/>
            <a:lstStyle/>
            <a:p>
              <a:endParaRPr lang="en-GB"/>
            </a:p>
          </p:txBody>
        </p:sp>
        <p:sp>
          <p:nvSpPr>
            <p:cNvPr id="35" name="Freeform 34">
              <a:extLst>
                <a:ext uri="{FF2B5EF4-FFF2-40B4-BE49-F238E27FC236}">
                  <a16:creationId xmlns:a16="http://schemas.microsoft.com/office/drawing/2014/main" id="{B5821F1E-430C-D34D-8B41-AADCB5598994}"/>
                </a:ext>
              </a:extLst>
            </p:cNvPr>
            <p:cNvSpPr/>
            <p:nvPr/>
          </p:nvSpPr>
          <p:spPr>
            <a:xfrm>
              <a:off x="1871377" y="3169435"/>
              <a:ext cx="1937291" cy="2335345"/>
            </a:xfrm>
            <a:custGeom>
              <a:avLst/>
              <a:gdLst>
                <a:gd name="connsiteX0" fmla="*/ 555716 w 1937291"/>
                <a:gd name="connsiteY0" fmla="*/ 977304 h 2335345"/>
                <a:gd name="connsiteX1" fmla="*/ 1020469 w 1937291"/>
                <a:gd name="connsiteY1" fmla="*/ 376211 h 2335345"/>
                <a:gd name="connsiteX2" fmla="*/ 1398920 w 1937291"/>
                <a:gd name="connsiteY2" fmla="*/ 979924 h 2335345"/>
                <a:gd name="connsiteX3" fmla="*/ 555552 w 1937291"/>
                <a:gd name="connsiteY3" fmla="*/ 977304 h 2335345"/>
                <a:gd name="connsiteX4" fmla="*/ 1936957 w 1937291"/>
                <a:gd name="connsiteY4" fmla="*/ 1126983 h 2335345"/>
                <a:gd name="connsiteX5" fmla="*/ 1021861 w 1937291"/>
                <a:gd name="connsiteY5" fmla="*/ -281 h 2335345"/>
                <a:gd name="connsiteX6" fmla="*/ -171 w 1937291"/>
                <a:gd name="connsiteY6" fmla="*/ 1166205 h 2335345"/>
                <a:gd name="connsiteX7" fmla="*/ 1002455 w 1937291"/>
                <a:gd name="connsiteY7" fmla="*/ 2335065 h 2335345"/>
                <a:gd name="connsiteX8" fmla="*/ 1769675 w 1937291"/>
                <a:gd name="connsiteY8" fmla="*/ 2055930 h 2335345"/>
                <a:gd name="connsiteX9" fmla="*/ 1824535 w 1937291"/>
                <a:gd name="connsiteY9" fmla="*/ 1976014 h 2335345"/>
                <a:gd name="connsiteX10" fmla="*/ 1766400 w 1937291"/>
                <a:gd name="connsiteY10" fmla="*/ 1885944 h 2335345"/>
                <a:gd name="connsiteX11" fmla="*/ 1664541 w 1937291"/>
                <a:gd name="connsiteY11" fmla="*/ 1759273 h 2335345"/>
                <a:gd name="connsiteX12" fmla="*/ 1622864 w 1937291"/>
                <a:gd name="connsiteY12" fmla="*/ 1734053 h 2335345"/>
                <a:gd name="connsiteX13" fmla="*/ 1559324 w 1937291"/>
                <a:gd name="connsiteY13" fmla="*/ 1764759 h 2335345"/>
                <a:gd name="connsiteX14" fmla="*/ 1086465 w 1937291"/>
                <a:gd name="connsiteY14" fmla="*/ 1955298 h 2335345"/>
                <a:gd name="connsiteX15" fmla="*/ 552932 w 1937291"/>
                <a:gd name="connsiteY15" fmla="*/ 1300982 h 2335345"/>
                <a:gd name="connsiteX16" fmla="*/ 1802755 w 1937291"/>
                <a:gd name="connsiteY16" fmla="*/ 1300982 h 2335345"/>
                <a:gd name="connsiteX17" fmla="*/ 1937121 w 1937291"/>
                <a:gd name="connsiteY17" fmla="*/ 1127065 h 233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7291" h="2335345">
                  <a:moveTo>
                    <a:pt x="555716" y="977304"/>
                  </a:moveTo>
                  <a:cubicBezTo>
                    <a:pt x="591661" y="591559"/>
                    <a:pt x="750919" y="376211"/>
                    <a:pt x="1020469" y="376211"/>
                  </a:cubicBezTo>
                  <a:cubicBezTo>
                    <a:pt x="1313110" y="376211"/>
                    <a:pt x="1398920" y="650023"/>
                    <a:pt x="1398920" y="979924"/>
                  </a:cubicBezTo>
                  <a:cubicBezTo>
                    <a:pt x="1143290" y="979924"/>
                    <a:pt x="809381" y="978123"/>
                    <a:pt x="555552" y="977304"/>
                  </a:cubicBezTo>
                  <a:moveTo>
                    <a:pt x="1936957" y="1126983"/>
                  </a:moveTo>
                  <a:cubicBezTo>
                    <a:pt x="1936957" y="395125"/>
                    <a:pt x="1648165" y="-281"/>
                    <a:pt x="1021861" y="-281"/>
                  </a:cubicBezTo>
                  <a:cubicBezTo>
                    <a:pt x="523291" y="-281"/>
                    <a:pt x="-171" y="290317"/>
                    <a:pt x="-171" y="1166205"/>
                  </a:cubicBezTo>
                  <a:cubicBezTo>
                    <a:pt x="-7" y="1980189"/>
                    <a:pt x="463846" y="2335065"/>
                    <a:pt x="1002455" y="2335065"/>
                  </a:cubicBezTo>
                  <a:cubicBezTo>
                    <a:pt x="1390569" y="2335065"/>
                    <a:pt x="1614266" y="2189479"/>
                    <a:pt x="1769675" y="2055930"/>
                  </a:cubicBezTo>
                  <a:cubicBezTo>
                    <a:pt x="1803001" y="2027271"/>
                    <a:pt x="1824535" y="2002380"/>
                    <a:pt x="1824535" y="1976014"/>
                  </a:cubicBezTo>
                  <a:cubicBezTo>
                    <a:pt x="1824535" y="1949648"/>
                    <a:pt x="1813236" y="1936956"/>
                    <a:pt x="1766400" y="1885944"/>
                  </a:cubicBezTo>
                  <a:cubicBezTo>
                    <a:pt x="1731519" y="1847951"/>
                    <a:pt x="1708674" y="1811759"/>
                    <a:pt x="1664541" y="1759273"/>
                  </a:cubicBezTo>
                  <a:cubicBezTo>
                    <a:pt x="1650621" y="1742897"/>
                    <a:pt x="1641369" y="1734053"/>
                    <a:pt x="1622864" y="1734053"/>
                  </a:cubicBezTo>
                  <a:cubicBezTo>
                    <a:pt x="1604359" y="1734053"/>
                    <a:pt x="1581924" y="1747155"/>
                    <a:pt x="1559324" y="1764759"/>
                  </a:cubicBezTo>
                  <a:cubicBezTo>
                    <a:pt x="1459021" y="1842219"/>
                    <a:pt x="1301974" y="1955298"/>
                    <a:pt x="1086465" y="1955298"/>
                  </a:cubicBezTo>
                  <a:cubicBezTo>
                    <a:pt x="764920" y="1955298"/>
                    <a:pt x="584947" y="1730123"/>
                    <a:pt x="552932" y="1300982"/>
                  </a:cubicBezTo>
                  <a:lnTo>
                    <a:pt x="1802755" y="1300982"/>
                  </a:lnTo>
                  <a:cubicBezTo>
                    <a:pt x="1882916" y="1300982"/>
                    <a:pt x="1937121" y="1245630"/>
                    <a:pt x="1937121" y="1127065"/>
                  </a:cubicBezTo>
                </a:path>
              </a:pathLst>
            </a:custGeom>
            <a:grpFill/>
            <a:ln w="8188" cap="flat">
              <a:noFill/>
              <a:prstDash val="solid"/>
              <a:miter/>
            </a:ln>
          </p:spPr>
          <p:txBody>
            <a:bodyPr rtlCol="0" anchor="ctr"/>
            <a:lstStyle/>
            <a:p>
              <a:endParaRPr lang="en-GB"/>
            </a:p>
          </p:txBody>
        </p:sp>
        <p:sp>
          <p:nvSpPr>
            <p:cNvPr id="36" name="Freeform 35">
              <a:extLst>
                <a:ext uri="{FF2B5EF4-FFF2-40B4-BE49-F238E27FC236}">
                  <a16:creationId xmlns:a16="http://schemas.microsoft.com/office/drawing/2014/main" id="{F5BFDD83-48EE-884A-9672-635E2C62C561}"/>
                </a:ext>
              </a:extLst>
            </p:cNvPr>
            <p:cNvSpPr/>
            <p:nvPr/>
          </p:nvSpPr>
          <p:spPr>
            <a:xfrm>
              <a:off x="6028703" y="2175392"/>
              <a:ext cx="1449602" cy="3262748"/>
            </a:xfrm>
            <a:custGeom>
              <a:avLst/>
              <a:gdLst>
                <a:gd name="connsiteX0" fmla="*/ 1208376 w 1449602"/>
                <a:gd name="connsiteY0" fmla="*/ 392341 h 3262748"/>
                <a:gd name="connsiteX1" fmla="*/ 1418399 w 1449602"/>
                <a:gd name="connsiteY1" fmla="*/ 413139 h 3262748"/>
                <a:gd name="connsiteX2" fmla="*/ 1449431 w 1449602"/>
                <a:gd name="connsiteY2" fmla="*/ 392341 h 3262748"/>
                <a:gd name="connsiteX3" fmla="*/ 1409311 w 1449602"/>
                <a:gd name="connsiteY3" fmla="*/ 330275 h 3262748"/>
                <a:gd name="connsiteX4" fmla="*/ 1226553 w 1449602"/>
                <a:gd name="connsiteY4" fmla="*/ 93555 h 3262748"/>
                <a:gd name="connsiteX5" fmla="*/ 1136484 w 1449602"/>
                <a:gd name="connsiteY5" fmla="*/ 17896 h 3262748"/>
                <a:gd name="connsiteX6" fmla="*/ 930637 w 1449602"/>
                <a:gd name="connsiteY6" fmla="*/ -281 h 3262748"/>
                <a:gd name="connsiteX7" fmla="*/ 300158 w 1449602"/>
                <a:gd name="connsiteY7" fmla="*/ 695713 h 3262748"/>
                <a:gd name="connsiteX8" fmla="*/ 300158 w 1449602"/>
                <a:gd name="connsiteY8" fmla="*/ 1032656 h 3262748"/>
                <a:gd name="connsiteX9" fmla="*/ 176354 w 1449602"/>
                <a:gd name="connsiteY9" fmla="*/ 1032656 h 3262748"/>
                <a:gd name="connsiteX10" fmla="*/ 229 w 1449602"/>
                <a:gd name="connsiteY10" fmla="*/ 1216398 h 3262748"/>
                <a:gd name="connsiteX11" fmla="*/ 229 w 1449602"/>
                <a:gd name="connsiteY11" fmla="*/ 1306468 h 3262748"/>
                <a:gd name="connsiteX12" fmla="*/ 300731 w 1449602"/>
                <a:gd name="connsiteY12" fmla="*/ 1429290 h 3262748"/>
                <a:gd name="connsiteX13" fmla="*/ 300731 w 1449602"/>
                <a:gd name="connsiteY13" fmla="*/ 3158221 h 3262748"/>
                <a:gd name="connsiteX14" fmla="*/ 401175 w 1449602"/>
                <a:gd name="connsiteY14" fmla="*/ 3262444 h 3262748"/>
                <a:gd name="connsiteX15" fmla="*/ 404146 w 1449602"/>
                <a:gd name="connsiteY15" fmla="*/ 3262456 h 3262748"/>
                <a:gd name="connsiteX16" fmla="*/ 759261 w 1449602"/>
                <a:gd name="connsiteY16" fmla="*/ 3262456 h 3262748"/>
                <a:gd name="connsiteX17" fmla="*/ 861772 w 1449602"/>
                <a:gd name="connsiteY17" fmla="*/ 3163072 h 3262748"/>
                <a:gd name="connsiteX18" fmla="*/ 861776 w 1449602"/>
                <a:gd name="connsiteY18" fmla="*/ 3162806 h 3262748"/>
                <a:gd name="connsiteX19" fmla="*/ 861775 w 1449602"/>
                <a:gd name="connsiteY19" fmla="*/ 1438133 h 3262748"/>
                <a:gd name="connsiteX20" fmla="*/ 1427979 w 1449602"/>
                <a:gd name="connsiteY20" fmla="*/ 1312117 h 3262748"/>
                <a:gd name="connsiteX21" fmla="*/ 1427979 w 1449602"/>
                <a:gd name="connsiteY21" fmla="*/ 1156542 h 3262748"/>
                <a:gd name="connsiteX22" fmla="*/ 1280594 w 1449602"/>
                <a:gd name="connsiteY22" fmla="*/ 1031919 h 3262748"/>
                <a:gd name="connsiteX23" fmla="*/ 862185 w 1449602"/>
                <a:gd name="connsiteY23" fmla="*/ 1031919 h 3262748"/>
                <a:gd name="connsiteX24" fmla="*/ 862185 w 1449602"/>
                <a:gd name="connsiteY24" fmla="*/ 747871 h 3262748"/>
                <a:gd name="connsiteX25" fmla="*/ 1208294 w 1449602"/>
                <a:gd name="connsiteY25" fmla="*/ 391768 h 326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49602" h="3262748">
                  <a:moveTo>
                    <a:pt x="1208376" y="392341"/>
                  </a:moveTo>
                  <a:cubicBezTo>
                    <a:pt x="1285098" y="392341"/>
                    <a:pt x="1374593" y="413139"/>
                    <a:pt x="1418399" y="413139"/>
                  </a:cubicBezTo>
                  <a:cubicBezTo>
                    <a:pt x="1436412" y="413139"/>
                    <a:pt x="1449431" y="405934"/>
                    <a:pt x="1449431" y="392341"/>
                  </a:cubicBezTo>
                  <a:cubicBezTo>
                    <a:pt x="1449431" y="374245"/>
                    <a:pt x="1422001" y="346078"/>
                    <a:pt x="1409311" y="330275"/>
                  </a:cubicBezTo>
                  <a:cubicBezTo>
                    <a:pt x="1338074" y="241188"/>
                    <a:pt x="1282559" y="171261"/>
                    <a:pt x="1226553" y="93555"/>
                  </a:cubicBezTo>
                  <a:cubicBezTo>
                    <a:pt x="1206656" y="65879"/>
                    <a:pt x="1179963" y="34764"/>
                    <a:pt x="1136484" y="17896"/>
                  </a:cubicBezTo>
                  <a:cubicBezTo>
                    <a:pt x="1099638" y="3649"/>
                    <a:pt x="1056651" y="-281"/>
                    <a:pt x="930637" y="-281"/>
                  </a:cubicBezTo>
                  <a:cubicBezTo>
                    <a:pt x="628253" y="-281"/>
                    <a:pt x="300158" y="139982"/>
                    <a:pt x="300158" y="695713"/>
                  </a:cubicBezTo>
                  <a:cubicBezTo>
                    <a:pt x="300158" y="725026"/>
                    <a:pt x="300158" y="851288"/>
                    <a:pt x="300158" y="1032656"/>
                  </a:cubicBezTo>
                  <a:lnTo>
                    <a:pt x="176354" y="1032656"/>
                  </a:lnTo>
                  <a:cubicBezTo>
                    <a:pt x="48621" y="1032656"/>
                    <a:pt x="229" y="1095704"/>
                    <a:pt x="229" y="1216398"/>
                  </a:cubicBezTo>
                  <a:cubicBezTo>
                    <a:pt x="229" y="1254800"/>
                    <a:pt x="-672" y="1204607"/>
                    <a:pt x="229" y="1306468"/>
                  </a:cubicBezTo>
                  <a:cubicBezTo>
                    <a:pt x="72120" y="1356907"/>
                    <a:pt x="172178" y="1402187"/>
                    <a:pt x="300731" y="1429290"/>
                  </a:cubicBezTo>
                  <a:cubicBezTo>
                    <a:pt x="300731" y="2137075"/>
                    <a:pt x="300731" y="3104588"/>
                    <a:pt x="300731" y="3158221"/>
                  </a:cubicBezTo>
                  <a:cubicBezTo>
                    <a:pt x="299687" y="3214739"/>
                    <a:pt x="344658" y="3261401"/>
                    <a:pt x="401175" y="3262444"/>
                  </a:cubicBezTo>
                  <a:cubicBezTo>
                    <a:pt x="402165" y="3262463"/>
                    <a:pt x="403155" y="3262466"/>
                    <a:pt x="404146" y="3262456"/>
                  </a:cubicBezTo>
                  <a:lnTo>
                    <a:pt x="759261" y="3262456"/>
                  </a:lnTo>
                  <a:cubicBezTo>
                    <a:pt x="815013" y="3263319"/>
                    <a:pt x="860908" y="3218824"/>
                    <a:pt x="861772" y="3163072"/>
                  </a:cubicBezTo>
                  <a:cubicBezTo>
                    <a:pt x="861773" y="3162983"/>
                    <a:pt x="861774" y="3162894"/>
                    <a:pt x="861776" y="3162806"/>
                  </a:cubicBezTo>
                  <a:cubicBezTo>
                    <a:pt x="861775" y="3112039"/>
                    <a:pt x="861775" y="2134618"/>
                    <a:pt x="861775" y="1438133"/>
                  </a:cubicBezTo>
                  <a:cubicBezTo>
                    <a:pt x="1056897" y="1415452"/>
                    <a:pt x="1270359" y="1372628"/>
                    <a:pt x="1427979" y="1312117"/>
                  </a:cubicBezTo>
                  <a:lnTo>
                    <a:pt x="1427979" y="1156542"/>
                  </a:lnTo>
                  <a:cubicBezTo>
                    <a:pt x="1427979" y="1081539"/>
                    <a:pt x="1401777" y="1034457"/>
                    <a:pt x="1280594" y="1031919"/>
                  </a:cubicBezTo>
                  <a:lnTo>
                    <a:pt x="862185" y="1031919"/>
                  </a:lnTo>
                  <a:cubicBezTo>
                    <a:pt x="862185" y="874952"/>
                    <a:pt x="862185" y="768751"/>
                    <a:pt x="862185" y="747871"/>
                  </a:cubicBezTo>
                  <a:cubicBezTo>
                    <a:pt x="862185" y="446547"/>
                    <a:pt x="959951" y="391768"/>
                    <a:pt x="1208294" y="391768"/>
                  </a:cubicBezTo>
                </a:path>
              </a:pathLst>
            </a:custGeom>
            <a:grpFill/>
            <a:ln w="8188"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D8FE0623-B1CE-3047-A03E-5FC4EB2B4E99}"/>
                </a:ext>
              </a:extLst>
            </p:cNvPr>
            <p:cNvSpPr/>
            <p:nvPr/>
          </p:nvSpPr>
          <p:spPr>
            <a:xfrm>
              <a:off x="3968172" y="3176149"/>
              <a:ext cx="1839116" cy="2292112"/>
            </a:xfrm>
            <a:custGeom>
              <a:avLst/>
              <a:gdLst>
                <a:gd name="connsiteX0" fmla="*/ 1238516 w 1839116"/>
                <a:gd name="connsiteY0" fmla="*/ 1738312 h 2292112"/>
                <a:gd name="connsiteX1" fmla="*/ 816259 w 1839116"/>
                <a:gd name="connsiteY1" fmla="*/ 1931225 h 2292112"/>
                <a:gd name="connsiteX2" fmla="*/ 533116 w 1839116"/>
                <a:gd name="connsiteY2" fmla="*/ 1612378 h 2292112"/>
                <a:gd name="connsiteX3" fmla="*/ 1285516 w 1839116"/>
                <a:gd name="connsiteY3" fmla="*/ 1172428 h 2292112"/>
                <a:gd name="connsiteX4" fmla="*/ 1285516 w 1839116"/>
                <a:gd name="connsiteY4" fmla="*/ 1579298 h 2292112"/>
                <a:gd name="connsiteX5" fmla="*/ 1238516 w 1839116"/>
                <a:gd name="connsiteY5" fmla="*/ 1738312 h 2292112"/>
                <a:gd name="connsiteX6" fmla="*/ 1838864 w 1839116"/>
                <a:gd name="connsiteY6" fmla="*/ 602695 h 2292112"/>
                <a:gd name="connsiteX7" fmla="*/ 1046261 w 1839116"/>
                <a:gd name="connsiteY7" fmla="*/ -281 h 2292112"/>
                <a:gd name="connsiteX8" fmla="*/ 178820 w 1839116"/>
                <a:gd name="connsiteY8" fmla="*/ 173226 h 2292112"/>
                <a:gd name="connsiteX9" fmla="*/ 154255 w 1839116"/>
                <a:gd name="connsiteY9" fmla="*/ 274678 h 2292112"/>
                <a:gd name="connsiteX10" fmla="*/ 238183 w 1839116"/>
                <a:gd name="connsiteY10" fmla="*/ 476679 h 2292112"/>
                <a:gd name="connsiteX11" fmla="*/ 296891 w 1839116"/>
                <a:gd name="connsiteY11" fmla="*/ 527446 h 2292112"/>
                <a:gd name="connsiteX12" fmla="*/ 389416 w 1839116"/>
                <a:gd name="connsiteY12" fmla="*/ 501490 h 2292112"/>
                <a:gd name="connsiteX13" fmla="*/ 928108 w 1839116"/>
                <a:gd name="connsiteY13" fmla="*/ 393160 h 2292112"/>
                <a:gd name="connsiteX14" fmla="*/ 1285270 w 1839116"/>
                <a:gd name="connsiteY14" fmla="*/ 684659 h 2292112"/>
                <a:gd name="connsiteX15" fmla="*/ 1285270 w 1839116"/>
                <a:gd name="connsiteY15" fmla="*/ 853744 h 2292112"/>
                <a:gd name="connsiteX16" fmla="*/ 520015 w 1839116"/>
                <a:gd name="connsiteY16" fmla="*/ 962237 h 2292112"/>
                <a:gd name="connsiteX17" fmla="*/ -171 w 1839116"/>
                <a:gd name="connsiteY17" fmla="*/ 1656184 h 2292112"/>
                <a:gd name="connsiteX18" fmla="*/ 613441 w 1839116"/>
                <a:gd name="connsiteY18" fmla="*/ 2291831 h 2292112"/>
                <a:gd name="connsiteX19" fmla="*/ 1336609 w 1839116"/>
                <a:gd name="connsiteY19" fmla="*/ 2025143 h 2292112"/>
                <a:gd name="connsiteX20" fmla="*/ 1571688 w 1839116"/>
                <a:gd name="connsiteY20" fmla="*/ 2262599 h 2292112"/>
                <a:gd name="connsiteX21" fmla="*/ 1734876 w 1839116"/>
                <a:gd name="connsiteY21" fmla="*/ 2262599 h 2292112"/>
                <a:gd name="connsiteX22" fmla="*/ 1838946 w 1839116"/>
                <a:gd name="connsiteY22" fmla="*/ 2160668 h 2292112"/>
                <a:gd name="connsiteX23" fmla="*/ 1838946 w 1839116"/>
                <a:gd name="connsiteY23" fmla="*/ 2160657 h 2292112"/>
                <a:gd name="connsiteX24" fmla="*/ 1838946 w 1839116"/>
                <a:gd name="connsiteY24" fmla="*/ 602204 h 229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9116" h="2292112">
                  <a:moveTo>
                    <a:pt x="1238516" y="1738312"/>
                  </a:moveTo>
                  <a:cubicBezTo>
                    <a:pt x="1110783" y="1855648"/>
                    <a:pt x="951935" y="1931225"/>
                    <a:pt x="816259" y="1931225"/>
                  </a:cubicBezTo>
                  <a:cubicBezTo>
                    <a:pt x="654545" y="1931225"/>
                    <a:pt x="533116" y="1809631"/>
                    <a:pt x="533116" y="1612378"/>
                  </a:cubicBezTo>
                  <a:cubicBezTo>
                    <a:pt x="533116" y="1196010"/>
                    <a:pt x="909767" y="1214924"/>
                    <a:pt x="1285516" y="1172428"/>
                  </a:cubicBezTo>
                  <a:lnTo>
                    <a:pt x="1285516" y="1579298"/>
                  </a:lnTo>
                  <a:cubicBezTo>
                    <a:pt x="1285516" y="1636615"/>
                    <a:pt x="1286253" y="1694505"/>
                    <a:pt x="1238516" y="1738312"/>
                  </a:cubicBezTo>
                  <a:moveTo>
                    <a:pt x="1838864" y="602695"/>
                  </a:moveTo>
                  <a:cubicBezTo>
                    <a:pt x="1838864" y="143585"/>
                    <a:pt x="1517483" y="-281"/>
                    <a:pt x="1046261" y="-281"/>
                  </a:cubicBezTo>
                  <a:cubicBezTo>
                    <a:pt x="620483" y="-281"/>
                    <a:pt x="252594" y="134414"/>
                    <a:pt x="178820" y="173226"/>
                  </a:cubicBezTo>
                  <a:cubicBezTo>
                    <a:pt x="139517" y="193942"/>
                    <a:pt x="132885" y="220799"/>
                    <a:pt x="154255" y="274678"/>
                  </a:cubicBezTo>
                  <a:cubicBezTo>
                    <a:pt x="178001" y="334124"/>
                    <a:pt x="204121" y="391113"/>
                    <a:pt x="238183" y="476679"/>
                  </a:cubicBezTo>
                  <a:cubicBezTo>
                    <a:pt x="251284" y="509432"/>
                    <a:pt x="267906" y="527446"/>
                    <a:pt x="296891" y="527446"/>
                  </a:cubicBezTo>
                  <a:cubicBezTo>
                    <a:pt x="322438" y="527446"/>
                    <a:pt x="362395" y="511070"/>
                    <a:pt x="389416" y="501490"/>
                  </a:cubicBezTo>
                  <a:cubicBezTo>
                    <a:pt x="525420" y="453016"/>
                    <a:pt x="750918" y="393160"/>
                    <a:pt x="928108" y="393160"/>
                  </a:cubicBezTo>
                  <a:cubicBezTo>
                    <a:pt x="1161876" y="393160"/>
                    <a:pt x="1285270" y="518439"/>
                    <a:pt x="1285270" y="684659"/>
                  </a:cubicBezTo>
                  <a:lnTo>
                    <a:pt x="1285270" y="853744"/>
                  </a:lnTo>
                  <a:cubicBezTo>
                    <a:pt x="923768" y="889445"/>
                    <a:pt x="736671" y="906149"/>
                    <a:pt x="520015" y="962237"/>
                  </a:cubicBezTo>
                  <a:cubicBezTo>
                    <a:pt x="240312" y="1034621"/>
                    <a:pt x="-171" y="1206982"/>
                    <a:pt x="-171" y="1656184"/>
                  </a:cubicBezTo>
                  <a:cubicBezTo>
                    <a:pt x="-171" y="2090894"/>
                    <a:pt x="268151" y="2291831"/>
                    <a:pt x="613441" y="2291831"/>
                  </a:cubicBezTo>
                  <a:cubicBezTo>
                    <a:pt x="927616" y="2291831"/>
                    <a:pt x="1232294" y="2131917"/>
                    <a:pt x="1336609" y="2025143"/>
                  </a:cubicBezTo>
                  <a:cubicBezTo>
                    <a:pt x="1346353" y="2173185"/>
                    <a:pt x="1420373" y="2262599"/>
                    <a:pt x="1571688" y="2262599"/>
                  </a:cubicBezTo>
                  <a:lnTo>
                    <a:pt x="1734876" y="2262599"/>
                  </a:lnTo>
                  <a:cubicBezTo>
                    <a:pt x="1791762" y="2263190"/>
                    <a:pt x="1838355" y="2217554"/>
                    <a:pt x="1838946" y="2160668"/>
                  </a:cubicBezTo>
                  <a:cubicBezTo>
                    <a:pt x="1838946" y="2160664"/>
                    <a:pt x="1838946" y="2160660"/>
                    <a:pt x="1838946" y="2160657"/>
                  </a:cubicBezTo>
                  <a:cubicBezTo>
                    <a:pt x="1838946" y="2104159"/>
                    <a:pt x="1838946" y="747544"/>
                    <a:pt x="1838946" y="602204"/>
                  </a:cubicBezTo>
                </a:path>
              </a:pathLst>
            </a:custGeom>
            <a:grpFill/>
            <a:ln w="8188"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D7457594-DD22-484D-A5E4-C9BE0E4E7B7F}"/>
                </a:ext>
              </a:extLst>
            </p:cNvPr>
            <p:cNvSpPr/>
            <p:nvPr/>
          </p:nvSpPr>
          <p:spPr>
            <a:xfrm>
              <a:off x="10357877" y="2309842"/>
              <a:ext cx="1836497" cy="3132959"/>
            </a:xfrm>
            <a:custGeom>
              <a:avLst/>
              <a:gdLst>
                <a:gd name="connsiteX0" fmla="*/ 1836326 w 1836497"/>
                <a:gd name="connsiteY0" fmla="*/ 1418236 h 3132959"/>
                <a:gd name="connsiteX1" fmla="*/ 1255548 w 1836497"/>
                <a:gd name="connsiteY1" fmla="*/ 877817 h 3132959"/>
                <a:gd name="connsiteX2" fmla="*/ 558581 w 1836497"/>
                <a:gd name="connsiteY2" fmla="*/ 1126656 h 3132959"/>
                <a:gd name="connsiteX3" fmla="*/ 558581 w 1836497"/>
                <a:gd name="connsiteY3" fmla="*/ 50404 h 3132959"/>
                <a:gd name="connsiteX4" fmla="*/ 531970 w 1836497"/>
                <a:gd name="connsiteY4" fmla="*/ -281 h 3132959"/>
                <a:gd name="connsiteX5" fmla="*/ 496761 w 1836497"/>
                <a:gd name="connsiteY5" fmla="*/ 13229 h 3132959"/>
                <a:gd name="connsiteX6" fmla="*/ 30779 w 1836497"/>
                <a:gd name="connsiteY6" fmla="*/ 255108 h 3132959"/>
                <a:gd name="connsiteX7" fmla="*/ -171 w 1836497"/>
                <a:gd name="connsiteY7" fmla="*/ 304237 h 3132959"/>
                <a:gd name="connsiteX8" fmla="*/ -171 w 1836497"/>
                <a:gd name="connsiteY8" fmla="*/ 3029012 h 3132959"/>
                <a:gd name="connsiteX9" fmla="*/ 104608 w 1836497"/>
                <a:gd name="connsiteY9" fmla="*/ 3132534 h 3132959"/>
                <a:gd name="connsiteX10" fmla="*/ 106274 w 1836497"/>
                <a:gd name="connsiteY10" fmla="*/ 3132510 h 3132959"/>
                <a:gd name="connsiteX11" fmla="*/ 456722 w 1836497"/>
                <a:gd name="connsiteY11" fmla="*/ 3132510 h 3132959"/>
                <a:gd name="connsiteX12" fmla="*/ 558580 w 1836497"/>
                <a:gd name="connsiteY12" fmla="*/ 3031797 h 3132959"/>
                <a:gd name="connsiteX13" fmla="*/ 558581 w 1836497"/>
                <a:gd name="connsiteY13" fmla="*/ 3030894 h 3132959"/>
                <a:gd name="connsiteX14" fmla="*/ 558581 w 1836497"/>
                <a:gd name="connsiteY14" fmla="*/ 1576841 h 3132959"/>
                <a:gd name="connsiteX15" fmla="*/ 605826 w 1836497"/>
                <a:gd name="connsiteY15" fmla="*/ 1459914 h 3132959"/>
                <a:gd name="connsiteX16" fmla="*/ 1076393 w 1836497"/>
                <a:gd name="connsiteY16" fmla="*/ 1292057 h 3132959"/>
                <a:gd name="connsiteX17" fmla="*/ 1278557 w 1836497"/>
                <a:gd name="connsiteY17" fmla="*/ 1554979 h 3132959"/>
                <a:gd name="connsiteX18" fmla="*/ 1278557 w 1836497"/>
                <a:gd name="connsiteY18" fmla="*/ 3028848 h 3132959"/>
                <a:gd name="connsiteX19" fmla="*/ 1382867 w 1836497"/>
                <a:gd name="connsiteY19" fmla="*/ 3132678 h 3132959"/>
                <a:gd name="connsiteX20" fmla="*/ 1383609 w 1836497"/>
                <a:gd name="connsiteY20" fmla="*/ 3132674 h 3132959"/>
                <a:gd name="connsiteX21" fmla="*/ 1734058 w 1836497"/>
                <a:gd name="connsiteY21" fmla="*/ 3132674 h 3132959"/>
                <a:gd name="connsiteX22" fmla="*/ 1836243 w 1836497"/>
                <a:gd name="connsiteY22" fmla="*/ 3031469 h 3132959"/>
                <a:gd name="connsiteX23" fmla="*/ 1836244 w 1836497"/>
                <a:gd name="connsiteY23" fmla="*/ 3031140 h 3132959"/>
                <a:gd name="connsiteX24" fmla="*/ 1836244 w 1836497"/>
                <a:gd name="connsiteY24" fmla="*/ 1418073 h 313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6497" h="3132959">
                  <a:moveTo>
                    <a:pt x="1836326" y="1418236"/>
                  </a:moveTo>
                  <a:cubicBezTo>
                    <a:pt x="1828138" y="1027661"/>
                    <a:pt x="1592404" y="877817"/>
                    <a:pt x="1255548" y="877817"/>
                  </a:cubicBezTo>
                  <a:cubicBezTo>
                    <a:pt x="977809" y="877817"/>
                    <a:pt x="685332" y="1043792"/>
                    <a:pt x="558581" y="1126656"/>
                  </a:cubicBezTo>
                  <a:lnTo>
                    <a:pt x="558581" y="50404"/>
                  </a:lnTo>
                  <a:cubicBezTo>
                    <a:pt x="558581" y="10445"/>
                    <a:pt x="549902" y="-281"/>
                    <a:pt x="531970" y="-281"/>
                  </a:cubicBezTo>
                  <a:cubicBezTo>
                    <a:pt x="520998" y="-281"/>
                    <a:pt x="511828" y="3895"/>
                    <a:pt x="496761" y="13229"/>
                  </a:cubicBezTo>
                  <a:cubicBezTo>
                    <a:pt x="348074" y="106050"/>
                    <a:pt x="192258" y="186930"/>
                    <a:pt x="30779" y="255108"/>
                  </a:cubicBezTo>
                  <a:cubicBezTo>
                    <a:pt x="12766" y="262641"/>
                    <a:pt x="893" y="269109"/>
                    <a:pt x="-171" y="304237"/>
                  </a:cubicBezTo>
                  <a:cubicBezTo>
                    <a:pt x="2531" y="359589"/>
                    <a:pt x="-171" y="2970466"/>
                    <a:pt x="-171" y="3029012"/>
                  </a:cubicBezTo>
                  <a:cubicBezTo>
                    <a:pt x="177" y="3086533"/>
                    <a:pt x="47088" y="3132881"/>
                    <a:pt x="104608" y="3132534"/>
                  </a:cubicBezTo>
                  <a:cubicBezTo>
                    <a:pt x="105163" y="3132530"/>
                    <a:pt x="105718" y="3132523"/>
                    <a:pt x="106274" y="3132510"/>
                  </a:cubicBezTo>
                  <a:lnTo>
                    <a:pt x="456722" y="3132510"/>
                  </a:lnTo>
                  <a:cubicBezTo>
                    <a:pt x="512660" y="3132826"/>
                    <a:pt x="558263" y="3087736"/>
                    <a:pt x="558580" y="3031797"/>
                  </a:cubicBezTo>
                  <a:cubicBezTo>
                    <a:pt x="558582" y="3031496"/>
                    <a:pt x="558582" y="3031196"/>
                    <a:pt x="558581" y="3030894"/>
                  </a:cubicBezTo>
                  <a:lnTo>
                    <a:pt x="558581" y="1576841"/>
                  </a:lnTo>
                  <a:cubicBezTo>
                    <a:pt x="558581" y="1509043"/>
                    <a:pt x="574957" y="1478010"/>
                    <a:pt x="605826" y="1459914"/>
                  </a:cubicBezTo>
                  <a:cubicBezTo>
                    <a:pt x="744449" y="1377541"/>
                    <a:pt x="934985" y="1292057"/>
                    <a:pt x="1076393" y="1292057"/>
                  </a:cubicBezTo>
                  <a:cubicBezTo>
                    <a:pt x="1227544" y="1292057"/>
                    <a:pt x="1278557" y="1397274"/>
                    <a:pt x="1278557" y="1554979"/>
                  </a:cubicBezTo>
                  <a:cubicBezTo>
                    <a:pt x="1278557" y="2154188"/>
                    <a:pt x="1278557" y="2972431"/>
                    <a:pt x="1278557" y="3028848"/>
                  </a:cubicBezTo>
                  <a:cubicBezTo>
                    <a:pt x="1278689" y="3086325"/>
                    <a:pt x="1325391" y="3132811"/>
                    <a:pt x="1382867" y="3132678"/>
                  </a:cubicBezTo>
                  <a:cubicBezTo>
                    <a:pt x="1383114" y="3132678"/>
                    <a:pt x="1383362" y="3132676"/>
                    <a:pt x="1383609" y="3132674"/>
                  </a:cubicBezTo>
                  <a:lnTo>
                    <a:pt x="1734058" y="3132674"/>
                  </a:lnTo>
                  <a:cubicBezTo>
                    <a:pt x="1790221" y="3132945"/>
                    <a:pt x="1835972" y="3087634"/>
                    <a:pt x="1836243" y="3031469"/>
                  </a:cubicBezTo>
                  <a:cubicBezTo>
                    <a:pt x="1836244" y="3031360"/>
                    <a:pt x="1836244" y="3031250"/>
                    <a:pt x="1836244" y="3031140"/>
                  </a:cubicBezTo>
                  <a:cubicBezTo>
                    <a:pt x="1836244" y="2975461"/>
                    <a:pt x="1836244" y="1983465"/>
                    <a:pt x="1836244" y="1418073"/>
                  </a:cubicBezTo>
                </a:path>
              </a:pathLst>
            </a:custGeom>
            <a:grpFill/>
            <a:ln w="8188" cap="flat">
              <a:noFill/>
              <a:prstDash val="solid"/>
              <a:miter/>
            </a:ln>
          </p:spPr>
          <p:txBody>
            <a:bodyPr rtlCol="0" anchor="ctr"/>
            <a:lstStyle/>
            <a:p>
              <a:endParaRPr lang="en-GB"/>
            </a:p>
          </p:txBody>
        </p:sp>
      </p:grpSp>
      <p:sp>
        <p:nvSpPr>
          <p:cNvPr id="21" name="TextBox 20">
            <a:extLst>
              <a:ext uri="{FF2B5EF4-FFF2-40B4-BE49-F238E27FC236}">
                <a16:creationId xmlns:a16="http://schemas.microsoft.com/office/drawing/2014/main" id="{DC85FFBD-D3F4-424B-A288-BCBC51724D0A}"/>
              </a:ext>
            </a:extLst>
          </p:cNvPr>
          <p:cNvSpPr txBox="1"/>
          <p:nvPr userDrawn="1"/>
        </p:nvSpPr>
        <p:spPr>
          <a:xfrm>
            <a:off x="5698294" y="654050"/>
            <a:ext cx="795410" cy="2215991"/>
          </a:xfrm>
          <a:prstGeom prst="rect">
            <a:avLst/>
          </a:prstGeom>
          <a:noFill/>
        </p:spPr>
        <p:txBody>
          <a:bodyPr wrap="none" rtlCol="0">
            <a:spAutoFit/>
          </a:bodyPr>
          <a:lstStyle/>
          <a:p>
            <a:pPr algn="ctr"/>
            <a:r>
              <a:rPr lang="en-GB" sz="13800" b="1" i="0" dirty="0">
                <a:solidFill>
                  <a:schemeClr val="bg1"/>
                </a:solidFill>
                <a:latin typeface="Impact" panose="020B0806030902050204" pitchFamily="34" charset="0"/>
                <a:cs typeface="Times New Roman" panose="02020603050405020304" pitchFamily="18" charset="0"/>
              </a:rPr>
              <a:t>“</a:t>
            </a:r>
          </a:p>
        </p:txBody>
      </p:sp>
      <p:sp>
        <p:nvSpPr>
          <p:cNvPr id="22" name="TextBox 21">
            <a:extLst>
              <a:ext uri="{FF2B5EF4-FFF2-40B4-BE49-F238E27FC236}">
                <a16:creationId xmlns:a16="http://schemas.microsoft.com/office/drawing/2014/main" id="{ED576C83-D352-8A4E-A243-58255283BF98}"/>
              </a:ext>
            </a:extLst>
          </p:cNvPr>
          <p:cNvSpPr txBox="1"/>
          <p:nvPr userDrawn="1"/>
        </p:nvSpPr>
        <p:spPr>
          <a:xfrm>
            <a:off x="12537831" y="6352143"/>
            <a:ext cx="1479892" cy="369332"/>
          </a:xfrm>
          <a:prstGeom prst="rect">
            <a:avLst/>
          </a:prstGeom>
          <a:noFill/>
        </p:spPr>
        <p:txBody>
          <a:bodyPr wrap="none" rtlCol="0">
            <a:spAutoFit/>
          </a:bodyPr>
          <a:lstStyle/>
          <a:p>
            <a:pPr algn="l"/>
            <a:r>
              <a:rPr lang="en-GB" b="1" dirty="0">
                <a:solidFill>
                  <a:schemeClr val="bg1"/>
                </a:solidFill>
                <a:latin typeface="Arial" panose="020B0604020202020204" pitchFamily="34" charset="0"/>
                <a:cs typeface="Arial" panose="020B0604020202020204" pitchFamily="34" charset="0"/>
              </a:rPr>
              <a:t>ESSENTIAL</a:t>
            </a:r>
          </a:p>
        </p:txBody>
      </p:sp>
    </p:spTree>
    <p:extLst>
      <p:ext uri="{BB962C8B-B14F-4D97-AF65-F5344CB8AC3E}">
        <p14:creationId xmlns:p14="http://schemas.microsoft.com/office/powerpoint/2010/main" val="118686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quote image">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7607CB2-BF5B-574E-A23B-641537B2E4AA}"/>
              </a:ext>
            </a:extLst>
          </p:cNvPr>
          <p:cNvSpPr>
            <a:spLocks noGrp="1"/>
          </p:cNvSpPr>
          <p:nvPr>
            <p:ph type="pic" sz="quarter" idx="12"/>
          </p:nvPr>
        </p:nvSpPr>
        <p:spPr>
          <a:xfrm>
            <a:off x="0" y="0"/>
            <a:ext cx="12192000" cy="6858000"/>
          </a:xfrm>
        </p:spPr>
        <p:txBody>
          <a:bodyPr/>
          <a:lstStyle/>
          <a:p>
            <a:endParaRPr lang="en-GB"/>
          </a:p>
        </p:txBody>
      </p:sp>
      <p:sp>
        <p:nvSpPr>
          <p:cNvPr id="4" name="Date Placeholder 3">
            <a:extLst>
              <a:ext uri="{FF2B5EF4-FFF2-40B4-BE49-F238E27FC236}">
                <a16:creationId xmlns:a16="http://schemas.microsoft.com/office/drawing/2014/main" id="{C14398D8-B5B5-9F4A-B62E-0044E609FDE7}"/>
              </a:ext>
            </a:extLst>
          </p:cNvPr>
          <p:cNvSpPr>
            <a:spLocks noGrp="1"/>
          </p:cNvSpPr>
          <p:nvPr>
            <p:ph type="dt" sz="half" idx="10"/>
          </p:nvPr>
        </p:nvSpPr>
        <p:spPr/>
        <p:txBody>
          <a:bodyPr/>
          <a:lstStyle/>
          <a:p>
            <a:fld id="{A8F14EC6-FB41-7C41-BD0E-8D44BE22112C}" type="datetime1">
              <a:rPr lang="en-GB" smtClean="0"/>
              <a:t>27/07/2022</a:t>
            </a:fld>
            <a:endParaRPr lang="en-GB"/>
          </a:p>
        </p:txBody>
      </p:sp>
      <p:sp>
        <p:nvSpPr>
          <p:cNvPr id="5" name="Footer Placeholder 4">
            <a:extLst>
              <a:ext uri="{FF2B5EF4-FFF2-40B4-BE49-F238E27FC236}">
                <a16:creationId xmlns:a16="http://schemas.microsoft.com/office/drawing/2014/main" id="{DF340F2D-F77F-9442-BBD8-E9910534A955}"/>
              </a:ext>
            </a:extLst>
          </p:cNvPr>
          <p:cNvSpPr>
            <a:spLocks noGrp="1"/>
          </p:cNvSpPr>
          <p:nvPr>
            <p:ph type="ftr" sz="quarter" idx="11"/>
          </p:nvPr>
        </p:nvSpPr>
        <p:spPr/>
        <p:txBody>
          <a:bodyPr/>
          <a:lstStyle/>
          <a:p>
            <a:endParaRPr lang="en-GB"/>
          </a:p>
        </p:txBody>
      </p:sp>
      <p:sp>
        <p:nvSpPr>
          <p:cNvPr id="24" name="Content Placeholder 2">
            <a:extLst>
              <a:ext uri="{FF2B5EF4-FFF2-40B4-BE49-F238E27FC236}">
                <a16:creationId xmlns:a16="http://schemas.microsoft.com/office/drawing/2014/main" id="{D830273F-71AF-844B-9B04-B1CE3BA25723}"/>
              </a:ext>
            </a:extLst>
          </p:cNvPr>
          <p:cNvSpPr>
            <a:spLocks noGrp="1"/>
          </p:cNvSpPr>
          <p:nvPr>
            <p:ph idx="1" hasCustomPrompt="1"/>
          </p:nvPr>
        </p:nvSpPr>
        <p:spPr>
          <a:xfrm>
            <a:off x="395430" y="482600"/>
            <a:ext cx="11430570" cy="5413625"/>
          </a:xfrm>
        </p:spPr>
        <p:txBody>
          <a:bodyPr anchor="ctr">
            <a:normAutofit/>
          </a:bodyPr>
          <a:lstStyle>
            <a:lvl1pPr marL="0" indent="0" algn="ctr">
              <a:buNone/>
              <a:defRPr sz="2800" b="1" i="0">
                <a:solidFill>
                  <a:schemeClr val="bg1"/>
                </a:solidFill>
                <a:latin typeface="Roboto Slab" pitchFamily="2" charset="0"/>
                <a:ea typeface="Roboto Slab" pitchFamily="2" charset="0"/>
                <a:cs typeface="Poppins Light" pitchFamily="2" charset="77"/>
              </a:defRPr>
            </a:lvl1pPr>
            <a:lvl2pPr algn="ctr">
              <a:defRPr b="0" i="0">
                <a:latin typeface="Poppins Light" pitchFamily="2" charset="77"/>
                <a:cs typeface="Poppins Light" pitchFamily="2" charset="77"/>
              </a:defRPr>
            </a:lvl2pPr>
            <a:lvl3pPr algn="ctr">
              <a:defRPr b="0" i="0">
                <a:latin typeface="Poppins Light" pitchFamily="2" charset="77"/>
                <a:cs typeface="Poppins Light" pitchFamily="2" charset="77"/>
              </a:defRPr>
            </a:lvl3pPr>
            <a:lvl4pPr>
              <a:defRPr b="0" i="0">
                <a:latin typeface="Poppins Light" pitchFamily="2" charset="77"/>
                <a:cs typeface="Poppins Light" pitchFamily="2" charset="77"/>
              </a:defRPr>
            </a:lvl4pPr>
            <a:lvl5pPr>
              <a:defRPr b="0" i="0">
                <a:latin typeface="Poppins Light" pitchFamily="2" charset="77"/>
                <a:cs typeface="Poppins Light" pitchFamily="2" charset="77"/>
              </a:defRPr>
            </a:lvl5pPr>
          </a:lstStyle>
          <a:p>
            <a:pPr lvl="0"/>
            <a:r>
              <a:rPr lang="en-GB" dirty="0"/>
              <a:t>Click to add a quotation or statement</a:t>
            </a:r>
          </a:p>
        </p:txBody>
      </p:sp>
      <p:grpSp>
        <p:nvGrpSpPr>
          <p:cNvPr id="25" name="Group 24">
            <a:extLst>
              <a:ext uri="{FF2B5EF4-FFF2-40B4-BE49-F238E27FC236}">
                <a16:creationId xmlns:a16="http://schemas.microsoft.com/office/drawing/2014/main" id="{807A7EEC-AF7E-6C45-B1EB-15760FAE17B8}"/>
              </a:ext>
            </a:extLst>
          </p:cNvPr>
          <p:cNvGrpSpPr/>
          <p:nvPr userDrawn="1"/>
        </p:nvGrpSpPr>
        <p:grpSpPr>
          <a:xfrm>
            <a:off x="10835795" y="6288957"/>
            <a:ext cx="1023175" cy="348334"/>
            <a:chOff x="0" y="1353270"/>
            <a:chExt cx="12194374" cy="4151510"/>
          </a:xfrm>
          <a:solidFill>
            <a:schemeClr val="bg1"/>
          </a:solidFill>
        </p:grpSpPr>
        <p:sp>
          <p:nvSpPr>
            <p:cNvPr id="26" name="Freeform 25">
              <a:extLst>
                <a:ext uri="{FF2B5EF4-FFF2-40B4-BE49-F238E27FC236}">
                  <a16:creationId xmlns:a16="http://schemas.microsoft.com/office/drawing/2014/main" id="{5E6B8F01-C6BA-6948-92C1-3B8FB72355B2}"/>
                </a:ext>
              </a:extLst>
            </p:cNvPr>
            <p:cNvSpPr/>
            <p:nvPr/>
          </p:nvSpPr>
          <p:spPr>
            <a:xfrm>
              <a:off x="7408127" y="3166569"/>
              <a:ext cx="941960" cy="2268843"/>
            </a:xfrm>
            <a:custGeom>
              <a:avLst/>
              <a:gdLst>
                <a:gd name="connsiteX0" fmla="*/ 915833 w 941960"/>
                <a:gd name="connsiteY0" fmla="*/ 214494 h 2268843"/>
                <a:gd name="connsiteX1" fmla="*/ 562354 w 941960"/>
                <a:gd name="connsiteY1" fmla="*/ 2143871 h 2268843"/>
                <a:gd name="connsiteX2" fmla="*/ 417754 w 941960"/>
                <a:gd name="connsiteY2" fmla="*/ 2267513 h 2268843"/>
                <a:gd name="connsiteX3" fmla="*/ 117416 w 941960"/>
                <a:gd name="connsiteY3" fmla="*/ 2267513 h 2268843"/>
                <a:gd name="connsiteX4" fmla="*/ 5404 w 941960"/>
                <a:gd name="connsiteY4" fmla="*/ 2128314 h 2268843"/>
                <a:gd name="connsiteX5" fmla="*/ 342424 w 941960"/>
                <a:gd name="connsiteY5" fmla="*/ 231608 h 2268843"/>
                <a:gd name="connsiteX6" fmla="*/ 854177 w 941960"/>
                <a:gd name="connsiteY6" fmla="*/ 16832 h 2268843"/>
                <a:gd name="connsiteX7" fmla="*/ 907563 w 941960"/>
                <a:gd name="connsiteY7" fmla="*/ -281 h 2268843"/>
                <a:gd name="connsiteX8" fmla="*/ 941789 w 941960"/>
                <a:gd name="connsiteY8" fmla="*/ 43034 h 2268843"/>
                <a:gd name="connsiteX9" fmla="*/ 915833 w 941960"/>
                <a:gd name="connsiteY9" fmla="*/ 214986 h 226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1960" h="2268843">
                  <a:moveTo>
                    <a:pt x="915833" y="214494"/>
                  </a:moveTo>
                  <a:cubicBezTo>
                    <a:pt x="797270" y="872250"/>
                    <a:pt x="681491" y="1486362"/>
                    <a:pt x="562354" y="2143871"/>
                  </a:cubicBezTo>
                  <a:cubicBezTo>
                    <a:pt x="547043" y="2227718"/>
                    <a:pt x="498815" y="2266693"/>
                    <a:pt x="417754" y="2267513"/>
                  </a:cubicBezTo>
                  <a:cubicBezTo>
                    <a:pt x="317451" y="2268331"/>
                    <a:pt x="217147" y="2269396"/>
                    <a:pt x="117416" y="2267513"/>
                  </a:cubicBezTo>
                  <a:cubicBezTo>
                    <a:pt x="14083" y="2265466"/>
                    <a:pt x="-13592" y="2232140"/>
                    <a:pt x="5404" y="2128314"/>
                  </a:cubicBezTo>
                  <a:cubicBezTo>
                    <a:pt x="63948" y="1801279"/>
                    <a:pt x="291986" y="521468"/>
                    <a:pt x="342424" y="231608"/>
                  </a:cubicBezTo>
                  <a:cubicBezTo>
                    <a:pt x="528129" y="166103"/>
                    <a:pt x="686322" y="105347"/>
                    <a:pt x="854177" y="16832"/>
                  </a:cubicBezTo>
                  <a:cubicBezTo>
                    <a:pt x="870387" y="7028"/>
                    <a:pt x="888673" y="1166"/>
                    <a:pt x="907563" y="-281"/>
                  </a:cubicBezTo>
                  <a:cubicBezTo>
                    <a:pt x="933683" y="-281"/>
                    <a:pt x="941789" y="16095"/>
                    <a:pt x="941789" y="43034"/>
                  </a:cubicBezTo>
                  <a:cubicBezTo>
                    <a:pt x="941789" y="72512"/>
                    <a:pt x="920419" y="189439"/>
                    <a:pt x="915833" y="214986"/>
                  </a:cubicBezTo>
                </a:path>
              </a:pathLst>
            </a:custGeom>
            <a:grpFill/>
            <a:ln w="8188"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4F88729E-4790-5A45-9DD7-6226D66A8FFE}"/>
                </a:ext>
              </a:extLst>
            </p:cNvPr>
            <p:cNvSpPr/>
            <p:nvPr/>
          </p:nvSpPr>
          <p:spPr>
            <a:xfrm>
              <a:off x="9106311" y="1353270"/>
              <a:ext cx="1227083" cy="741558"/>
            </a:xfrm>
            <a:custGeom>
              <a:avLst/>
              <a:gdLst>
                <a:gd name="connsiteX0" fmla="*/ 1226832 w 1227083"/>
                <a:gd name="connsiteY0" fmla="*/ 365105 h 741558"/>
                <a:gd name="connsiteX1" fmla="*/ 1226832 w 1227083"/>
                <a:gd name="connsiteY1" fmla="*/ 365105 h 741558"/>
                <a:gd name="connsiteX2" fmla="*/ 1219135 w 1227083"/>
                <a:gd name="connsiteY2" fmla="*/ 346436 h 741558"/>
                <a:gd name="connsiteX3" fmla="*/ 883916 w 1227083"/>
                <a:gd name="connsiteY3" fmla="*/ 5399 h 741558"/>
                <a:gd name="connsiteX4" fmla="*/ 854685 w 1227083"/>
                <a:gd name="connsiteY4" fmla="*/ 4826 h 741558"/>
                <a:gd name="connsiteX5" fmla="*/ 21797 w 1227083"/>
                <a:gd name="connsiteY5" fmla="*/ 349302 h 741558"/>
                <a:gd name="connsiteX6" fmla="*/ 835 w 1227083"/>
                <a:gd name="connsiteY6" fmla="*/ 369527 h 741558"/>
                <a:gd name="connsiteX7" fmla="*/ 16 w 1227083"/>
                <a:gd name="connsiteY7" fmla="*/ 373949 h 741558"/>
                <a:gd name="connsiteX8" fmla="*/ 13853 w 1227083"/>
                <a:gd name="connsiteY8" fmla="*/ 394092 h 741558"/>
                <a:gd name="connsiteX9" fmla="*/ 721548 w 1227083"/>
                <a:gd name="connsiteY9" fmla="*/ 734473 h 741558"/>
                <a:gd name="connsiteX10" fmla="*/ 761096 w 1227083"/>
                <a:gd name="connsiteY10" fmla="*/ 733737 h 741558"/>
                <a:gd name="connsiteX11" fmla="*/ 1210210 w 1227083"/>
                <a:gd name="connsiteY11" fmla="*/ 396957 h 741558"/>
                <a:gd name="connsiteX12" fmla="*/ 1224539 w 1227083"/>
                <a:gd name="connsiteY12" fmla="*/ 378370 h 741558"/>
                <a:gd name="connsiteX13" fmla="*/ 1224539 w 1227083"/>
                <a:gd name="connsiteY13" fmla="*/ 378370 h 741558"/>
                <a:gd name="connsiteX14" fmla="*/ 1226258 w 1227083"/>
                <a:gd name="connsiteY14" fmla="*/ 371738 h 741558"/>
                <a:gd name="connsiteX15" fmla="*/ 1226913 w 1227083"/>
                <a:gd name="connsiteY15" fmla="*/ 365106 h 74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83" h="741558">
                  <a:moveTo>
                    <a:pt x="1226832" y="365105"/>
                  </a:moveTo>
                  <a:lnTo>
                    <a:pt x="1226832" y="365105"/>
                  </a:lnTo>
                  <a:cubicBezTo>
                    <a:pt x="1226685" y="358140"/>
                    <a:pt x="1223940" y="351481"/>
                    <a:pt x="1219135" y="346436"/>
                  </a:cubicBezTo>
                  <a:lnTo>
                    <a:pt x="883916" y="5399"/>
                  </a:lnTo>
                  <a:cubicBezTo>
                    <a:pt x="875638" y="-1952"/>
                    <a:pt x="863244" y="-2195"/>
                    <a:pt x="854685" y="4826"/>
                  </a:cubicBezTo>
                  <a:cubicBezTo>
                    <a:pt x="641796" y="156635"/>
                    <a:pt x="291020" y="285271"/>
                    <a:pt x="21797" y="349302"/>
                  </a:cubicBezTo>
                  <a:cubicBezTo>
                    <a:pt x="11613" y="351661"/>
                    <a:pt x="3556" y="359435"/>
                    <a:pt x="835" y="369527"/>
                  </a:cubicBezTo>
                  <a:cubicBezTo>
                    <a:pt x="443" y="370977"/>
                    <a:pt x="169" y="372455"/>
                    <a:pt x="16" y="373949"/>
                  </a:cubicBezTo>
                  <a:cubicBezTo>
                    <a:pt x="-1327" y="383244"/>
                    <a:pt x="4696" y="392011"/>
                    <a:pt x="13853" y="394092"/>
                  </a:cubicBezTo>
                  <a:cubicBezTo>
                    <a:pt x="258431" y="457632"/>
                    <a:pt x="560980" y="584466"/>
                    <a:pt x="721548" y="734473"/>
                  </a:cubicBezTo>
                  <a:cubicBezTo>
                    <a:pt x="733177" y="743816"/>
                    <a:pt x="749823" y="743506"/>
                    <a:pt x="761096" y="733737"/>
                  </a:cubicBezTo>
                  <a:lnTo>
                    <a:pt x="1210210" y="396957"/>
                  </a:lnTo>
                  <a:cubicBezTo>
                    <a:pt x="1216675" y="392269"/>
                    <a:pt x="1221649" y="385815"/>
                    <a:pt x="1224539" y="378370"/>
                  </a:cubicBezTo>
                  <a:lnTo>
                    <a:pt x="1224539" y="378370"/>
                  </a:lnTo>
                  <a:cubicBezTo>
                    <a:pt x="1225350" y="376228"/>
                    <a:pt x="1225927" y="374004"/>
                    <a:pt x="1226258" y="371738"/>
                  </a:cubicBezTo>
                  <a:cubicBezTo>
                    <a:pt x="1226679" y="369552"/>
                    <a:pt x="1226898" y="367332"/>
                    <a:pt x="1226913" y="365106"/>
                  </a:cubicBezTo>
                </a:path>
              </a:pathLst>
            </a:custGeom>
            <a:grpFill/>
            <a:ln w="8188"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C45B3DDF-37D2-BA45-B544-7CD6893AAB4C}"/>
                </a:ext>
              </a:extLst>
            </p:cNvPr>
            <p:cNvSpPr/>
            <p:nvPr/>
          </p:nvSpPr>
          <p:spPr>
            <a:xfrm>
              <a:off x="8959018" y="2212437"/>
              <a:ext cx="1227483" cy="741574"/>
            </a:xfrm>
            <a:custGeom>
              <a:avLst/>
              <a:gdLst>
                <a:gd name="connsiteX0" fmla="*/ 1227312 w 1227483"/>
                <a:gd name="connsiteY0" fmla="*/ 365122 h 741574"/>
                <a:gd name="connsiteX1" fmla="*/ 1227312 w 1227483"/>
                <a:gd name="connsiteY1" fmla="*/ 365122 h 741574"/>
                <a:gd name="connsiteX2" fmla="*/ 1219124 w 1227483"/>
                <a:gd name="connsiteY2" fmla="*/ 346453 h 741574"/>
                <a:gd name="connsiteX3" fmla="*/ 883824 w 1227483"/>
                <a:gd name="connsiteY3" fmla="*/ 5416 h 741574"/>
                <a:gd name="connsiteX4" fmla="*/ 854674 w 1227483"/>
                <a:gd name="connsiteY4" fmla="*/ 4843 h 741574"/>
                <a:gd name="connsiteX5" fmla="*/ 21787 w 1227483"/>
                <a:gd name="connsiteY5" fmla="*/ 349319 h 741574"/>
                <a:gd name="connsiteX6" fmla="*/ 825 w 1227483"/>
                <a:gd name="connsiteY6" fmla="*/ 369462 h 741574"/>
                <a:gd name="connsiteX7" fmla="*/ 6 w 1227483"/>
                <a:gd name="connsiteY7" fmla="*/ 373965 h 741574"/>
                <a:gd name="connsiteX8" fmla="*/ 13843 w 1227483"/>
                <a:gd name="connsiteY8" fmla="*/ 394108 h 741574"/>
                <a:gd name="connsiteX9" fmla="*/ 721538 w 1227483"/>
                <a:gd name="connsiteY9" fmla="*/ 734490 h 741574"/>
                <a:gd name="connsiteX10" fmla="*/ 761086 w 1227483"/>
                <a:gd name="connsiteY10" fmla="*/ 733753 h 741574"/>
                <a:gd name="connsiteX11" fmla="*/ 1210364 w 1227483"/>
                <a:gd name="connsiteY11" fmla="*/ 396974 h 741574"/>
                <a:gd name="connsiteX12" fmla="*/ 1224611 w 1227483"/>
                <a:gd name="connsiteY12" fmla="*/ 378387 h 741574"/>
                <a:gd name="connsiteX13" fmla="*/ 1224611 w 1227483"/>
                <a:gd name="connsiteY13" fmla="*/ 378387 h 741574"/>
                <a:gd name="connsiteX14" fmla="*/ 1226248 w 1227483"/>
                <a:gd name="connsiteY14" fmla="*/ 371673 h 741574"/>
                <a:gd name="connsiteX15" fmla="*/ 1226903 w 1227483"/>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483" h="741574">
                  <a:moveTo>
                    <a:pt x="1227312" y="365122"/>
                  </a:moveTo>
                  <a:lnTo>
                    <a:pt x="1227312" y="365122"/>
                  </a:lnTo>
                  <a:cubicBezTo>
                    <a:pt x="1227058" y="358084"/>
                    <a:pt x="1224130" y="351408"/>
                    <a:pt x="1219124" y="346453"/>
                  </a:cubicBezTo>
                  <a:lnTo>
                    <a:pt x="883824" y="5416"/>
                  </a:lnTo>
                  <a:cubicBezTo>
                    <a:pt x="875586" y="-1957"/>
                    <a:pt x="863196" y="-2201"/>
                    <a:pt x="854674" y="4843"/>
                  </a:cubicBezTo>
                  <a:cubicBezTo>
                    <a:pt x="641786" y="156570"/>
                    <a:pt x="291092" y="285206"/>
                    <a:pt x="21787" y="349319"/>
                  </a:cubicBezTo>
                  <a:cubicBezTo>
                    <a:pt x="11625" y="351664"/>
                    <a:pt x="3572" y="359401"/>
                    <a:pt x="825" y="369462"/>
                  </a:cubicBezTo>
                  <a:cubicBezTo>
                    <a:pt x="441" y="370941"/>
                    <a:pt x="167" y="372446"/>
                    <a:pt x="6" y="373965"/>
                  </a:cubicBezTo>
                  <a:cubicBezTo>
                    <a:pt x="-1296" y="383251"/>
                    <a:pt x="4710" y="391993"/>
                    <a:pt x="13843" y="394108"/>
                  </a:cubicBezTo>
                  <a:cubicBezTo>
                    <a:pt x="258421" y="457567"/>
                    <a:pt x="560969" y="584483"/>
                    <a:pt x="721538" y="734490"/>
                  </a:cubicBezTo>
                  <a:cubicBezTo>
                    <a:pt x="733167" y="743833"/>
                    <a:pt x="749813" y="743522"/>
                    <a:pt x="761086" y="733753"/>
                  </a:cubicBezTo>
                  <a:lnTo>
                    <a:pt x="1210364" y="396974"/>
                  </a:lnTo>
                  <a:cubicBezTo>
                    <a:pt x="1216789" y="392264"/>
                    <a:pt x="1221732" y="385815"/>
                    <a:pt x="1224611" y="378387"/>
                  </a:cubicBezTo>
                  <a:lnTo>
                    <a:pt x="1224611" y="378387"/>
                  </a:lnTo>
                  <a:cubicBezTo>
                    <a:pt x="1225396" y="376215"/>
                    <a:pt x="1225945" y="373963"/>
                    <a:pt x="1226248" y="371673"/>
                  </a:cubicBezTo>
                  <a:cubicBezTo>
                    <a:pt x="1226705" y="369520"/>
                    <a:pt x="1226925" y="367323"/>
                    <a:pt x="1226903" y="365122"/>
                  </a:cubicBezTo>
                </a:path>
              </a:pathLst>
            </a:custGeom>
            <a:grpFill/>
            <a:ln w="8188"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AF0ABB73-87B5-BF45-9280-05F452A37D50}"/>
                </a:ext>
              </a:extLst>
            </p:cNvPr>
            <p:cNvSpPr/>
            <p:nvPr/>
          </p:nvSpPr>
          <p:spPr>
            <a:xfrm>
              <a:off x="7764610" y="1353279"/>
              <a:ext cx="1227338" cy="741548"/>
            </a:xfrm>
            <a:custGeom>
              <a:avLst/>
              <a:gdLst>
                <a:gd name="connsiteX0" fmla="*/ 1227167 w 1227338"/>
                <a:gd name="connsiteY0" fmla="*/ 365096 h 741548"/>
                <a:gd name="connsiteX1" fmla="*/ 1227167 w 1227338"/>
                <a:gd name="connsiteY1" fmla="*/ 365096 h 741548"/>
                <a:gd name="connsiteX2" fmla="*/ 1219552 w 1227338"/>
                <a:gd name="connsiteY2" fmla="*/ 346427 h 741548"/>
                <a:gd name="connsiteX3" fmla="*/ 883842 w 1227338"/>
                <a:gd name="connsiteY3" fmla="*/ 5390 h 741548"/>
                <a:gd name="connsiteX4" fmla="*/ 854692 w 1227338"/>
                <a:gd name="connsiteY4" fmla="*/ 4817 h 741548"/>
                <a:gd name="connsiteX5" fmla="*/ 21804 w 1227338"/>
                <a:gd name="connsiteY5" fmla="*/ 349293 h 741548"/>
                <a:gd name="connsiteX6" fmla="*/ 842 w 1227338"/>
                <a:gd name="connsiteY6" fmla="*/ 369518 h 741548"/>
                <a:gd name="connsiteX7" fmla="*/ 24 w 1227338"/>
                <a:gd name="connsiteY7" fmla="*/ 373940 h 741548"/>
                <a:gd name="connsiteX8" fmla="*/ 13943 w 1227338"/>
                <a:gd name="connsiteY8" fmla="*/ 394082 h 741548"/>
                <a:gd name="connsiteX9" fmla="*/ 721555 w 1227338"/>
                <a:gd name="connsiteY9" fmla="*/ 734464 h 741548"/>
                <a:gd name="connsiteX10" fmla="*/ 761103 w 1227338"/>
                <a:gd name="connsiteY10" fmla="*/ 733727 h 741548"/>
                <a:gd name="connsiteX11" fmla="*/ 1210299 w 1227338"/>
                <a:gd name="connsiteY11" fmla="*/ 396948 h 741548"/>
                <a:gd name="connsiteX12" fmla="*/ 1224464 w 1227338"/>
                <a:gd name="connsiteY12" fmla="*/ 378361 h 741548"/>
                <a:gd name="connsiteX13" fmla="*/ 1224464 w 1227338"/>
                <a:gd name="connsiteY13" fmla="*/ 378361 h 741548"/>
                <a:gd name="connsiteX14" fmla="*/ 1226102 w 1227338"/>
                <a:gd name="connsiteY14" fmla="*/ 371729 h 741548"/>
                <a:gd name="connsiteX15" fmla="*/ 1226756 w 1227338"/>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8" h="741548">
                  <a:moveTo>
                    <a:pt x="1227167" y="365096"/>
                  </a:moveTo>
                  <a:lnTo>
                    <a:pt x="1227167" y="365096"/>
                  </a:lnTo>
                  <a:cubicBezTo>
                    <a:pt x="1227083" y="358134"/>
                    <a:pt x="1224362" y="351462"/>
                    <a:pt x="1219552" y="346427"/>
                  </a:cubicBezTo>
                  <a:lnTo>
                    <a:pt x="883842" y="5390"/>
                  </a:lnTo>
                  <a:cubicBezTo>
                    <a:pt x="875591" y="-1949"/>
                    <a:pt x="863226" y="-2192"/>
                    <a:pt x="854692" y="4817"/>
                  </a:cubicBezTo>
                  <a:cubicBezTo>
                    <a:pt x="641803" y="156626"/>
                    <a:pt x="291027" y="285262"/>
                    <a:pt x="21804" y="349293"/>
                  </a:cubicBezTo>
                  <a:cubicBezTo>
                    <a:pt x="11630" y="351668"/>
                    <a:pt x="3580" y="359435"/>
                    <a:pt x="842" y="369518"/>
                  </a:cubicBezTo>
                  <a:cubicBezTo>
                    <a:pt x="412" y="370958"/>
                    <a:pt x="137" y="372441"/>
                    <a:pt x="24" y="373940"/>
                  </a:cubicBezTo>
                  <a:cubicBezTo>
                    <a:pt x="-1356" y="383270"/>
                    <a:pt x="4728" y="392074"/>
                    <a:pt x="13943" y="394082"/>
                  </a:cubicBezTo>
                  <a:cubicBezTo>
                    <a:pt x="258521" y="457623"/>
                    <a:pt x="560987" y="584457"/>
                    <a:pt x="721555" y="734464"/>
                  </a:cubicBezTo>
                  <a:cubicBezTo>
                    <a:pt x="733185" y="743807"/>
                    <a:pt x="749831" y="743496"/>
                    <a:pt x="761103" y="733727"/>
                  </a:cubicBezTo>
                  <a:lnTo>
                    <a:pt x="1210299" y="396948"/>
                  </a:lnTo>
                  <a:cubicBezTo>
                    <a:pt x="1216726" y="392260"/>
                    <a:pt x="1221649" y="385801"/>
                    <a:pt x="1224464" y="378361"/>
                  </a:cubicBezTo>
                  <a:lnTo>
                    <a:pt x="1224464" y="378361"/>
                  </a:lnTo>
                  <a:cubicBezTo>
                    <a:pt x="1225212" y="376205"/>
                    <a:pt x="1225760" y="373985"/>
                    <a:pt x="1226102" y="371729"/>
                  </a:cubicBezTo>
                  <a:cubicBezTo>
                    <a:pt x="1226562" y="369549"/>
                    <a:pt x="1226782" y="367325"/>
                    <a:pt x="1226756" y="365096"/>
                  </a:cubicBezTo>
                </a:path>
              </a:pathLst>
            </a:custGeom>
            <a:grpFill/>
            <a:ln w="8188"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159AB33E-006D-E44F-AA67-F83CD41B44D3}"/>
                </a:ext>
              </a:extLst>
            </p:cNvPr>
            <p:cNvSpPr/>
            <p:nvPr/>
          </p:nvSpPr>
          <p:spPr>
            <a:xfrm>
              <a:off x="7620111" y="2212437"/>
              <a:ext cx="1227317" cy="741574"/>
            </a:xfrm>
            <a:custGeom>
              <a:avLst/>
              <a:gdLst>
                <a:gd name="connsiteX0" fmla="*/ 1227147 w 1227317"/>
                <a:gd name="connsiteY0" fmla="*/ 365122 h 741574"/>
                <a:gd name="connsiteX1" fmla="*/ 1227147 w 1227317"/>
                <a:gd name="connsiteY1" fmla="*/ 365122 h 741574"/>
                <a:gd name="connsiteX2" fmla="*/ 1219532 w 1227317"/>
                <a:gd name="connsiteY2" fmla="*/ 346453 h 741574"/>
                <a:gd name="connsiteX3" fmla="*/ 883822 w 1227317"/>
                <a:gd name="connsiteY3" fmla="*/ 5416 h 741574"/>
                <a:gd name="connsiteX4" fmla="*/ 854672 w 1227317"/>
                <a:gd name="connsiteY4" fmla="*/ 4843 h 741574"/>
                <a:gd name="connsiteX5" fmla="*/ 21784 w 1227317"/>
                <a:gd name="connsiteY5" fmla="*/ 349319 h 741574"/>
                <a:gd name="connsiteX6" fmla="*/ 822 w 1227317"/>
                <a:gd name="connsiteY6" fmla="*/ 369462 h 741574"/>
                <a:gd name="connsiteX7" fmla="*/ 4 w 1227317"/>
                <a:gd name="connsiteY7" fmla="*/ 373965 h 741574"/>
                <a:gd name="connsiteX8" fmla="*/ 13923 w 1227317"/>
                <a:gd name="connsiteY8" fmla="*/ 394108 h 741574"/>
                <a:gd name="connsiteX9" fmla="*/ 721535 w 1227317"/>
                <a:gd name="connsiteY9" fmla="*/ 734490 h 741574"/>
                <a:gd name="connsiteX10" fmla="*/ 761083 w 1227317"/>
                <a:gd name="connsiteY10" fmla="*/ 733753 h 741574"/>
                <a:gd name="connsiteX11" fmla="*/ 1210279 w 1227317"/>
                <a:gd name="connsiteY11" fmla="*/ 396974 h 741574"/>
                <a:gd name="connsiteX12" fmla="*/ 1224526 w 1227317"/>
                <a:gd name="connsiteY12" fmla="*/ 378387 h 741574"/>
                <a:gd name="connsiteX13" fmla="*/ 1224526 w 1227317"/>
                <a:gd name="connsiteY13" fmla="*/ 378387 h 741574"/>
                <a:gd name="connsiteX14" fmla="*/ 1226164 w 1227317"/>
                <a:gd name="connsiteY14" fmla="*/ 371673 h 741574"/>
                <a:gd name="connsiteX15" fmla="*/ 1226818 w 1227317"/>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17" h="741574">
                  <a:moveTo>
                    <a:pt x="1227147" y="365122"/>
                  </a:moveTo>
                  <a:lnTo>
                    <a:pt x="1227147" y="365122"/>
                  </a:lnTo>
                  <a:cubicBezTo>
                    <a:pt x="1227104" y="358152"/>
                    <a:pt x="1224376" y="351466"/>
                    <a:pt x="1219532" y="346453"/>
                  </a:cubicBezTo>
                  <a:lnTo>
                    <a:pt x="883822" y="5416"/>
                  </a:lnTo>
                  <a:cubicBezTo>
                    <a:pt x="875584" y="-1957"/>
                    <a:pt x="863194" y="-2201"/>
                    <a:pt x="854672" y="4843"/>
                  </a:cubicBezTo>
                  <a:cubicBezTo>
                    <a:pt x="641784" y="156570"/>
                    <a:pt x="291007" y="285206"/>
                    <a:pt x="21784" y="349319"/>
                  </a:cubicBezTo>
                  <a:cubicBezTo>
                    <a:pt x="11622" y="351664"/>
                    <a:pt x="3570" y="359401"/>
                    <a:pt x="822" y="369462"/>
                  </a:cubicBezTo>
                  <a:cubicBezTo>
                    <a:pt x="438" y="370941"/>
                    <a:pt x="165" y="372446"/>
                    <a:pt x="4" y="373965"/>
                  </a:cubicBezTo>
                  <a:cubicBezTo>
                    <a:pt x="-1293" y="383276"/>
                    <a:pt x="4756" y="392029"/>
                    <a:pt x="13923" y="394108"/>
                  </a:cubicBezTo>
                  <a:cubicBezTo>
                    <a:pt x="258501" y="457567"/>
                    <a:pt x="560968" y="584483"/>
                    <a:pt x="721535" y="734490"/>
                  </a:cubicBezTo>
                  <a:cubicBezTo>
                    <a:pt x="733165" y="743833"/>
                    <a:pt x="749811" y="743522"/>
                    <a:pt x="761083" y="733753"/>
                  </a:cubicBezTo>
                  <a:lnTo>
                    <a:pt x="1210279" y="396974"/>
                  </a:lnTo>
                  <a:cubicBezTo>
                    <a:pt x="1216657" y="392217"/>
                    <a:pt x="1221589" y="385782"/>
                    <a:pt x="1224526" y="378387"/>
                  </a:cubicBezTo>
                  <a:lnTo>
                    <a:pt x="1224526" y="378387"/>
                  </a:lnTo>
                  <a:cubicBezTo>
                    <a:pt x="1225274" y="376203"/>
                    <a:pt x="1225822" y="373956"/>
                    <a:pt x="1226164" y="371673"/>
                  </a:cubicBezTo>
                  <a:cubicBezTo>
                    <a:pt x="1226620" y="369520"/>
                    <a:pt x="1226840" y="367323"/>
                    <a:pt x="1226818" y="365122"/>
                  </a:cubicBezTo>
                </a:path>
              </a:pathLst>
            </a:custGeom>
            <a:grpFill/>
            <a:ln w="8188" cap="flat">
              <a:no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AAA18E59-703A-1C4D-A447-6FC16C297096}"/>
                </a:ext>
              </a:extLst>
            </p:cNvPr>
            <p:cNvSpPr/>
            <p:nvPr/>
          </p:nvSpPr>
          <p:spPr>
            <a:xfrm>
              <a:off x="6427748" y="1353279"/>
              <a:ext cx="1227337" cy="741548"/>
            </a:xfrm>
            <a:custGeom>
              <a:avLst/>
              <a:gdLst>
                <a:gd name="connsiteX0" fmla="*/ 1227166 w 1227337"/>
                <a:gd name="connsiteY0" fmla="*/ 365096 h 741548"/>
                <a:gd name="connsiteX1" fmla="*/ 1227166 w 1227337"/>
                <a:gd name="connsiteY1" fmla="*/ 365096 h 741548"/>
                <a:gd name="connsiteX2" fmla="*/ 1219551 w 1227337"/>
                <a:gd name="connsiteY2" fmla="*/ 346427 h 741548"/>
                <a:gd name="connsiteX3" fmla="*/ 883841 w 1227337"/>
                <a:gd name="connsiteY3" fmla="*/ 5390 h 741548"/>
                <a:gd name="connsiteX4" fmla="*/ 854691 w 1227337"/>
                <a:gd name="connsiteY4" fmla="*/ 4817 h 741548"/>
                <a:gd name="connsiteX5" fmla="*/ 21722 w 1227337"/>
                <a:gd name="connsiteY5" fmla="*/ 349293 h 741548"/>
                <a:gd name="connsiteX6" fmla="*/ 842 w 1227337"/>
                <a:gd name="connsiteY6" fmla="*/ 369518 h 741548"/>
                <a:gd name="connsiteX7" fmla="*/ 24 w 1227337"/>
                <a:gd name="connsiteY7" fmla="*/ 373940 h 741548"/>
                <a:gd name="connsiteX8" fmla="*/ 13944 w 1227337"/>
                <a:gd name="connsiteY8" fmla="*/ 394082 h 741548"/>
                <a:gd name="connsiteX9" fmla="*/ 721554 w 1227337"/>
                <a:gd name="connsiteY9" fmla="*/ 734464 h 741548"/>
                <a:gd name="connsiteX10" fmla="*/ 761102 w 1227337"/>
                <a:gd name="connsiteY10" fmla="*/ 733727 h 741548"/>
                <a:gd name="connsiteX11" fmla="*/ 1210298 w 1227337"/>
                <a:gd name="connsiteY11" fmla="*/ 396948 h 741548"/>
                <a:gd name="connsiteX12" fmla="*/ 1224463 w 1227337"/>
                <a:gd name="connsiteY12" fmla="*/ 378361 h 741548"/>
                <a:gd name="connsiteX13" fmla="*/ 1224463 w 1227337"/>
                <a:gd name="connsiteY13" fmla="*/ 378361 h 741548"/>
                <a:gd name="connsiteX14" fmla="*/ 1226101 w 1227337"/>
                <a:gd name="connsiteY14" fmla="*/ 371729 h 741548"/>
                <a:gd name="connsiteX15" fmla="*/ 1226755 w 1227337"/>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7" h="741548">
                  <a:moveTo>
                    <a:pt x="1227166" y="365096"/>
                  </a:moveTo>
                  <a:lnTo>
                    <a:pt x="1227166" y="365096"/>
                  </a:lnTo>
                  <a:cubicBezTo>
                    <a:pt x="1227082" y="358134"/>
                    <a:pt x="1224361" y="351462"/>
                    <a:pt x="1219551" y="346427"/>
                  </a:cubicBezTo>
                  <a:lnTo>
                    <a:pt x="883841" y="5390"/>
                  </a:lnTo>
                  <a:cubicBezTo>
                    <a:pt x="875590" y="-1949"/>
                    <a:pt x="863225" y="-2192"/>
                    <a:pt x="854691" y="4817"/>
                  </a:cubicBezTo>
                  <a:cubicBezTo>
                    <a:pt x="641803" y="156626"/>
                    <a:pt x="291027" y="285262"/>
                    <a:pt x="21722" y="349293"/>
                  </a:cubicBezTo>
                  <a:cubicBezTo>
                    <a:pt x="11579" y="351694"/>
                    <a:pt x="3566" y="359457"/>
                    <a:pt x="842" y="369518"/>
                  </a:cubicBezTo>
                  <a:cubicBezTo>
                    <a:pt x="451" y="370967"/>
                    <a:pt x="177" y="372446"/>
                    <a:pt x="24" y="373940"/>
                  </a:cubicBezTo>
                  <a:cubicBezTo>
                    <a:pt x="-1356" y="383270"/>
                    <a:pt x="4728" y="392074"/>
                    <a:pt x="13944" y="394082"/>
                  </a:cubicBezTo>
                  <a:cubicBezTo>
                    <a:pt x="258438" y="457623"/>
                    <a:pt x="560987" y="584457"/>
                    <a:pt x="721554" y="734464"/>
                  </a:cubicBezTo>
                  <a:cubicBezTo>
                    <a:pt x="733184" y="743807"/>
                    <a:pt x="749830" y="743496"/>
                    <a:pt x="761102" y="733727"/>
                  </a:cubicBezTo>
                  <a:lnTo>
                    <a:pt x="1210298" y="396948"/>
                  </a:lnTo>
                  <a:cubicBezTo>
                    <a:pt x="1216693" y="392227"/>
                    <a:pt x="1221607" y="385779"/>
                    <a:pt x="1224463" y="378361"/>
                  </a:cubicBezTo>
                  <a:lnTo>
                    <a:pt x="1224463" y="378361"/>
                  </a:lnTo>
                  <a:cubicBezTo>
                    <a:pt x="1225249" y="376216"/>
                    <a:pt x="1225798" y="373993"/>
                    <a:pt x="1226101" y="371729"/>
                  </a:cubicBezTo>
                  <a:cubicBezTo>
                    <a:pt x="1226561" y="369549"/>
                    <a:pt x="1226781" y="367325"/>
                    <a:pt x="1226755" y="365096"/>
                  </a:cubicBezTo>
                </a:path>
              </a:pathLst>
            </a:custGeom>
            <a:grpFill/>
            <a:ln w="8188" cap="flat">
              <a:no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D2DA4A8E-9C97-0E4B-90AC-B62EC678CA91}"/>
                </a:ext>
              </a:extLst>
            </p:cNvPr>
            <p:cNvSpPr/>
            <p:nvPr/>
          </p:nvSpPr>
          <p:spPr>
            <a:xfrm>
              <a:off x="5089011" y="1353279"/>
              <a:ext cx="1227001" cy="741548"/>
            </a:xfrm>
            <a:custGeom>
              <a:avLst/>
              <a:gdLst>
                <a:gd name="connsiteX0" fmla="*/ 1226831 w 1227001"/>
                <a:gd name="connsiteY0" fmla="*/ 365096 h 741548"/>
                <a:gd name="connsiteX1" fmla="*/ 1226831 w 1227001"/>
                <a:gd name="connsiteY1" fmla="*/ 365096 h 741548"/>
                <a:gd name="connsiteX2" fmla="*/ 1219134 w 1227001"/>
                <a:gd name="connsiteY2" fmla="*/ 346427 h 741548"/>
                <a:gd name="connsiteX3" fmla="*/ 883833 w 1227001"/>
                <a:gd name="connsiteY3" fmla="*/ 5390 h 741548"/>
                <a:gd name="connsiteX4" fmla="*/ 854684 w 1227001"/>
                <a:gd name="connsiteY4" fmla="*/ 4817 h 741548"/>
                <a:gd name="connsiteX5" fmla="*/ 21714 w 1227001"/>
                <a:gd name="connsiteY5" fmla="*/ 349293 h 741548"/>
                <a:gd name="connsiteX6" fmla="*/ 835 w 1227001"/>
                <a:gd name="connsiteY6" fmla="*/ 369518 h 741548"/>
                <a:gd name="connsiteX7" fmla="*/ 16 w 1227001"/>
                <a:gd name="connsiteY7" fmla="*/ 373940 h 741548"/>
                <a:gd name="connsiteX8" fmla="*/ 13854 w 1227001"/>
                <a:gd name="connsiteY8" fmla="*/ 394082 h 741548"/>
                <a:gd name="connsiteX9" fmla="*/ 721546 w 1227001"/>
                <a:gd name="connsiteY9" fmla="*/ 734464 h 741548"/>
                <a:gd name="connsiteX10" fmla="*/ 761095 w 1227001"/>
                <a:gd name="connsiteY10" fmla="*/ 733727 h 741548"/>
                <a:gd name="connsiteX11" fmla="*/ 1210291 w 1227001"/>
                <a:gd name="connsiteY11" fmla="*/ 396948 h 741548"/>
                <a:gd name="connsiteX12" fmla="*/ 1224456 w 1227001"/>
                <a:gd name="connsiteY12" fmla="*/ 378361 h 741548"/>
                <a:gd name="connsiteX13" fmla="*/ 1224456 w 1227001"/>
                <a:gd name="connsiteY13" fmla="*/ 378361 h 741548"/>
                <a:gd name="connsiteX14" fmla="*/ 1226094 w 1227001"/>
                <a:gd name="connsiteY14" fmla="*/ 371729 h 741548"/>
                <a:gd name="connsiteX15" fmla="*/ 1226749 w 1227001"/>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01" h="741548">
                  <a:moveTo>
                    <a:pt x="1226831" y="365096"/>
                  </a:moveTo>
                  <a:lnTo>
                    <a:pt x="1226831" y="365096"/>
                  </a:lnTo>
                  <a:cubicBezTo>
                    <a:pt x="1226716" y="358124"/>
                    <a:pt x="1223966" y="351454"/>
                    <a:pt x="1219134" y="346427"/>
                  </a:cubicBezTo>
                  <a:lnTo>
                    <a:pt x="883833" y="5390"/>
                  </a:lnTo>
                  <a:cubicBezTo>
                    <a:pt x="875582" y="-1949"/>
                    <a:pt x="863217" y="-2192"/>
                    <a:pt x="854684" y="4817"/>
                  </a:cubicBezTo>
                  <a:cubicBezTo>
                    <a:pt x="641795" y="156626"/>
                    <a:pt x="291019" y="285262"/>
                    <a:pt x="21714" y="349293"/>
                  </a:cubicBezTo>
                  <a:cubicBezTo>
                    <a:pt x="11571" y="351694"/>
                    <a:pt x="3558" y="359457"/>
                    <a:pt x="835" y="369518"/>
                  </a:cubicBezTo>
                  <a:cubicBezTo>
                    <a:pt x="443" y="370967"/>
                    <a:pt x="169" y="372446"/>
                    <a:pt x="16" y="373940"/>
                  </a:cubicBezTo>
                  <a:cubicBezTo>
                    <a:pt x="-1327" y="383234"/>
                    <a:pt x="4696" y="392002"/>
                    <a:pt x="13854" y="394082"/>
                  </a:cubicBezTo>
                  <a:cubicBezTo>
                    <a:pt x="258430" y="457623"/>
                    <a:pt x="560979" y="584457"/>
                    <a:pt x="721546" y="734464"/>
                  </a:cubicBezTo>
                  <a:cubicBezTo>
                    <a:pt x="733176" y="743807"/>
                    <a:pt x="749821" y="743496"/>
                    <a:pt x="761095" y="733727"/>
                  </a:cubicBezTo>
                  <a:lnTo>
                    <a:pt x="1210291" y="396948"/>
                  </a:lnTo>
                  <a:cubicBezTo>
                    <a:pt x="1216718" y="392260"/>
                    <a:pt x="1221640" y="385801"/>
                    <a:pt x="1224456" y="378361"/>
                  </a:cubicBezTo>
                  <a:lnTo>
                    <a:pt x="1224456" y="378361"/>
                  </a:lnTo>
                  <a:cubicBezTo>
                    <a:pt x="1225241" y="376216"/>
                    <a:pt x="1225791" y="373993"/>
                    <a:pt x="1226094" y="371729"/>
                  </a:cubicBezTo>
                  <a:cubicBezTo>
                    <a:pt x="1226514" y="369543"/>
                    <a:pt x="1226734" y="367323"/>
                    <a:pt x="1226749" y="365096"/>
                  </a:cubicBezTo>
                </a:path>
              </a:pathLst>
            </a:custGeom>
            <a:grpFill/>
            <a:ln w="8188" cap="flat">
              <a:no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35CC101A-C61A-4645-B3DD-DC978A18FAD8}"/>
                </a:ext>
              </a:extLst>
            </p:cNvPr>
            <p:cNvSpPr/>
            <p:nvPr/>
          </p:nvSpPr>
          <p:spPr>
            <a:xfrm>
              <a:off x="0" y="3167142"/>
              <a:ext cx="1662828" cy="2328712"/>
            </a:xfrm>
            <a:custGeom>
              <a:avLst/>
              <a:gdLst>
                <a:gd name="connsiteX0" fmla="*/ 88915 w 1662828"/>
                <a:gd name="connsiteY0" fmla="*/ 618417 h 2328712"/>
                <a:gd name="connsiteX1" fmla="*/ 938834 w 1662828"/>
                <a:gd name="connsiteY1" fmla="*/ -281 h 2328712"/>
                <a:gd name="connsiteX2" fmla="*/ 1576928 w 1662828"/>
                <a:gd name="connsiteY2" fmla="*/ 140637 h 2328712"/>
                <a:gd name="connsiteX3" fmla="*/ 1631052 w 1662828"/>
                <a:gd name="connsiteY3" fmla="*/ 209090 h 2328712"/>
                <a:gd name="connsiteX4" fmla="*/ 1596989 w 1662828"/>
                <a:gd name="connsiteY4" fmla="*/ 272958 h 2328712"/>
                <a:gd name="connsiteX5" fmla="*/ 1474824 w 1662828"/>
                <a:gd name="connsiteY5" fmla="*/ 430171 h 2328712"/>
                <a:gd name="connsiteX6" fmla="*/ 1400067 w 1662828"/>
                <a:gd name="connsiteY6" fmla="*/ 493220 h 2328712"/>
                <a:gd name="connsiteX7" fmla="*/ 1357325 w 1662828"/>
                <a:gd name="connsiteY7" fmla="*/ 482247 h 2328712"/>
                <a:gd name="connsiteX8" fmla="*/ 957339 w 1662828"/>
                <a:gd name="connsiteY8" fmla="*/ 389475 h 2328712"/>
                <a:gd name="connsiteX9" fmla="*/ 640707 w 1662828"/>
                <a:gd name="connsiteY9" fmla="*/ 603596 h 2328712"/>
                <a:gd name="connsiteX10" fmla="*/ 1662657 w 1662828"/>
                <a:gd name="connsiteY10" fmla="*/ 1620402 h 2328712"/>
                <a:gd name="connsiteX11" fmla="*/ 793087 w 1662828"/>
                <a:gd name="connsiteY11" fmla="*/ 2328432 h 2328712"/>
                <a:gd name="connsiteX12" fmla="*/ -171 w 1662828"/>
                <a:gd name="connsiteY12" fmla="*/ 2005983 h 2328712"/>
                <a:gd name="connsiteX13" fmla="*/ 25867 w 1662828"/>
                <a:gd name="connsiteY13" fmla="*/ 1959637 h 2328712"/>
                <a:gd name="connsiteX14" fmla="*/ 171041 w 1662828"/>
                <a:gd name="connsiteY14" fmla="*/ 1820439 h 2328712"/>
                <a:gd name="connsiteX15" fmla="*/ 258735 w 1662828"/>
                <a:gd name="connsiteY15" fmla="*/ 1757390 h 2328712"/>
                <a:gd name="connsiteX16" fmla="*/ 316051 w 1662828"/>
                <a:gd name="connsiteY16" fmla="*/ 1779252 h 2328712"/>
                <a:gd name="connsiteX17" fmla="*/ 741830 w 1662828"/>
                <a:gd name="connsiteY17" fmla="*/ 1943016 h 2328712"/>
                <a:gd name="connsiteX18" fmla="*/ 1122492 w 1662828"/>
                <a:gd name="connsiteY18" fmla="*/ 1689183 h 2328712"/>
                <a:gd name="connsiteX19" fmla="*/ 88833 w 1662828"/>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8" h="2328712">
                  <a:moveTo>
                    <a:pt x="88915" y="618417"/>
                  </a:moveTo>
                  <a:cubicBezTo>
                    <a:pt x="88915" y="130812"/>
                    <a:pt x="576104" y="-281"/>
                    <a:pt x="938834" y="-281"/>
                  </a:cubicBezTo>
                  <a:cubicBezTo>
                    <a:pt x="1217228" y="-281"/>
                    <a:pt x="1502008" y="89298"/>
                    <a:pt x="1576928" y="140637"/>
                  </a:cubicBezTo>
                  <a:cubicBezTo>
                    <a:pt x="1613939" y="166021"/>
                    <a:pt x="1631052" y="187637"/>
                    <a:pt x="1631052" y="209090"/>
                  </a:cubicBezTo>
                  <a:cubicBezTo>
                    <a:pt x="1631052" y="226285"/>
                    <a:pt x="1618769" y="243317"/>
                    <a:pt x="1596989" y="272958"/>
                  </a:cubicBezTo>
                  <a:cubicBezTo>
                    <a:pt x="1547861" y="339692"/>
                    <a:pt x="1518220" y="375965"/>
                    <a:pt x="1474824" y="430171"/>
                  </a:cubicBezTo>
                  <a:cubicBezTo>
                    <a:pt x="1449850" y="461286"/>
                    <a:pt x="1424140" y="493220"/>
                    <a:pt x="1400067" y="493220"/>
                  </a:cubicBezTo>
                  <a:cubicBezTo>
                    <a:pt x="1385214" y="492560"/>
                    <a:pt x="1370660" y="488823"/>
                    <a:pt x="1357325" y="482247"/>
                  </a:cubicBezTo>
                  <a:cubicBezTo>
                    <a:pt x="1287399" y="454489"/>
                    <a:pt x="1124621" y="389475"/>
                    <a:pt x="957339" y="389475"/>
                  </a:cubicBezTo>
                  <a:cubicBezTo>
                    <a:pt x="774091" y="389475"/>
                    <a:pt x="640707" y="480610"/>
                    <a:pt x="640707" y="603596"/>
                  </a:cubicBezTo>
                  <a:cubicBezTo>
                    <a:pt x="640707"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19" y="1930160"/>
                    <a:pt x="144184" y="1845003"/>
                    <a:pt x="171041" y="1820439"/>
                  </a:cubicBezTo>
                  <a:cubicBezTo>
                    <a:pt x="197898" y="1795874"/>
                    <a:pt x="229995" y="1757390"/>
                    <a:pt x="258735" y="1757390"/>
                  </a:cubicBezTo>
                  <a:cubicBezTo>
                    <a:pt x="282071" y="1757390"/>
                    <a:pt x="292961" y="1765578"/>
                    <a:pt x="316051" y="1779252"/>
                  </a:cubicBezTo>
                  <a:cubicBezTo>
                    <a:pt x="402763" y="1830264"/>
                    <a:pt x="546217" y="1943016"/>
                    <a:pt x="741830" y="1943016"/>
                  </a:cubicBezTo>
                  <a:cubicBezTo>
                    <a:pt x="937442" y="1943016"/>
                    <a:pt x="1122492" y="1851472"/>
                    <a:pt x="1122492" y="1689183"/>
                  </a:cubicBezTo>
                  <a:cubicBezTo>
                    <a:pt x="1122492" y="1266509"/>
                    <a:pt x="88833" y="1391461"/>
                    <a:pt x="88833" y="618908"/>
                  </a:cubicBezTo>
                </a:path>
              </a:pathLst>
            </a:custGeom>
            <a:grpFill/>
            <a:ln w="8188" cap="flat">
              <a:no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15F3FCAC-72A9-094B-B9D0-816274F912AB}"/>
                </a:ext>
              </a:extLst>
            </p:cNvPr>
            <p:cNvSpPr/>
            <p:nvPr/>
          </p:nvSpPr>
          <p:spPr>
            <a:xfrm>
              <a:off x="8444904" y="3167142"/>
              <a:ext cx="1662827" cy="2328712"/>
            </a:xfrm>
            <a:custGeom>
              <a:avLst/>
              <a:gdLst>
                <a:gd name="connsiteX0" fmla="*/ 88833 w 1662827"/>
                <a:gd name="connsiteY0" fmla="*/ 618417 h 2328712"/>
                <a:gd name="connsiteX1" fmla="*/ 938835 w 1662827"/>
                <a:gd name="connsiteY1" fmla="*/ -281 h 2328712"/>
                <a:gd name="connsiteX2" fmla="*/ 1576928 w 1662827"/>
                <a:gd name="connsiteY2" fmla="*/ 140637 h 2328712"/>
                <a:gd name="connsiteX3" fmla="*/ 1631051 w 1662827"/>
                <a:gd name="connsiteY3" fmla="*/ 209090 h 2328712"/>
                <a:gd name="connsiteX4" fmla="*/ 1596990 w 1662827"/>
                <a:gd name="connsiteY4" fmla="*/ 272958 h 2328712"/>
                <a:gd name="connsiteX5" fmla="*/ 1474824 w 1662827"/>
                <a:gd name="connsiteY5" fmla="*/ 430171 h 2328712"/>
                <a:gd name="connsiteX6" fmla="*/ 1399985 w 1662827"/>
                <a:gd name="connsiteY6" fmla="*/ 493220 h 2328712"/>
                <a:gd name="connsiteX7" fmla="*/ 1357325 w 1662827"/>
                <a:gd name="connsiteY7" fmla="*/ 482247 h 2328712"/>
                <a:gd name="connsiteX8" fmla="*/ 957340 w 1662827"/>
                <a:gd name="connsiteY8" fmla="*/ 389475 h 2328712"/>
                <a:gd name="connsiteX9" fmla="*/ 640708 w 1662827"/>
                <a:gd name="connsiteY9" fmla="*/ 603596 h 2328712"/>
                <a:gd name="connsiteX10" fmla="*/ 1662657 w 1662827"/>
                <a:gd name="connsiteY10" fmla="*/ 1620402 h 2328712"/>
                <a:gd name="connsiteX11" fmla="*/ 793087 w 1662827"/>
                <a:gd name="connsiteY11" fmla="*/ 2328432 h 2328712"/>
                <a:gd name="connsiteX12" fmla="*/ -171 w 1662827"/>
                <a:gd name="connsiteY12" fmla="*/ 2005983 h 2328712"/>
                <a:gd name="connsiteX13" fmla="*/ 25867 w 1662827"/>
                <a:gd name="connsiteY13" fmla="*/ 1959637 h 2328712"/>
                <a:gd name="connsiteX14" fmla="*/ 171041 w 1662827"/>
                <a:gd name="connsiteY14" fmla="*/ 1820439 h 2328712"/>
                <a:gd name="connsiteX15" fmla="*/ 258735 w 1662827"/>
                <a:gd name="connsiteY15" fmla="*/ 1757390 h 2328712"/>
                <a:gd name="connsiteX16" fmla="*/ 316051 w 1662827"/>
                <a:gd name="connsiteY16" fmla="*/ 1779252 h 2328712"/>
                <a:gd name="connsiteX17" fmla="*/ 741830 w 1662827"/>
                <a:gd name="connsiteY17" fmla="*/ 1943016 h 2328712"/>
                <a:gd name="connsiteX18" fmla="*/ 1122492 w 1662827"/>
                <a:gd name="connsiteY18" fmla="*/ 1689183 h 2328712"/>
                <a:gd name="connsiteX19" fmla="*/ 88751 w 1662827"/>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7" h="2328712">
                  <a:moveTo>
                    <a:pt x="88833" y="618417"/>
                  </a:moveTo>
                  <a:cubicBezTo>
                    <a:pt x="88833" y="130812"/>
                    <a:pt x="576104" y="-281"/>
                    <a:pt x="938835" y="-281"/>
                  </a:cubicBezTo>
                  <a:cubicBezTo>
                    <a:pt x="1217228" y="-281"/>
                    <a:pt x="1502008" y="89298"/>
                    <a:pt x="1576928" y="140637"/>
                  </a:cubicBezTo>
                  <a:cubicBezTo>
                    <a:pt x="1613857" y="166021"/>
                    <a:pt x="1631051" y="187637"/>
                    <a:pt x="1631051" y="209090"/>
                  </a:cubicBezTo>
                  <a:cubicBezTo>
                    <a:pt x="1631051" y="226285"/>
                    <a:pt x="1618769" y="243317"/>
                    <a:pt x="1596990" y="272958"/>
                  </a:cubicBezTo>
                  <a:cubicBezTo>
                    <a:pt x="1547861" y="339692"/>
                    <a:pt x="1518139" y="375965"/>
                    <a:pt x="1474824" y="430171"/>
                  </a:cubicBezTo>
                  <a:cubicBezTo>
                    <a:pt x="1450260" y="461286"/>
                    <a:pt x="1424139" y="493220"/>
                    <a:pt x="1399985" y="493220"/>
                  </a:cubicBezTo>
                  <a:cubicBezTo>
                    <a:pt x="1385160" y="492548"/>
                    <a:pt x="1370635" y="488812"/>
                    <a:pt x="1357325" y="482247"/>
                  </a:cubicBezTo>
                  <a:cubicBezTo>
                    <a:pt x="1287399" y="454489"/>
                    <a:pt x="1124621" y="389475"/>
                    <a:pt x="957340" y="389475"/>
                  </a:cubicBezTo>
                  <a:cubicBezTo>
                    <a:pt x="774091" y="389475"/>
                    <a:pt x="640708" y="480610"/>
                    <a:pt x="640708" y="603596"/>
                  </a:cubicBezTo>
                  <a:cubicBezTo>
                    <a:pt x="640708"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20" y="1930160"/>
                    <a:pt x="144184" y="1845003"/>
                    <a:pt x="171041" y="1820439"/>
                  </a:cubicBezTo>
                  <a:cubicBezTo>
                    <a:pt x="197898" y="1795874"/>
                    <a:pt x="229995" y="1757390"/>
                    <a:pt x="258735" y="1757390"/>
                  </a:cubicBezTo>
                  <a:cubicBezTo>
                    <a:pt x="281989" y="1757390"/>
                    <a:pt x="292961" y="1765578"/>
                    <a:pt x="316051" y="1779252"/>
                  </a:cubicBezTo>
                  <a:cubicBezTo>
                    <a:pt x="402762" y="1830264"/>
                    <a:pt x="546217" y="1943016"/>
                    <a:pt x="741830" y="1943016"/>
                  </a:cubicBezTo>
                  <a:cubicBezTo>
                    <a:pt x="937442" y="1943016"/>
                    <a:pt x="1122492" y="1851472"/>
                    <a:pt x="1122492" y="1689183"/>
                  </a:cubicBezTo>
                  <a:cubicBezTo>
                    <a:pt x="1122492" y="1266509"/>
                    <a:pt x="88751" y="1391461"/>
                    <a:pt x="88751" y="618908"/>
                  </a:cubicBezTo>
                </a:path>
              </a:pathLst>
            </a:custGeom>
            <a:grpFill/>
            <a:ln w="8188" cap="flat">
              <a:noFill/>
              <a:prstDash val="solid"/>
              <a:miter/>
            </a:ln>
          </p:spPr>
          <p:txBody>
            <a:bodyPr rtlCol="0" anchor="ctr"/>
            <a:lstStyle/>
            <a:p>
              <a:endParaRPr lang="en-GB"/>
            </a:p>
          </p:txBody>
        </p:sp>
        <p:sp>
          <p:nvSpPr>
            <p:cNvPr id="35" name="Freeform 34">
              <a:extLst>
                <a:ext uri="{FF2B5EF4-FFF2-40B4-BE49-F238E27FC236}">
                  <a16:creationId xmlns:a16="http://schemas.microsoft.com/office/drawing/2014/main" id="{8BD0930A-AAB0-9E47-97B7-B02327413EF3}"/>
                </a:ext>
              </a:extLst>
            </p:cNvPr>
            <p:cNvSpPr/>
            <p:nvPr/>
          </p:nvSpPr>
          <p:spPr>
            <a:xfrm>
              <a:off x="1871377" y="3169435"/>
              <a:ext cx="1937291" cy="2335345"/>
            </a:xfrm>
            <a:custGeom>
              <a:avLst/>
              <a:gdLst>
                <a:gd name="connsiteX0" fmla="*/ 555716 w 1937291"/>
                <a:gd name="connsiteY0" fmla="*/ 977304 h 2335345"/>
                <a:gd name="connsiteX1" fmla="*/ 1020469 w 1937291"/>
                <a:gd name="connsiteY1" fmla="*/ 376211 h 2335345"/>
                <a:gd name="connsiteX2" fmla="*/ 1398920 w 1937291"/>
                <a:gd name="connsiteY2" fmla="*/ 979924 h 2335345"/>
                <a:gd name="connsiteX3" fmla="*/ 555552 w 1937291"/>
                <a:gd name="connsiteY3" fmla="*/ 977304 h 2335345"/>
                <a:gd name="connsiteX4" fmla="*/ 1936957 w 1937291"/>
                <a:gd name="connsiteY4" fmla="*/ 1126983 h 2335345"/>
                <a:gd name="connsiteX5" fmla="*/ 1021861 w 1937291"/>
                <a:gd name="connsiteY5" fmla="*/ -281 h 2335345"/>
                <a:gd name="connsiteX6" fmla="*/ -171 w 1937291"/>
                <a:gd name="connsiteY6" fmla="*/ 1166205 h 2335345"/>
                <a:gd name="connsiteX7" fmla="*/ 1002455 w 1937291"/>
                <a:gd name="connsiteY7" fmla="*/ 2335065 h 2335345"/>
                <a:gd name="connsiteX8" fmla="*/ 1769675 w 1937291"/>
                <a:gd name="connsiteY8" fmla="*/ 2055930 h 2335345"/>
                <a:gd name="connsiteX9" fmla="*/ 1824535 w 1937291"/>
                <a:gd name="connsiteY9" fmla="*/ 1976014 h 2335345"/>
                <a:gd name="connsiteX10" fmla="*/ 1766400 w 1937291"/>
                <a:gd name="connsiteY10" fmla="*/ 1885944 h 2335345"/>
                <a:gd name="connsiteX11" fmla="*/ 1664541 w 1937291"/>
                <a:gd name="connsiteY11" fmla="*/ 1759273 h 2335345"/>
                <a:gd name="connsiteX12" fmla="*/ 1622864 w 1937291"/>
                <a:gd name="connsiteY12" fmla="*/ 1734053 h 2335345"/>
                <a:gd name="connsiteX13" fmla="*/ 1559324 w 1937291"/>
                <a:gd name="connsiteY13" fmla="*/ 1764759 h 2335345"/>
                <a:gd name="connsiteX14" fmla="*/ 1086465 w 1937291"/>
                <a:gd name="connsiteY14" fmla="*/ 1955298 h 2335345"/>
                <a:gd name="connsiteX15" fmla="*/ 552932 w 1937291"/>
                <a:gd name="connsiteY15" fmla="*/ 1300982 h 2335345"/>
                <a:gd name="connsiteX16" fmla="*/ 1802755 w 1937291"/>
                <a:gd name="connsiteY16" fmla="*/ 1300982 h 2335345"/>
                <a:gd name="connsiteX17" fmla="*/ 1937121 w 1937291"/>
                <a:gd name="connsiteY17" fmla="*/ 1127065 h 233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7291" h="2335345">
                  <a:moveTo>
                    <a:pt x="555716" y="977304"/>
                  </a:moveTo>
                  <a:cubicBezTo>
                    <a:pt x="591661" y="591559"/>
                    <a:pt x="750919" y="376211"/>
                    <a:pt x="1020469" y="376211"/>
                  </a:cubicBezTo>
                  <a:cubicBezTo>
                    <a:pt x="1313110" y="376211"/>
                    <a:pt x="1398920" y="650023"/>
                    <a:pt x="1398920" y="979924"/>
                  </a:cubicBezTo>
                  <a:cubicBezTo>
                    <a:pt x="1143290" y="979924"/>
                    <a:pt x="809381" y="978123"/>
                    <a:pt x="555552" y="977304"/>
                  </a:cubicBezTo>
                  <a:moveTo>
                    <a:pt x="1936957" y="1126983"/>
                  </a:moveTo>
                  <a:cubicBezTo>
                    <a:pt x="1936957" y="395125"/>
                    <a:pt x="1648165" y="-281"/>
                    <a:pt x="1021861" y="-281"/>
                  </a:cubicBezTo>
                  <a:cubicBezTo>
                    <a:pt x="523291" y="-281"/>
                    <a:pt x="-171" y="290317"/>
                    <a:pt x="-171" y="1166205"/>
                  </a:cubicBezTo>
                  <a:cubicBezTo>
                    <a:pt x="-7" y="1980189"/>
                    <a:pt x="463846" y="2335065"/>
                    <a:pt x="1002455" y="2335065"/>
                  </a:cubicBezTo>
                  <a:cubicBezTo>
                    <a:pt x="1390569" y="2335065"/>
                    <a:pt x="1614266" y="2189479"/>
                    <a:pt x="1769675" y="2055930"/>
                  </a:cubicBezTo>
                  <a:cubicBezTo>
                    <a:pt x="1803001" y="2027271"/>
                    <a:pt x="1824535" y="2002380"/>
                    <a:pt x="1824535" y="1976014"/>
                  </a:cubicBezTo>
                  <a:cubicBezTo>
                    <a:pt x="1824535" y="1949648"/>
                    <a:pt x="1813236" y="1936956"/>
                    <a:pt x="1766400" y="1885944"/>
                  </a:cubicBezTo>
                  <a:cubicBezTo>
                    <a:pt x="1731519" y="1847951"/>
                    <a:pt x="1708674" y="1811759"/>
                    <a:pt x="1664541" y="1759273"/>
                  </a:cubicBezTo>
                  <a:cubicBezTo>
                    <a:pt x="1650621" y="1742897"/>
                    <a:pt x="1641369" y="1734053"/>
                    <a:pt x="1622864" y="1734053"/>
                  </a:cubicBezTo>
                  <a:cubicBezTo>
                    <a:pt x="1604359" y="1734053"/>
                    <a:pt x="1581924" y="1747155"/>
                    <a:pt x="1559324" y="1764759"/>
                  </a:cubicBezTo>
                  <a:cubicBezTo>
                    <a:pt x="1459021" y="1842219"/>
                    <a:pt x="1301974" y="1955298"/>
                    <a:pt x="1086465" y="1955298"/>
                  </a:cubicBezTo>
                  <a:cubicBezTo>
                    <a:pt x="764920" y="1955298"/>
                    <a:pt x="584947" y="1730123"/>
                    <a:pt x="552932" y="1300982"/>
                  </a:cubicBezTo>
                  <a:lnTo>
                    <a:pt x="1802755" y="1300982"/>
                  </a:lnTo>
                  <a:cubicBezTo>
                    <a:pt x="1882916" y="1300982"/>
                    <a:pt x="1937121" y="1245630"/>
                    <a:pt x="1937121" y="1127065"/>
                  </a:cubicBezTo>
                </a:path>
              </a:pathLst>
            </a:custGeom>
            <a:grpFill/>
            <a:ln w="8188" cap="flat">
              <a:noFill/>
              <a:prstDash val="solid"/>
              <a:miter/>
            </a:ln>
          </p:spPr>
          <p:txBody>
            <a:bodyPr rtlCol="0" anchor="ctr"/>
            <a:lstStyle/>
            <a:p>
              <a:endParaRPr lang="en-GB"/>
            </a:p>
          </p:txBody>
        </p:sp>
        <p:sp>
          <p:nvSpPr>
            <p:cNvPr id="36" name="Freeform 35">
              <a:extLst>
                <a:ext uri="{FF2B5EF4-FFF2-40B4-BE49-F238E27FC236}">
                  <a16:creationId xmlns:a16="http://schemas.microsoft.com/office/drawing/2014/main" id="{F06BC603-6100-6945-A6BD-0030B8EF860A}"/>
                </a:ext>
              </a:extLst>
            </p:cNvPr>
            <p:cNvSpPr/>
            <p:nvPr/>
          </p:nvSpPr>
          <p:spPr>
            <a:xfrm>
              <a:off x="6028703" y="2175392"/>
              <a:ext cx="1449602" cy="3262748"/>
            </a:xfrm>
            <a:custGeom>
              <a:avLst/>
              <a:gdLst>
                <a:gd name="connsiteX0" fmla="*/ 1208376 w 1449602"/>
                <a:gd name="connsiteY0" fmla="*/ 392341 h 3262748"/>
                <a:gd name="connsiteX1" fmla="*/ 1418399 w 1449602"/>
                <a:gd name="connsiteY1" fmla="*/ 413139 h 3262748"/>
                <a:gd name="connsiteX2" fmla="*/ 1449431 w 1449602"/>
                <a:gd name="connsiteY2" fmla="*/ 392341 h 3262748"/>
                <a:gd name="connsiteX3" fmla="*/ 1409311 w 1449602"/>
                <a:gd name="connsiteY3" fmla="*/ 330275 h 3262748"/>
                <a:gd name="connsiteX4" fmla="*/ 1226553 w 1449602"/>
                <a:gd name="connsiteY4" fmla="*/ 93555 h 3262748"/>
                <a:gd name="connsiteX5" fmla="*/ 1136484 w 1449602"/>
                <a:gd name="connsiteY5" fmla="*/ 17896 h 3262748"/>
                <a:gd name="connsiteX6" fmla="*/ 930637 w 1449602"/>
                <a:gd name="connsiteY6" fmla="*/ -281 h 3262748"/>
                <a:gd name="connsiteX7" fmla="*/ 300158 w 1449602"/>
                <a:gd name="connsiteY7" fmla="*/ 695713 h 3262748"/>
                <a:gd name="connsiteX8" fmla="*/ 300158 w 1449602"/>
                <a:gd name="connsiteY8" fmla="*/ 1032656 h 3262748"/>
                <a:gd name="connsiteX9" fmla="*/ 176354 w 1449602"/>
                <a:gd name="connsiteY9" fmla="*/ 1032656 h 3262748"/>
                <a:gd name="connsiteX10" fmla="*/ 229 w 1449602"/>
                <a:gd name="connsiteY10" fmla="*/ 1216398 h 3262748"/>
                <a:gd name="connsiteX11" fmla="*/ 229 w 1449602"/>
                <a:gd name="connsiteY11" fmla="*/ 1306468 h 3262748"/>
                <a:gd name="connsiteX12" fmla="*/ 300731 w 1449602"/>
                <a:gd name="connsiteY12" fmla="*/ 1429290 h 3262748"/>
                <a:gd name="connsiteX13" fmla="*/ 300731 w 1449602"/>
                <a:gd name="connsiteY13" fmla="*/ 3158221 h 3262748"/>
                <a:gd name="connsiteX14" fmla="*/ 401175 w 1449602"/>
                <a:gd name="connsiteY14" fmla="*/ 3262444 h 3262748"/>
                <a:gd name="connsiteX15" fmla="*/ 404146 w 1449602"/>
                <a:gd name="connsiteY15" fmla="*/ 3262456 h 3262748"/>
                <a:gd name="connsiteX16" fmla="*/ 759261 w 1449602"/>
                <a:gd name="connsiteY16" fmla="*/ 3262456 h 3262748"/>
                <a:gd name="connsiteX17" fmla="*/ 861772 w 1449602"/>
                <a:gd name="connsiteY17" fmla="*/ 3163072 h 3262748"/>
                <a:gd name="connsiteX18" fmla="*/ 861776 w 1449602"/>
                <a:gd name="connsiteY18" fmla="*/ 3162806 h 3262748"/>
                <a:gd name="connsiteX19" fmla="*/ 861775 w 1449602"/>
                <a:gd name="connsiteY19" fmla="*/ 1438133 h 3262748"/>
                <a:gd name="connsiteX20" fmla="*/ 1427979 w 1449602"/>
                <a:gd name="connsiteY20" fmla="*/ 1312117 h 3262748"/>
                <a:gd name="connsiteX21" fmla="*/ 1427979 w 1449602"/>
                <a:gd name="connsiteY21" fmla="*/ 1156542 h 3262748"/>
                <a:gd name="connsiteX22" fmla="*/ 1280594 w 1449602"/>
                <a:gd name="connsiteY22" fmla="*/ 1031919 h 3262748"/>
                <a:gd name="connsiteX23" fmla="*/ 862185 w 1449602"/>
                <a:gd name="connsiteY23" fmla="*/ 1031919 h 3262748"/>
                <a:gd name="connsiteX24" fmla="*/ 862185 w 1449602"/>
                <a:gd name="connsiteY24" fmla="*/ 747871 h 3262748"/>
                <a:gd name="connsiteX25" fmla="*/ 1208294 w 1449602"/>
                <a:gd name="connsiteY25" fmla="*/ 391768 h 326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49602" h="3262748">
                  <a:moveTo>
                    <a:pt x="1208376" y="392341"/>
                  </a:moveTo>
                  <a:cubicBezTo>
                    <a:pt x="1285098" y="392341"/>
                    <a:pt x="1374593" y="413139"/>
                    <a:pt x="1418399" y="413139"/>
                  </a:cubicBezTo>
                  <a:cubicBezTo>
                    <a:pt x="1436412" y="413139"/>
                    <a:pt x="1449431" y="405934"/>
                    <a:pt x="1449431" y="392341"/>
                  </a:cubicBezTo>
                  <a:cubicBezTo>
                    <a:pt x="1449431" y="374245"/>
                    <a:pt x="1422001" y="346078"/>
                    <a:pt x="1409311" y="330275"/>
                  </a:cubicBezTo>
                  <a:cubicBezTo>
                    <a:pt x="1338074" y="241188"/>
                    <a:pt x="1282559" y="171261"/>
                    <a:pt x="1226553" y="93555"/>
                  </a:cubicBezTo>
                  <a:cubicBezTo>
                    <a:pt x="1206656" y="65879"/>
                    <a:pt x="1179963" y="34764"/>
                    <a:pt x="1136484" y="17896"/>
                  </a:cubicBezTo>
                  <a:cubicBezTo>
                    <a:pt x="1099638" y="3649"/>
                    <a:pt x="1056651" y="-281"/>
                    <a:pt x="930637" y="-281"/>
                  </a:cubicBezTo>
                  <a:cubicBezTo>
                    <a:pt x="628253" y="-281"/>
                    <a:pt x="300158" y="139982"/>
                    <a:pt x="300158" y="695713"/>
                  </a:cubicBezTo>
                  <a:cubicBezTo>
                    <a:pt x="300158" y="725026"/>
                    <a:pt x="300158" y="851288"/>
                    <a:pt x="300158" y="1032656"/>
                  </a:cubicBezTo>
                  <a:lnTo>
                    <a:pt x="176354" y="1032656"/>
                  </a:lnTo>
                  <a:cubicBezTo>
                    <a:pt x="48621" y="1032656"/>
                    <a:pt x="229" y="1095704"/>
                    <a:pt x="229" y="1216398"/>
                  </a:cubicBezTo>
                  <a:cubicBezTo>
                    <a:pt x="229" y="1254800"/>
                    <a:pt x="-672" y="1204607"/>
                    <a:pt x="229" y="1306468"/>
                  </a:cubicBezTo>
                  <a:cubicBezTo>
                    <a:pt x="72120" y="1356907"/>
                    <a:pt x="172178" y="1402187"/>
                    <a:pt x="300731" y="1429290"/>
                  </a:cubicBezTo>
                  <a:cubicBezTo>
                    <a:pt x="300731" y="2137075"/>
                    <a:pt x="300731" y="3104588"/>
                    <a:pt x="300731" y="3158221"/>
                  </a:cubicBezTo>
                  <a:cubicBezTo>
                    <a:pt x="299687" y="3214739"/>
                    <a:pt x="344658" y="3261401"/>
                    <a:pt x="401175" y="3262444"/>
                  </a:cubicBezTo>
                  <a:cubicBezTo>
                    <a:pt x="402165" y="3262463"/>
                    <a:pt x="403155" y="3262466"/>
                    <a:pt x="404146" y="3262456"/>
                  </a:cubicBezTo>
                  <a:lnTo>
                    <a:pt x="759261" y="3262456"/>
                  </a:lnTo>
                  <a:cubicBezTo>
                    <a:pt x="815013" y="3263319"/>
                    <a:pt x="860908" y="3218824"/>
                    <a:pt x="861772" y="3163072"/>
                  </a:cubicBezTo>
                  <a:cubicBezTo>
                    <a:pt x="861773" y="3162983"/>
                    <a:pt x="861774" y="3162894"/>
                    <a:pt x="861776" y="3162806"/>
                  </a:cubicBezTo>
                  <a:cubicBezTo>
                    <a:pt x="861775" y="3112039"/>
                    <a:pt x="861775" y="2134618"/>
                    <a:pt x="861775" y="1438133"/>
                  </a:cubicBezTo>
                  <a:cubicBezTo>
                    <a:pt x="1056897" y="1415452"/>
                    <a:pt x="1270359" y="1372628"/>
                    <a:pt x="1427979" y="1312117"/>
                  </a:cubicBezTo>
                  <a:lnTo>
                    <a:pt x="1427979" y="1156542"/>
                  </a:lnTo>
                  <a:cubicBezTo>
                    <a:pt x="1427979" y="1081539"/>
                    <a:pt x="1401777" y="1034457"/>
                    <a:pt x="1280594" y="1031919"/>
                  </a:cubicBezTo>
                  <a:lnTo>
                    <a:pt x="862185" y="1031919"/>
                  </a:lnTo>
                  <a:cubicBezTo>
                    <a:pt x="862185" y="874952"/>
                    <a:pt x="862185" y="768751"/>
                    <a:pt x="862185" y="747871"/>
                  </a:cubicBezTo>
                  <a:cubicBezTo>
                    <a:pt x="862185" y="446547"/>
                    <a:pt x="959951" y="391768"/>
                    <a:pt x="1208294" y="391768"/>
                  </a:cubicBezTo>
                </a:path>
              </a:pathLst>
            </a:custGeom>
            <a:grpFill/>
            <a:ln w="8188"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9A63957F-891E-9B41-AAAF-0E724255504F}"/>
                </a:ext>
              </a:extLst>
            </p:cNvPr>
            <p:cNvSpPr/>
            <p:nvPr/>
          </p:nvSpPr>
          <p:spPr>
            <a:xfrm>
              <a:off x="3968172" y="3176149"/>
              <a:ext cx="1839116" cy="2292112"/>
            </a:xfrm>
            <a:custGeom>
              <a:avLst/>
              <a:gdLst>
                <a:gd name="connsiteX0" fmla="*/ 1238516 w 1839116"/>
                <a:gd name="connsiteY0" fmla="*/ 1738312 h 2292112"/>
                <a:gd name="connsiteX1" fmla="*/ 816259 w 1839116"/>
                <a:gd name="connsiteY1" fmla="*/ 1931225 h 2292112"/>
                <a:gd name="connsiteX2" fmla="*/ 533116 w 1839116"/>
                <a:gd name="connsiteY2" fmla="*/ 1612378 h 2292112"/>
                <a:gd name="connsiteX3" fmla="*/ 1285516 w 1839116"/>
                <a:gd name="connsiteY3" fmla="*/ 1172428 h 2292112"/>
                <a:gd name="connsiteX4" fmla="*/ 1285516 w 1839116"/>
                <a:gd name="connsiteY4" fmla="*/ 1579298 h 2292112"/>
                <a:gd name="connsiteX5" fmla="*/ 1238516 w 1839116"/>
                <a:gd name="connsiteY5" fmla="*/ 1738312 h 2292112"/>
                <a:gd name="connsiteX6" fmla="*/ 1838864 w 1839116"/>
                <a:gd name="connsiteY6" fmla="*/ 602695 h 2292112"/>
                <a:gd name="connsiteX7" fmla="*/ 1046261 w 1839116"/>
                <a:gd name="connsiteY7" fmla="*/ -281 h 2292112"/>
                <a:gd name="connsiteX8" fmla="*/ 178820 w 1839116"/>
                <a:gd name="connsiteY8" fmla="*/ 173226 h 2292112"/>
                <a:gd name="connsiteX9" fmla="*/ 154255 w 1839116"/>
                <a:gd name="connsiteY9" fmla="*/ 274678 h 2292112"/>
                <a:gd name="connsiteX10" fmla="*/ 238183 w 1839116"/>
                <a:gd name="connsiteY10" fmla="*/ 476679 h 2292112"/>
                <a:gd name="connsiteX11" fmla="*/ 296891 w 1839116"/>
                <a:gd name="connsiteY11" fmla="*/ 527446 h 2292112"/>
                <a:gd name="connsiteX12" fmla="*/ 389416 w 1839116"/>
                <a:gd name="connsiteY12" fmla="*/ 501490 h 2292112"/>
                <a:gd name="connsiteX13" fmla="*/ 928108 w 1839116"/>
                <a:gd name="connsiteY13" fmla="*/ 393160 h 2292112"/>
                <a:gd name="connsiteX14" fmla="*/ 1285270 w 1839116"/>
                <a:gd name="connsiteY14" fmla="*/ 684659 h 2292112"/>
                <a:gd name="connsiteX15" fmla="*/ 1285270 w 1839116"/>
                <a:gd name="connsiteY15" fmla="*/ 853744 h 2292112"/>
                <a:gd name="connsiteX16" fmla="*/ 520015 w 1839116"/>
                <a:gd name="connsiteY16" fmla="*/ 962237 h 2292112"/>
                <a:gd name="connsiteX17" fmla="*/ -171 w 1839116"/>
                <a:gd name="connsiteY17" fmla="*/ 1656184 h 2292112"/>
                <a:gd name="connsiteX18" fmla="*/ 613441 w 1839116"/>
                <a:gd name="connsiteY18" fmla="*/ 2291831 h 2292112"/>
                <a:gd name="connsiteX19" fmla="*/ 1336609 w 1839116"/>
                <a:gd name="connsiteY19" fmla="*/ 2025143 h 2292112"/>
                <a:gd name="connsiteX20" fmla="*/ 1571688 w 1839116"/>
                <a:gd name="connsiteY20" fmla="*/ 2262599 h 2292112"/>
                <a:gd name="connsiteX21" fmla="*/ 1734876 w 1839116"/>
                <a:gd name="connsiteY21" fmla="*/ 2262599 h 2292112"/>
                <a:gd name="connsiteX22" fmla="*/ 1838946 w 1839116"/>
                <a:gd name="connsiteY22" fmla="*/ 2160668 h 2292112"/>
                <a:gd name="connsiteX23" fmla="*/ 1838946 w 1839116"/>
                <a:gd name="connsiteY23" fmla="*/ 2160657 h 2292112"/>
                <a:gd name="connsiteX24" fmla="*/ 1838946 w 1839116"/>
                <a:gd name="connsiteY24" fmla="*/ 602204 h 229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9116" h="2292112">
                  <a:moveTo>
                    <a:pt x="1238516" y="1738312"/>
                  </a:moveTo>
                  <a:cubicBezTo>
                    <a:pt x="1110783" y="1855648"/>
                    <a:pt x="951935" y="1931225"/>
                    <a:pt x="816259" y="1931225"/>
                  </a:cubicBezTo>
                  <a:cubicBezTo>
                    <a:pt x="654545" y="1931225"/>
                    <a:pt x="533116" y="1809631"/>
                    <a:pt x="533116" y="1612378"/>
                  </a:cubicBezTo>
                  <a:cubicBezTo>
                    <a:pt x="533116" y="1196010"/>
                    <a:pt x="909767" y="1214924"/>
                    <a:pt x="1285516" y="1172428"/>
                  </a:cubicBezTo>
                  <a:lnTo>
                    <a:pt x="1285516" y="1579298"/>
                  </a:lnTo>
                  <a:cubicBezTo>
                    <a:pt x="1285516" y="1636615"/>
                    <a:pt x="1286253" y="1694505"/>
                    <a:pt x="1238516" y="1738312"/>
                  </a:cubicBezTo>
                  <a:moveTo>
                    <a:pt x="1838864" y="602695"/>
                  </a:moveTo>
                  <a:cubicBezTo>
                    <a:pt x="1838864" y="143585"/>
                    <a:pt x="1517483" y="-281"/>
                    <a:pt x="1046261" y="-281"/>
                  </a:cubicBezTo>
                  <a:cubicBezTo>
                    <a:pt x="620483" y="-281"/>
                    <a:pt x="252594" y="134414"/>
                    <a:pt x="178820" y="173226"/>
                  </a:cubicBezTo>
                  <a:cubicBezTo>
                    <a:pt x="139517" y="193942"/>
                    <a:pt x="132885" y="220799"/>
                    <a:pt x="154255" y="274678"/>
                  </a:cubicBezTo>
                  <a:cubicBezTo>
                    <a:pt x="178001" y="334124"/>
                    <a:pt x="204121" y="391113"/>
                    <a:pt x="238183" y="476679"/>
                  </a:cubicBezTo>
                  <a:cubicBezTo>
                    <a:pt x="251284" y="509432"/>
                    <a:pt x="267906" y="527446"/>
                    <a:pt x="296891" y="527446"/>
                  </a:cubicBezTo>
                  <a:cubicBezTo>
                    <a:pt x="322438" y="527446"/>
                    <a:pt x="362395" y="511070"/>
                    <a:pt x="389416" y="501490"/>
                  </a:cubicBezTo>
                  <a:cubicBezTo>
                    <a:pt x="525420" y="453016"/>
                    <a:pt x="750918" y="393160"/>
                    <a:pt x="928108" y="393160"/>
                  </a:cubicBezTo>
                  <a:cubicBezTo>
                    <a:pt x="1161876" y="393160"/>
                    <a:pt x="1285270" y="518439"/>
                    <a:pt x="1285270" y="684659"/>
                  </a:cubicBezTo>
                  <a:lnTo>
                    <a:pt x="1285270" y="853744"/>
                  </a:lnTo>
                  <a:cubicBezTo>
                    <a:pt x="923768" y="889445"/>
                    <a:pt x="736671" y="906149"/>
                    <a:pt x="520015" y="962237"/>
                  </a:cubicBezTo>
                  <a:cubicBezTo>
                    <a:pt x="240312" y="1034621"/>
                    <a:pt x="-171" y="1206982"/>
                    <a:pt x="-171" y="1656184"/>
                  </a:cubicBezTo>
                  <a:cubicBezTo>
                    <a:pt x="-171" y="2090894"/>
                    <a:pt x="268151" y="2291831"/>
                    <a:pt x="613441" y="2291831"/>
                  </a:cubicBezTo>
                  <a:cubicBezTo>
                    <a:pt x="927616" y="2291831"/>
                    <a:pt x="1232294" y="2131917"/>
                    <a:pt x="1336609" y="2025143"/>
                  </a:cubicBezTo>
                  <a:cubicBezTo>
                    <a:pt x="1346353" y="2173185"/>
                    <a:pt x="1420373" y="2262599"/>
                    <a:pt x="1571688" y="2262599"/>
                  </a:cubicBezTo>
                  <a:lnTo>
                    <a:pt x="1734876" y="2262599"/>
                  </a:lnTo>
                  <a:cubicBezTo>
                    <a:pt x="1791762" y="2263190"/>
                    <a:pt x="1838355" y="2217554"/>
                    <a:pt x="1838946" y="2160668"/>
                  </a:cubicBezTo>
                  <a:cubicBezTo>
                    <a:pt x="1838946" y="2160664"/>
                    <a:pt x="1838946" y="2160660"/>
                    <a:pt x="1838946" y="2160657"/>
                  </a:cubicBezTo>
                  <a:cubicBezTo>
                    <a:pt x="1838946" y="2104159"/>
                    <a:pt x="1838946" y="747544"/>
                    <a:pt x="1838946" y="602204"/>
                  </a:cubicBezTo>
                </a:path>
              </a:pathLst>
            </a:custGeom>
            <a:grpFill/>
            <a:ln w="8188"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0FE8DC75-291A-0B4B-8853-6BDCEDBBCB94}"/>
                </a:ext>
              </a:extLst>
            </p:cNvPr>
            <p:cNvSpPr/>
            <p:nvPr/>
          </p:nvSpPr>
          <p:spPr>
            <a:xfrm>
              <a:off x="10357877" y="2309842"/>
              <a:ext cx="1836497" cy="3132959"/>
            </a:xfrm>
            <a:custGeom>
              <a:avLst/>
              <a:gdLst>
                <a:gd name="connsiteX0" fmla="*/ 1836326 w 1836497"/>
                <a:gd name="connsiteY0" fmla="*/ 1418236 h 3132959"/>
                <a:gd name="connsiteX1" fmla="*/ 1255548 w 1836497"/>
                <a:gd name="connsiteY1" fmla="*/ 877817 h 3132959"/>
                <a:gd name="connsiteX2" fmla="*/ 558581 w 1836497"/>
                <a:gd name="connsiteY2" fmla="*/ 1126656 h 3132959"/>
                <a:gd name="connsiteX3" fmla="*/ 558581 w 1836497"/>
                <a:gd name="connsiteY3" fmla="*/ 50404 h 3132959"/>
                <a:gd name="connsiteX4" fmla="*/ 531970 w 1836497"/>
                <a:gd name="connsiteY4" fmla="*/ -281 h 3132959"/>
                <a:gd name="connsiteX5" fmla="*/ 496761 w 1836497"/>
                <a:gd name="connsiteY5" fmla="*/ 13229 h 3132959"/>
                <a:gd name="connsiteX6" fmla="*/ 30779 w 1836497"/>
                <a:gd name="connsiteY6" fmla="*/ 255108 h 3132959"/>
                <a:gd name="connsiteX7" fmla="*/ -171 w 1836497"/>
                <a:gd name="connsiteY7" fmla="*/ 304237 h 3132959"/>
                <a:gd name="connsiteX8" fmla="*/ -171 w 1836497"/>
                <a:gd name="connsiteY8" fmla="*/ 3029012 h 3132959"/>
                <a:gd name="connsiteX9" fmla="*/ 104608 w 1836497"/>
                <a:gd name="connsiteY9" fmla="*/ 3132534 h 3132959"/>
                <a:gd name="connsiteX10" fmla="*/ 106274 w 1836497"/>
                <a:gd name="connsiteY10" fmla="*/ 3132510 h 3132959"/>
                <a:gd name="connsiteX11" fmla="*/ 456722 w 1836497"/>
                <a:gd name="connsiteY11" fmla="*/ 3132510 h 3132959"/>
                <a:gd name="connsiteX12" fmla="*/ 558580 w 1836497"/>
                <a:gd name="connsiteY12" fmla="*/ 3031797 h 3132959"/>
                <a:gd name="connsiteX13" fmla="*/ 558581 w 1836497"/>
                <a:gd name="connsiteY13" fmla="*/ 3030894 h 3132959"/>
                <a:gd name="connsiteX14" fmla="*/ 558581 w 1836497"/>
                <a:gd name="connsiteY14" fmla="*/ 1576841 h 3132959"/>
                <a:gd name="connsiteX15" fmla="*/ 605826 w 1836497"/>
                <a:gd name="connsiteY15" fmla="*/ 1459914 h 3132959"/>
                <a:gd name="connsiteX16" fmla="*/ 1076393 w 1836497"/>
                <a:gd name="connsiteY16" fmla="*/ 1292057 h 3132959"/>
                <a:gd name="connsiteX17" fmla="*/ 1278557 w 1836497"/>
                <a:gd name="connsiteY17" fmla="*/ 1554979 h 3132959"/>
                <a:gd name="connsiteX18" fmla="*/ 1278557 w 1836497"/>
                <a:gd name="connsiteY18" fmla="*/ 3028848 h 3132959"/>
                <a:gd name="connsiteX19" fmla="*/ 1382867 w 1836497"/>
                <a:gd name="connsiteY19" fmla="*/ 3132678 h 3132959"/>
                <a:gd name="connsiteX20" fmla="*/ 1383609 w 1836497"/>
                <a:gd name="connsiteY20" fmla="*/ 3132674 h 3132959"/>
                <a:gd name="connsiteX21" fmla="*/ 1734058 w 1836497"/>
                <a:gd name="connsiteY21" fmla="*/ 3132674 h 3132959"/>
                <a:gd name="connsiteX22" fmla="*/ 1836243 w 1836497"/>
                <a:gd name="connsiteY22" fmla="*/ 3031469 h 3132959"/>
                <a:gd name="connsiteX23" fmla="*/ 1836244 w 1836497"/>
                <a:gd name="connsiteY23" fmla="*/ 3031140 h 3132959"/>
                <a:gd name="connsiteX24" fmla="*/ 1836244 w 1836497"/>
                <a:gd name="connsiteY24" fmla="*/ 1418073 h 313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6497" h="3132959">
                  <a:moveTo>
                    <a:pt x="1836326" y="1418236"/>
                  </a:moveTo>
                  <a:cubicBezTo>
                    <a:pt x="1828138" y="1027661"/>
                    <a:pt x="1592404" y="877817"/>
                    <a:pt x="1255548" y="877817"/>
                  </a:cubicBezTo>
                  <a:cubicBezTo>
                    <a:pt x="977809" y="877817"/>
                    <a:pt x="685332" y="1043792"/>
                    <a:pt x="558581" y="1126656"/>
                  </a:cubicBezTo>
                  <a:lnTo>
                    <a:pt x="558581" y="50404"/>
                  </a:lnTo>
                  <a:cubicBezTo>
                    <a:pt x="558581" y="10445"/>
                    <a:pt x="549902" y="-281"/>
                    <a:pt x="531970" y="-281"/>
                  </a:cubicBezTo>
                  <a:cubicBezTo>
                    <a:pt x="520998" y="-281"/>
                    <a:pt x="511828" y="3895"/>
                    <a:pt x="496761" y="13229"/>
                  </a:cubicBezTo>
                  <a:cubicBezTo>
                    <a:pt x="348074" y="106050"/>
                    <a:pt x="192258" y="186930"/>
                    <a:pt x="30779" y="255108"/>
                  </a:cubicBezTo>
                  <a:cubicBezTo>
                    <a:pt x="12766" y="262641"/>
                    <a:pt x="893" y="269109"/>
                    <a:pt x="-171" y="304237"/>
                  </a:cubicBezTo>
                  <a:cubicBezTo>
                    <a:pt x="2531" y="359589"/>
                    <a:pt x="-171" y="2970466"/>
                    <a:pt x="-171" y="3029012"/>
                  </a:cubicBezTo>
                  <a:cubicBezTo>
                    <a:pt x="177" y="3086533"/>
                    <a:pt x="47088" y="3132881"/>
                    <a:pt x="104608" y="3132534"/>
                  </a:cubicBezTo>
                  <a:cubicBezTo>
                    <a:pt x="105163" y="3132530"/>
                    <a:pt x="105718" y="3132523"/>
                    <a:pt x="106274" y="3132510"/>
                  </a:cubicBezTo>
                  <a:lnTo>
                    <a:pt x="456722" y="3132510"/>
                  </a:lnTo>
                  <a:cubicBezTo>
                    <a:pt x="512660" y="3132826"/>
                    <a:pt x="558263" y="3087736"/>
                    <a:pt x="558580" y="3031797"/>
                  </a:cubicBezTo>
                  <a:cubicBezTo>
                    <a:pt x="558582" y="3031496"/>
                    <a:pt x="558582" y="3031196"/>
                    <a:pt x="558581" y="3030894"/>
                  </a:cubicBezTo>
                  <a:lnTo>
                    <a:pt x="558581" y="1576841"/>
                  </a:lnTo>
                  <a:cubicBezTo>
                    <a:pt x="558581" y="1509043"/>
                    <a:pt x="574957" y="1478010"/>
                    <a:pt x="605826" y="1459914"/>
                  </a:cubicBezTo>
                  <a:cubicBezTo>
                    <a:pt x="744449" y="1377541"/>
                    <a:pt x="934985" y="1292057"/>
                    <a:pt x="1076393" y="1292057"/>
                  </a:cubicBezTo>
                  <a:cubicBezTo>
                    <a:pt x="1227544" y="1292057"/>
                    <a:pt x="1278557" y="1397274"/>
                    <a:pt x="1278557" y="1554979"/>
                  </a:cubicBezTo>
                  <a:cubicBezTo>
                    <a:pt x="1278557" y="2154188"/>
                    <a:pt x="1278557" y="2972431"/>
                    <a:pt x="1278557" y="3028848"/>
                  </a:cubicBezTo>
                  <a:cubicBezTo>
                    <a:pt x="1278689" y="3086325"/>
                    <a:pt x="1325391" y="3132811"/>
                    <a:pt x="1382867" y="3132678"/>
                  </a:cubicBezTo>
                  <a:cubicBezTo>
                    <a:pt x="1383114" y="3132678"/>
                    <a:pt x="1383362" y="3132676"/>
                    <a:pt x="1383609" y="3132674"/>
                  </a:cubicBezTo>
                  <a:lnTo>
                    <a:pt x="1734058" y="3132674"/>
                  </a:lnTo>
                  <a:cubicBezTo>
                    <a:pt x="1790221" y="3132945"/>
                    <a:pt x="1835972" y="3087634"/>
                    <a:pt x="1836243" y="3031469"/>
                  </a:cubicBezTo>
                  <a:cubicBezTo>
                    <a:pt x="1836244" y="3031360"/>
                    <a:pt x="1836244" y="3031250"/>
                    <a:pt x="1836244" y="3031140"/>
                  </a:cubicBezTo>
                  <a:cubicBezTo>
                    <a:pt x="1836244" y="2975461"/>
                    <a:pt x="1836244" y="1983465"/>
                    <a:pt x="1836244" y="1418073"/>
                  </a:cubicBezTo>
                </a:path>
              </a:pathLst>
            </a:custGeom>
            <a:grpFill/>
            <a:ln w="8188" cap="flat">
              <a:noFill/>
              <a:prstDash val="solid"/>
              <a:miter/>
            </a:ln>
          </p:spPr>
          <p:txBody>
            <a:bodyPr rtlCol="0" anchor="ctr"/>
            <a:lstStyle/>
            <a:p>
              <a:endParaRPr lang="en-GB"/>
            </a:p>
          </p:txBody>
        </p:sp>
      </p:grpSp>
      <p:sp>
        <p:nvSpPr>
          <p:cNvPr id="21" name="TextBox 20">
            <a:extLst>
              <a:ext uri="{FF2B5EF4-FFF2-40B4-BE49-F238E27FC236}">
                <a16:creationId xmlns:a16="http://schemas.microsoft.com/office/drawing/2014/main" id="{69C7E23F-0ECF-1840-974F-AD48F7CB2045}"/>
              </a:ext>
            </a:extLst>
          </p:cNvPr>
          <p:cNvSpPr txBox="1"/>
          <p:nvPr userDrawn="1"/>
        </p:nvSpPr>
        <p:spPr>
          <a:xfrm>
            <a:off x="5698294" y="654050"/>
            <a:ext cx="795410" cy="2215991"/>
          </a:xfrm>
          <a:prstGeom prst="rect">
            <a:avLst/>
          </a:prstGeom>
          <a:noFill/>
        </p:spPr>
        <p:txBody>
          <a:bodyPr wrap="none" rtlCol="0">
            <a:spAutoFit/>
          </a:bodyPr>
          <a:lstStyle/>
          <a:p>
            <a:pPr algn="ctr"/>
            <a:r>
              <a:rPr lang="en-GB" sz="13800" b="1" i="0" dirty="0">
                <a:solidFill>
                  <a:schemeClr val="bg1"/>
                </a:solidFill>
                <a:latin typeface="Impact" panose="020B0806030902050204" pitchFamily="34" charset="0"/>
                <a:cs typeface="Times New Roman" panose="02020603050405020304" pitchFamily="18" charset="0"/>
              </a:rPr>
              <a:t>“</a:t>
            </a:r>
          </a:p>
        </p:txBody>
      </p:sp>
    </p:spTree>
    <p:extLst>
      <p:ext uri="{BB962C8B-B14F-4D97-AF65-F5344CB8AC3E}">
        <p14:creationId xmlns:p14="http://schemas.microsoft.com/office/powerpoint/2010/main" val="1957008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standard content blue">
    <p:bg>
      <p:bgPr>
        <a:solidFill>
          <a:schemeClr val="accent1"/>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BB724BE-F8FA-434F-9400-2D37EA9201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717032"/>
            <a:ext cx="12000656" cy="4159543"/>
          </a:xfrm>
          <a:prstGeom prst="rect">
            <a:avLst/>
          </a:prstGeom>
        </p:spPr>
      </p:pic>
      <p:sp>
        <p:nvSpPr>
          <p:cNvPr id="2" name="Title 1">
            <a:extLst>
              <a:ext uri="{FF2B5EF4-FFF2-40B4-BE49-F238E27FC236}">
                <a16:creationId xmlns:a16="http://schemas.microsoft.com/office/drawing/2014/main" id="{E91CB688-3EC8-A945-9D8B-486DC934AE86}"/>
              </a:ext>
            </a:extLst>
          </p:cNvPr>
          <p:cNvSpPr>
            <a:spLocks noGrp="1"/>
          </p:cNvSpPr>
          <p:nvPr>
            <p:ph type="title" hasCustomPrompt="1"/>
          </p:nvPr>
        </p:nvSpPr>
        <p:spPr>
          <a:xfrm>
            <a:off x="396000" y="360000"/>
            <a:ext cx="5257800" cy="1325563"/>
          </a:xfrm>
        </p:spPr>
        <p:txBody>
          <a:bodyPr lIns="0" anchor="t">
            <a:normAutofit/>
          </a:bodyPr>
          <a:lstStyle>
            <a:lvl1pPr>
              <a:lnSpc>
                <a:spcPct val="100000"/>
              </a:lnSpc>
              <a:defRPr sz="2400" b="1" i="0">
                <a:solidFill>
                  <a:schemeClr val="bg1"/>
                </a:solidFill>
                <a:latin typeface="Roboto Slab" pitchFamily="2" charset="0"/>
                <a:ea typeface="Roboto Slab" pitchFamily="2" charset="0"/>
                <a:cs typeface="Poppins Medium" pitchFamily="2" charset="77"/>
              </a:defRPr>
            </a:lvl1pPr>
          </a:lstStyle>
          <a:p>
            <a:r>
              <a:rPr lang="en-GB" dirty="0"/>
              <a:t>Title: please do not reduce type size or change colour. You can go over 3 lines if needed</a:t>
            </a:r>
          </a:p>
        </p:txBody>
      </p:sp>
      <p:sp>
        <p:nvSpPr>
          <p:cNvPr id="3" name="Content Placeholder 2">
            <a:extLst>
              <a:ext uri="{FF2B5EF4-FFF2-40B4-BE49-F238E27FC236}">
                <a16:creationId xmlns:a16="http://schemas.microsoft.com/office/drawing/2014/main" id="{388179B8-A0E9-CD48-B766-97BEAFFF52CA}"/>
              </a:ext>
            </a:extLst>
          </p:cNvPr>
          <p:cNvSpPr>
            <a:spLocks noGrp="1"/>
          </p:cNvSpPr>
          <p:nvPr>
            <p:ph idx="1" hasCustomPrompt="1"/>
          </p:nvPr>
        </p:nvSpPr>
        <p:spPr/>
        <p:txBody>
          <a:bodyPr lIns="0"/>
          <a:lstStyle>
            <a:lvl1pPr>
              <a:buClr>
                <a:schemeClr val="bg1"/>
              </a:buClr>
              <a:defRPr b="0" i="0">
                <a:solidFill>
                  <a:schemeClr val="bg1"/>
                </a:solidFill>
                <a:latin typeface="+mn-lt"/>
                <a:ea typeface="Roboto Light" panose="02000000000000000000" pitchFamily="2" charset="0"/>
                <a:cs typeface="Roboto Light" panose="02000000000000000000" pitchFamily="2" charset="0"/>
              </a:defRPr>
            </a:lvl1pPr>
            <a:lvl2pPr>
              <a:buClr>
                <a:schemeClr val="bg1"/>
              </a:buClr>
              <a:defRPr b="0" i="0">
                <a:solidFill>
                  <a:schemeClr val="bg1"/>
                </a:solidFill>
                <a:latin typeface="+mn-lt"/>
                <a:ea typeface="Roboto Light" panose="02000000000000000000" pitchFamily="2" charset="0"/>
                <a:cs typeface="Roboto Light" panose="02000000000000000000" pitchFamily="2" charset="0"/>
              </a:defRPr>
            </a:lvl2pPr>
            <a:lvl3pPr>
              <a:buClr>
                <a:schemeClr val="bg1"/>
              </a:buClr>
              <a:defRPr b="0" i="0">
                <a:solidFill>
                  <a:schemeClr val="bg1"/>
                </a:solidFill>
                <a:latin typeface="+mn-lt"/>
                <a:ea typeface="Roboto Light" panose="02000000000000000000" pitchFamily="2" charset="0"/>
                <a:cs typeface="Roboto Light" panose="02000000000000000000" pitchFamily="2" charset="0"/>
              </a:defRPr>
            </a:lvl3pPr>
            <a:lvl4pPr>
              <a:buClr>
                <a:schemeClr val="bg1"/>
              </a:buClr>
              <a:defRPr b="0" i="0">
                <a:solidFill>
                  <a:schemeClr val="bg1"/>
                </a:solidFill>
                <a:latin typeface="Poppins Light" pitchFamily="2" charset="77"/>
                <a:cs typeface="Poppins Light" pitchFamily="2" charset="77"/>
              </a:defRPr>
            </a:lvl4pPr>
            <a:lvl5pPr>
              <a:buClr>
                <a:schemeClr val="bg1"/>
              </a:buClr>
              <a:defRPr b="0" i="0">
                <a:solidFill>
                  <a:schemeClr val="bg1"/>
                </a:solidFill>
                <a:latin typeface="Poppins Light" pitchFamily="2" charset="77"/>
                <a:cs typeface="Poppins Light" pitchFamily="2" charset="77"/>
              </a:defRPr>
            </a:lvl5pPr>
          </a:lstStyle>
          <a:p>
            <a:pPr lvl="0"/>
            <a:r>
              <a:rPr lang="en-GB" dirty="0"/>
              <a:t>First level is a standard bullet</a:t>
            </a:r>
          </a:p>
          <a:p>
            <a:pPr lvl="1"/>
            <a:r>
              <a:rPr lang="en-GB" dirty="0"/>
              <a:t>Second level is a sub bullet</a:t>
            </a:r>
          </a:p>
          <a:p>
            <a:pPr lvl="2"/>
            <a:r>
              <a:rPr lang="en-GB" dirty="0"/>
              <a:t>Third style is paragraph style with increased line spacing and full justification</a:t>
            </a:r>
          </a:p>
        </p:txBody>
      </p:sp>
      <p:sp>
        <p:nvSpPr>
          <p:cNvPr id="4" name="Date Placeholder 3">
            <a:extLst>
              <a:ext uri="{FF2B5EF4-FFF2-40B4-BE49-F238E27FC236}">
                <a16:creationId xmlns:a16="http://schemas.microsoft.com/office/drawing/2014/main" id="{A07B13C9-915C-E843-8DF1-3552102BC173}"/>
              </a:ext>
            </a:extLst>
          </p:cNvPr>
          <p:cNvSpPr>
            <a:spLocks noGrp="1"/>
          </p:cNvSpPr>
          <p:nvPr>
            <p:ph type="dt" sz="half" idx="10"/>
          </p:nvPr>
        </p:nvSpPr>
        <p:spPr/>
        <p:txBody>
          <a:bodyPr/>
          <a:lstStyle/>
          <a:p>
            <a:fld id="{0790E2C7-3FD7-0441-8167-60ADA51C0D04}" type="datetime1">
              <a:rPr lang="en-GB" smtClean="0"/>
              <a:t>27/07/2022</a:t>
            </a:fld>
            <a:endParaRPr lang="en-GB"/>
          </a:p>
        </p:txBody>
      </p:sp>
      <p:sp>
        <p:nvSpPr>
          <p:cNvPr id="5" name="Footer Placeholder 4">
            <a:extLst>
              <a:ext uri="{FF2B5EF4-FFF2-40B4-BE49-F238E27FC236}">
                <a16:creationId xmlns:a16="http://schemas.microsoft.com/office/drawing/2014/main" id="{4BE4156A-790B-EF48-B819-FFF7984F088C}"/>
              </a:ext>
            </a:extLst>
          </p:cNvPr>
          <p:cNvSpPr>
            <a:spLocks noGrp="1"/>
          </p:cNvSpPr>
          <p:nvPr>
            <p:ph type="ftr" sz="quarter" idx="11"/>
          </p:nvPr>
        </p:nvSpPr>
        <p:spPr/>
        <p:txBody>
          <a:bodyPr/>
          <a:lstStyle/>
          <a:p>
            <a:endParaRPr lang="en-GB"/>
          </a:p>
        </p:txBody>
      </p:sp>
      <p:grpSp>
        <p:nvGrpSpPr>
          <p:cNvPr id="26" name="Group 25">
            <a:extLst>
              <a:ext uri="{FF2B5EF4-FFF2-40B4-BE49-F238E27FC236}">
                <a16:creationId xmlns:a16="http://schemas.microsoft.com/office/drawing/2014/main" id="{D1CCC8CE-80AA-F54B-8180-9F650582AB23}"/>
              </a:ext>
            </a:extLst>
          </p:cNvPr>
          <p:cNvGrpSpPr/>
          <p:nvPr userDrawn="1"/>
        </p:nvGrpSpPr>
        <p:grpSpPr>
          <a:xfrm>
            <a:off x="10835795" y="6288957"/>
            <a:ext cx="1023175" cy="348334"/>
            <a:chOff x="0" y="1353270"/>
            <a:chExt cx="12194374" cy="4151510"/>
          </a:xfrm>
          <a:solidFill>
            <a:schemeClr val="bg1"/>
          </a:solidFill>
        </p:grpSpPr>
        <p:sp>
          <p:nvSpPr>
            <p:cNvPr id="27" name="Freeform 26">
              <a:extLst>
                <a:ext uri="{FF2B5EF4-FFF2-40B4-BE49-F238E27FC236}">
                  <a16:creationId xmlns:a16="http://schemas.microsoft.com/office/drawing/2014/main" id="{61EF1F1C-2C6D-1C40-AEC0-D8A6BF051BC6}"/>
                </a:ext>
              </a:extLst>
            </p:cNvPr>
            <p:cNvSpPr/>
            <p:nvPr/>
          </p:nvSpPr>
          <p:spPr>
            <a:xfrm>
              <a:off x="7408127" y="3166569"/>
              <a:ext cx="941960" cy="2268843"/>
            </a:xfrm>
            <a:custGeom>
              <a:avLst/>
              <a:gdLst>
                <a:gd name="connsiteX0" fmla="*/ 915833 w 941960"/>
                <a:gd name="connsiteY0" fmla="*/ 214494 h 2268843"/>
                <a:gd name="connsiteX1" fmla="*/ 562354 w 941960"/>
                <a:gd name="connsiteY1" fmla="*/ 2143871 h 2268843"/>
                <a:gd name="connsiteX2" fmla="*/ 417754 w 941960"/>
                <a:gd name="connsiteY2" fmla="*/ 2267513 h 2268843"/>
                <a:gd name="connsiteX3" fmla="*/ 117416 w 941960"/>
                <a:gd name="connsiteY3" fmla="*/ 2267513 h 2268843"/>
                <a:gd name="connsiteX4" fmla="*/ 5404 w 941960"/>
                <a:gd name="connsiteY4" fmla="*/ 2128314 h 2268843"/>
                <a:gd name="connsiteX5" fmla="*/ 342424 w 941960"/>
                <a:gd name="connsiteY5" fmla="*/ 231608 h 2268843"/>
                <a:gd name="connsiteX6" fmla="*/ 854177 w 941960"/>
                <a:gd name="connsiteY6" fmla="*/ 16832 h 2268843"/>
                <a:gd name="connsiteX7" fmla="*/ 907563 w 941960"/>
                <a:gd name="connsiteY7" fmla="*/ -281 h 2268843"/>
                <a:gd name="connsiteX8" fmla="*/ 941789 w 941960"/>
                <a:gd name="connsiteY8" fmla="*/ 43034 h 2268843"/>
                <a:gd name="connsiteX9" fmla="*/ 915833 w 941960"/>
                <a:gd name="connsiteY9" fmla="*/ 214986 h 226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1960" h="2268843">
                  <a:moveTo>
                    <a:pt x="915833" y="214494"/>
                  </a:moveTo>
                  <a:cubicBezTo>
                    <a:pt x="797270" y="872250"/>
                    <a:pt x="681491" y="1486362"/>
                    <a:pt x="562354" y="2143871"/>
                  </a:cubicBezTo>
                  <a:cubicBezTo>
                    <a:pt x="547043" y="2227718"/>
                    <a:pt x="498815" y="2266693"/>
                    <a:pt x="417754" y="2267513"/>
                  </a:cubicBezTo>
                  <a:cubicBezTo>
                    <a:pt x="317451" y="2268331"/>
                    <a:pt x="217147" y="2269396"/>
                    <a:pt x="117416" y="2267513"/>
                  </a:cubicBezTo>
                  <a:cubicBezTo>
                    <a:pt x="14083" y="2265466"/>
                    <a:pt x="-13592" y="2232140"/>
                    <a:pt x="5404" y="2128314"/>
                  </a:cubicBezTo>
                  <a:cubicBezTo>
                    <a:pt x="63948" y="1801279"/>
                    <a:pt x="291986" y="521468"/>
                    <a:pt x="342424" y="231608"/>
                  </a:cubicBezTo>
                  <a:cubicBezTo>
                    <a:pt x="528129" y="166103"/>
                    <a:pt x="686322" y="105347"/>
                    <a:pt x="854177" y="16832"/>
                  </a:cubicBezTo>
                  <a:cubicBezTo>
                    <a:pt x="870387" y="7028"/>
                    <a:pt x="888673" y="1166"/>
                    <a:pt x="907563" y="-281"/>
                  </a:cubicBezTo>
                  <a:cubicBezTo>
                    <a:pt x="933683" y="-281"/>
                    <a:pt x="941789" y="16095"/>
                    <a:pt x="941789" y="43034"/>
                  </a:cubicBezTo>
                  <a:cubicBezTo>
                    <a:pt x="941789" y="72512"/>
                    <a:pt x="920419" y="189439"/>
                    <a:pt x="915833" y="214986"/>
                  </a:cubicBezTo>
                </a:path>
              </a:pathLst>
            </a:custGeom>
            <a:grpFill/>
            <a:ln w="8188"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1AB79D7D-A32C-6748-8C59-5CB1CCA6F552}"/>
                </a:ext>
              </a:extLst>
            </p:cNvPr>
            <p:cNvSpPr/>
            <p:nvPr/>
          </p:nvSpPr>
          <p:spPr>
            <a:xfrm>
              <a:off x="9106311" y="1353270"/>
              <a:ext cx="1227083" cy="741558"/>
            </a:xfrm>
            <a:custGeom>
              <a:avLst/>
              <a:gdLst>
                <a:gd name="connsiteX0" fmla="*/ 1226832 w 1227083"/>
                <a:gd name="connsiteY0" fmla="*/ 365105 h 741558"/>
                <a:gd name="connsiteX1" fmla="*/ 1226832 w 1227083"/>
                <a:gd name="connsiteY1" fmla="*/ 365105 h 741558"/>
                <a:gd name="connsiteX2" fmla="*/ 1219135 w 1227083"/>
                <a:gd name="connsiteY2" fmla="*/ 346436 h 741558"/>
                <a:gd name="connsiteX3" fmla="*/ 883916 w 1227083"/>
                <a:gd name="connsiteY3" fmla="*/ 5399 h 741558"/>
                <a:gd name="connsiteX4" fmla="*/ 854685 w 1227083"/>
                <a:gd name="connsiteY4" fmla="*/ 4826 h 741558"/>
                <a:gd name="connsiteX5" fmla="*/ 21797 w 1227083"/>
                <a:gd name="connsiteY5" fmla="*/ 349302 h 741558"/>
                <a:gd name="connsiteX6" fmla="*/ 835 w 1227083"/>
                <a:gd name="connsiteY6" fmla="*/ 369527 h 741558"/>
                <a:gd name="connsiteX7" fmla="*/ 16 w 1227083"/>
                <a:gd name="connsiteY7" fmla="*/ 373949 h 741558"/>
                <a:gd name="connsiteX8" fmla="*/ 13853 w 1227083"/>
                <a:gd name="connsiteY8" fmla="*/ 394092 h 741558"/>
                <a:gd name="connsiteX9" fmla="*/ 721548 w 1227083"/>
                <a:gd name="connsiteY9" fmla="*/ 734473 h 741558"/>
                <a:gd name="connsiteX10" fmla="*/ 761096 w 1227083"/>
                <a:gd name="connsiteY10" fmla="*/ 733737 h 741558"/>
                <a:gd name="connsiteX11" fmla="*/ 1210210 w 1227083"/>
                <a:gd name="connsiteY11" fmla="*/ 396957 h 741558"/>
                <a:gd name="connsiteX12" fmla="*/ 1224539 w 1227083"/>
                <a:gd name="connsiteY12" fmla="*/ 378370 h 741558"/>
                <a:gd name="connsiteX13" fmla="*/ 1224539 w 1227083"/>
                <a:gd name="connsiteY13" fmla="*/ 378370 h 741558"/>
                <a:gd name="connsiteX14" fmla="*/ 1226258 w 1227083"/>
                <a:gd name="connsiteY14" fmla="*/ 371738 h 741558"/>
                <a:gd name="connsiteX15" fmla="*/ 1226913 w 1227083"/>
                <a:gd name="connsiteY15" fmla="*/ 365106 h 74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83" h="741558">
                  <a:moveTo>
                    <a:pt x="1226832" y="365105"/>
                  </a:moveTo>
                  <a:lnTo>
                    <a:pt x="1226832" y="365105"/>
                  </a:lnTo>
                  <a:cubicBezTo>
                    <a:pt x="1226685" y="358140"/>
                    <a:pt x="1223940" y="351481"/>
                    <a:pt x="1219135" y="346436"/>
                  </a:cubicBezTo>
                  <a:lnTo>
                    <a:pt x="883916" y="5399"/>
                  </a:lnTo>
                  <a:cubicBezTo>
                    <a:pt x="875638" y="-1952"/>
                    <a:pt x="863244" y="-2195"/>
                    <a:pt x="854685" y="4826"/>
                  </a:cubicBezTo>
                  <a:cubicBezTo>
                    <a:pt x="641796" y="156635"/>
                    <a:pt x="291020" y="285271"/>
                    <a:pt x="21797" y="349302"/>
                  </a:cubicBezTo>
                  <a:cubicBezTo>
                    <a:pt x="11613" y="351661"/>
                    <a:pt x="3556" y="359435"/>
                    <a:pt x="835" y="369527"/>
                  </a:cubicBezTo>
                  <a:cubicBezTo>
                    <a:pt x="443" y="370977"/>
                    <a:pt x="169" y="372455"/>
                    <a:pt x="16" y="373949"/>
                  </a:cubicBezTo>
                  <a:cubicBezTo>
                    <a:pt x="-1327" y="383244"/>
                    <a:pt x="4696" y="392011"/>
                    <a:pt x="13853" y="394092"/>
                  </a:cubicBezTo>
                  <a:cubicBezTo>
                    <a:pt x="258431" y="457632"/>
                    <a:pt x="560980" y="584466"/>
                    <a:pt x="721548" y="734473"/>
                  </a:cubicBezTo>
                  <a:cubicBezTo>
                    <a:pt x="733177" y="743816"/>
                    <a:pt x="749823" y="743506"/>
                    <a:pt x="761096" y="733737"/>
                  </a:cubicBezTo>
                  <a:lnTo>
                    <a:pt x="1210210" y="396957"/>
                  </a:lnTo>
                  <a:cubicBezTo>
                    <a:pt x="1216675" y="392269"/>
                    <a:pt x="1221649" y="385815"/>
                    <a:pt x="1224539" y="378370"/>
                  </a:cubicBezTo>
                  <a:lnTo>
                    <a:pt x="1224539" y="378370"/>
                  </a:lnTo>
                  <a:cubicBezTo>
                    <a:pt x="1225350" y="376228"/>
                    <a:pt x="1225927" y="374004"/>
                    <a:pt x="1226258" y="371738"/>
                  </a:cubicBezTo>
                  <a:cubicBezTo>
                    <a:pt x="1226679" y="369552"/>
                    <a:pt x="1226898" y="367332"/>
                    <a:pt x="1226913" y="365106"/>
                  </a:cubicBezTo>
                </a:path>
              </a:pathLst>
            </a:custGeom>
            <a:grpFill/>
            <a:ln w="8188"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DC8474C6-897F-9A4A-AFC5-D95E85E072F2}"/>
                </a:ext>
              </a:extLst>
            </p:cNvPr>
            <p:cNvSpPr/>
            <p:nvPr/>
          </p:nvSpPr>
          <p:spPr>
            <a:xfrm>
              <a:off x="8959018" y="2212437"/>
              <a:ext cx="1227483" cy="741574"/>
            </a:xfrm>
            <a:custGeom>
              <a:avLst/>
              <a:gdLst>
                <a:gd name="connsiteX0" fmla="*/ 1227312 w 1227483"/>
                <a:gd name="connsiteY0" fmla="*/ 365122 h 741574"/>
                <a:gd name="connsiteX1" fmla="*/ 1227312 w 1227483"/>
                <a:gd name="connsiteY1" fmla="*/ 365122 h 741574"/>
                <a:gd name="connsiteX2" fmla="*/ 1219124 w 1227483"/>
                <a:gd name="connsiteY2" fmla="*/ 346453 h 741574"/>
                <a:gd name="connsiteX3" fmla="*/ 883824 w 1227483"/>
                <a:gd name="connsiteY3" fmla="*/ 5416 h 741574"/>
                <a:gd name="connsiteX4" fmla="*/ 854674 w 1227483"/>
                <a:gd name="connsiteY4" fmla="*/ 4843 h 741574"/>
                <a:gd name="connsiteX5" fmla="*/ 21787 w 1227483"/>
                <a:gd name="connsiteY5" fmla="*/ 349319 h 741574"/>
                <a:gd name="connsiteX6" fmla="*/ 825 w 1227483"/>
                <a:gd name="connsiteY6" fmla="*/ 369462 h 741574"/>
                <a:gd name="connsiteX7" fmla="*/ 6 w 1227483"/>
                <a:gd name="connsiteY7" fmla="*/ 373965 h 741574"/>
                <a:gd name="connsiteX8" fmla="*/ 13843 w 1227483"/>
                <a:gd name="connsiteY8" fmla="*/ 394108 h 741574"/>
                <a:gd name="connsiteX9" fmla="*/ 721538 w 1227483"/>
                <a:gd name="connsiteY9" fmla="*/ 734490 h 741574"/>
                <a:gd name="connsiteX10" fmla="*/ 761086 w 1227483"/>
                <a:gd name="connsiteY10" fmla="*/ 733753 h 741574"/>
                <a:gd name="connsiteX11" fmla="*/ 1210364 w 1227483"/>
                <a:gd name="connsiteY11" fmla="*/ 396974 h 741574"/>
                <a:gd name="connsiteX12" fmla="*/ 1224611 w 1227483"/>
                <a:gd name="connsiteY12" fmla="*/ 378387 h 741574"/>
                <a:gd name="connsiteX13" fmla="*/ 1224611 w 1227483"/>
                <a:gd name="connsiteY13" fmla="*/ 378387 h 741574"/>
                <a:gd name="connsiteX14" fmla="*/ 1226248 w 1227483"/>
                <a:gd name="connsiteY14" fmla="*/ 371673 h 741574"/>
                <a:gd name="connsiteX15" fmla="*/ 1226903 w 1227483"/>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483" h="741574">
                  <a:moveTo>
                    <a:pt x="1227312" y="365122"/>
                  </a:moveTo>
                  <a:lnTo>
                    <a:pt x="1227312" y="365122"/>
                  </a:lnTo>
                  <a:cubicBezTo>
                    <a:pt x="1227058" y="358084"/>
                    <a:pt x="1224130" y="351408"/>
                    <a:pt x="1219124" y="346453"/>
                  </a:cubicBezTo>
                  <a:lnTo>
                    <a:pt x="883824" y="5416"/>
                  </a:lnTo>
                  <a:cubicBezTo>
                    <a:pt x="875586" y="-1957"/>
                    <a:pt x="863196" y="-2201"/>
                    <a:pt x="854674" y="4843"/>
                  </a:cubicBezTo>
                  <a:cubicBezTo>
                    <a:pt x="641786" y="156570"/>
                    <a:pt x="291092" y="285206"/>
                    <a:pt x="21787" y="349319"/>
                  </a:cubicBezTo>
                  <a:cubicBezTo>
                    <a:pt x="11625" y="351664"/>
                    <a:pt x="3572" y="359401"/>
                    <a:pt x="825" y="369462"/>
                  </a:cubicBezTo>
                  <a:cubicBezTo>
                    <a:pt x="441" y="370941"/>
                    <a:pt x="167" y="372446"/>
                    <a:pt x="6" y="373965"/>
                  </a:cubicBezTo>
                  <a:cubicBezTo>
                    <a:pt x="-1296" y="383251"/>
                    <a:pt x="4710" y="391993"/>
                    <a:pt x="13843" y="394108"/>
                  </a:cubicBezTo>
                  <a:cubicBezTo>
                    <a:pt x="258421" y="457567"/>
                    <a:pt x="560969" y="584483"/>
                    <a:pt x="721538" y="734490"/>
                  </a:cubicBezTo>
                  <a:cubicBezTo>
                    <a:pt x="733167" y="743833"/>
                    <a:pt x="749813" y="743522"/>
                    <a:pt x="761086" y="733753"/>
                  </a:cubicBezTo>
                  <a:lnTo>
                    <a:pt x="1210364" y="396974"/>
                  </a:lnTo>
                  <a:cubicBezTo>
                    <a:pt x="1216789" y="392264"/>
                    <a:pt x="1221732" y="385815"/>
                    <a:pt x="1224611" y="378387"/>
                  </a:cubicBezTo>
                  <a:lnTo>
                    <a:pt x="1224611" y="378387"/>
                  </a:lnTo>
                  <a:cubicBezTo>
                    <a:pt x="1225396" y="376215"/>
                    <a:pt x="1225945" y="373963"/>
                    <a:pt x="1226248" y="371673"/>
                  </a:cubicBezTo>
                  <a:cubicBezTo>
                    <a:pt x="1226705" y="369520"/>
                    <a:pt x="1226925" y="367323"/>
                    <a:pt x="1226903" y="365122"/>
                  </a:cubicBezTo>
                </a:path>
              </a:pathLst>
            </a:custGeom>
            <a:grpFill/>
            <a:ln w="8188"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64610CAB-56BC-9C45-B94E-3D5AFDDAF111}"/>
                </a:ext>
              </a:extLst>
            </p:cNvPr>
            <p:cNvSpPr/>
            <p:nvPr/>
          </p:nvSpPr>
          <p:spPr>
            <a:xfrm>
              <a:off x="7764610" y="1353279"/>
              <a:ext cx="1227338" cy="741548"/>
            </a:xfrm>
            <a:custGeom>
              <a:avLst/>
              <a:gdLst>
                <a:gd name="connsiteX0" fmla="*/ 1227167 w 1227338"/>
                <a:gd name="connsiteY0" fmla="*/ 365096 h 741548"/>
                <a:gd name="connsiteX1" fmla="*/ 1227167 w 1227338"/>
                <a:gd name="connsiteY1" fmla="*/ 365096 h 741548"/>
                <a:gd name="connsiteX2" fmla="*/ 1219552 w 1227338"/>
                <a:gd name="connsiteY2" fmla="*/ 346427 h 741548"/>
                <a:gd name="connsiteX3" fmla="*/ 883842 w 1227338"/>
                <a:gd name="connsiteY3" fmla="*/ 5390 h 741548"/>
                <a:gd name="connsiteX4" fmla="*/ 854692 w 1227338"/>
                <a:gd name="connsiteY4" fmla="*/ 4817 h 741548"/>
                <a:gd name="connsiteX5" fmla="*/ 21804 w 1227338"/>
                <a:gd name="connsiteY5" fmla="*/ 349293 h 741548"/>
                <a:gd name="connsiteX6" fmla="*/ 842 w 1227338"/>
                <a:gd name="connsiteY6" fmla="*/ 369518 h 741548"/>
                <a:gd name="connsiteX7" fmla="*/ 24 w 1227338"/>
                <a:gd name="connsiteY7" fmla="*/ 373940 h 741548"/>
                <a:gd name="connsiteX8" fmla="*/ 13943 w 1227338"/>
                <a:gd name="connsiteY8" fmla="*/ 394082 h 741548"/>
                <a:gd name="connsiteX9" fmla="*/ 721555 w 1227338"/>
                <a:gd name="connsiteY9" fmla="*/ 734464 h 741548"/>
                <a:gd name="connsiteX10" fmla="*/ 761103 w 1227338"/>
                <a:gd name="connsiteY10" fmla="*/ 733727 h 741548"/>
                <a:gd name="connsiteX11" fmla="*/ 1210299 w 1227338"/>
                <a:gd name="connsiteY11" fmla="*/ 396948 h 741548"/>
                <a:gd name="connsiteX12" fmla="*/ 1224464 w 1227338"/>
                <a:gd name="connsiteY12" fmla="*/ 378361 h 741548"/>
                <a:gd name="connsiteX13" fmla="*/ 1224464 w 1227338"/>
                <a:gd name="connsiteY13" fmla="*/ 378361 h 741548"/>
                <a:gd name="connsiteX14" fmla="*/ 1226102 w 1227338"/>
                <a:gd name="connsiteY14" fmla="*/ 371729 h 741548"/>
                <a:gd name="connsiteX15" fmla="*/ 1226756 w 1227338"/>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8" h="741548">
                  <a:moveTo>
                    <a:pt x="1227167" y="365096"/>
                  </a:moveTo>
                  <a:lnTo>
                    <a:pt x="1227167" y="365096"/>
                  </a:lnTo>
                  <a:cubicBezTo>
                    <a:pt x="1227083" y="358134"/>
                    <a:pt x="1224362" y="351462"/>
                    <a:pt x="1219552" y="346427"/>
                  </a:cubicBezTo>
                  <a:lnTo>
                    <a:pt x="883842" y="5390"/>
                  </a:lnTo>
                  <a:cubicBezTo>
                    <a:pt x="875591" y="-1949"/>
                    <a:pt x="863226" y="-2192"/>
                    <a:pt x="854692" y="4817"/>
                  </a:cubicBezTo>
                  <a:cubicBezTo>
                    <a:pt x="641803" y="156626"/>
                    <a:pt x="291027" y="285262"/>
                    <a:pt x="21804" y="349293"/>
                  </a:cubicBezTo>
                  <a:cubicBezTo>
                    <a:pt x="11630" y="351668"/>
                    <a:pt x="3580" y="359435"/>
                    <a:pt x="842" y="369518"/>
                  </a:cubicBezTo>
                  <a:cubicBezTo>
                    <a:pt x="412" y="370958"/>
                    <a:pt x="137" y="372441"/>
                    <a:pt x="24" y="373940"/>
                  </a:cubicBezTo>
                  <a:cubicBezTo>
                    <a:pt x="-1356" y="383270"/>
                    <a:pt x="4728" y="392074"/>
                    <a:pt x="13943" y="394082"/>
                  </a:cubicBezTo>
                  <a:cubicBezTo>
                    <a:pt x="258521" y="457623"/>
                    <a:pt x="560987" y="584457"/>
                    <a:pt x="721555" y="734464"/>
                  </a:cubicBezTo>
                  <a:cubicBezTo>
                    <a:pt x="733185" y="743807"/>
                    <a:pt x="749831" y="743496"/>
                    <a:pt x="761103" y="733727"/>
                  </a:cubicBezTo>
                  <a:lnTo>
                    <a:pt x="1210299" y="396948"/>
                  </a:lnTo>
                  <a:cubicBezTo>
                    <a:pt x="1216726" y="392260"/>
                    <a:pt x="1221649" y="385801"/>
                    <a:pt x="1224464" y="378361"/>
                  </a:cubicBezTo>
                  <a:lnTo>
                    <a:pt x="1224464" y="378361"/>
                  </a:lnTo>
                  <a:cubicBezTo>
                    <a:pt x="1225212" y="376205"/>
                    <a:pt x="1225760" y="373985"/>
                    <a:pt x="1226102" y="371729"/>
                  </a:cubicBezTo>
                  <a:cubicBezTo>
                    <a:pt x="1226562" y="369549"/>
                    <a:pt x="1226782" y="367325"/>
                    <a:pt x="1226756" y="365096"/>
                  </a:cubicBezTo>
                </a:path>
              </a:pathLst>
            </a:custGeom>
            <a:grpFill/>
            <a:ln w="8188" cap="flat">
              <a:no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E1609753-ABDE-F94E-98AD-0045E81F0688}"/>
                </a:ext>
              </a:extLst>
            </p:cNvPr>
            <p:cNvSpPr/>
            <p:nvPr/>
          </p:nvSpPr>
          <p:spPr>
            <a:xfrm>
              <a:off x="7620111" y="2212437"/>
              <a:ext cx="1227317" cy="741574"/>
            </a:xfrm>
            <a:custGeom>
              <a:avLst/>
              <a:gdLst>
                <a:gd name="connsiteX0" fmla="*/ 1227147 w 1227317"/>
                <a:gd name="connsiteY0" fmla="*/ 365122 h 741574"/>
                <a:gd name="connsiteX1" fmla="*/ 1227147 w 1227317"/>
                <a:gd name="connsiteY1" fmla="*/ 365122 h 741574"/>
                <a:gd name="connsiteX2" fmla="*/ 1219532 w 1227317"/>
                <a:gd name="connsiteY2" fmla="*/ 346453 h 741574"/>
                <a:gd name="connsiteX3" fmla="*/ 883822 w 1227317"/>
                <a:gd name="connsiteY3" fmla="*/ 5416 h 741574"/>
                <a:gd name="connsiteX4" fmla="*/ 854672 w 1227317"/>
                <a:gd name="connsiteY4" fmla="*/ 4843 h 741574"/>
                <a:gd name="connsiteX5" fmla="*/ 21784 w 1227317"/>
                <a:gd name="connsiteY5" fmla="*/ 349319 h 741574"/>
                <a:gd name="connsiteX6" fmla="*/ 822 w 1227317"/>
                <a:gd name="connsiteY6" fmla="*/ 369462 h 741574"/>
                <a:gd name="connsiteX7" fmla="*/ 4 w 1227317"/>
                <a:gd name="connsiteY7" fmla="*/ 373965 h 741574"/>
                <a:gd name="connsiteX8" fmla="*/ 13923 w 1227317"/>
                <a:gd name="connsiteY8" fmla="*/ 394108 h 741574"/>
                <a:gd name="connsiteX9" fmla="*/ 721535 w 1227317"/>
                <a:gd name="connsiteY9" fmla="*/ 734490 h 741574"/>
                <a:gd name="connsiteX10" fmla="*/ 761083 w 1227317"/>
                <a:gd name="connsiteY10" fmla="*/ 733753 h 741574"/>
                <a:gd name="connsiteX11" fmla="*/ 1210279 w 1227317"/>
                <a:gd name="connsiteY11" fmla="*/ 396974 h 741574"/>
                <a:gd name="connsiteX12" fmla="*/ 1224526 w 1227317"/>
                <a:gd name="connsiteY12" fmla="*/ 378387 h 741574"/>
                <a:gd name="connsiteX13" fmla="*/ 1224526 w 1227317"/>
                <a:gd name="connsiteY13" fmla="*/ 378387 h 741574"/>
                <a:gd name="connsiteX14" fmla="*/ 1226164 w 1227317"/>
                <a:gd name="connsiteY14" fmla="*/ 371673 h 741574"/>
                <a:gd name="connsiteX15" fmla="*/ 1226818 w 1227317"/>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17" h="741574">
                  <a:moveTo>
                    <a:pt x="1227147" y="365122"/>
                  </a:moveTo>
                  <a:lnTo>
                    <a:pt x="1227147" y="365122"/>
                  </a:lnTo>
                  <a:cubicBezTo>
                    <a:pt x="1227104" y="358152"/>
                    <a:pt x="1224376" y="351466"/>
                    <a:pt x="1219532" y="346453"/>
                  </a:cubicBezTo>
                  <a:lnTo>
                    <a:pt x="883822" y="5416"/>
                  </a:lnTo>
                  <a:cubicBezTo>
                    <a:pt x="875584" y="-1957"/>
                    <a:pt x="863194" y="-2201"/>
                    <a:pt x="854672" y="4843"/>
                  </a:cubicBezTo>
                  <a:cubicBezTo>
                    <a:pt x="641784" y="156570"/>
                    <a:pt x="291007" y="285206"/>
                    <a:pt x="21784" y="349319"/>
                  </a:cubicBezTo>
                  <a:cubicBezTo>
                    <a:pt x="11622" y="351664"/>
                    <a:pt x="3570" y="359401"/>
                    <a:pt x="822" y="369462"/>
                  </a:cubicBezTo>
                  <a:cubicBezTo>
                    <a:pt x="438" y="370941"/>
                    <a:pt x="165" y="372446"/>
                    <a:pt x="4" y="373965"/>
                  </a:cubicBezTo>
                  <a:cubicBezTo>
                    <a:pt x="-1293" y="383276"/>
                    <a:pt x="4756" y="392029"/>
                    <a:pt x="13923" y="394108"/>
                  </a:cubicBezTo>
                  <a:cubicBezTo>
                    <a:pt x="258501" y="457567"/>
                    <a:pt x="560968" y="584483"/>
                    <a:pt x="721535" y="734490"/>
                  </a:cubicBezTo>
                  <a:cubicBezTo>
                    <a:pt x="733165" y="743833"/>
                    <a:pt x="749811" y="743522"/>
                    <a:pt x="761083" y="733753"/>
                  </a:cubicBezTo>
                  <a:lnTo>
                    <a:pt x="1210279" y="396974"/>
                  </a:lnTo>
                  <a:cubicBezTo>
                    <a:pt x="1216657" y="392217"/>
                    <a:pt x="1221589" y="385782"/>
                    <a:pt x="1224526" y="378387"/>
                  </a:cubicBezTo>
                  <a:lnTo>
                    <a:pt x="1224526" y="378387"/>
                  </a:lnTo>
                  <a:cubicBezTo>
                    <a:pt x="1225274" y="376203"/>
                    <a:pt x="1225822" y="373956"/>
                    <a:pt x="1226164" y="371673"/>
                  </a:cubicBezTo>
                  <a:cubicBezTo>
                    <a:pt x="1226620" y="369520"/>
                    <a:pt x="1226840" y="367323"/>
                    <a:pt x="1226818" y="365122"/>
                  </a:cubicBezTo>
                </a:path>
              </a:pathLst>
            </a:custGeom>
            <a:grpFill/>
            <a:ln w="8188" cap="flat">
              <a:no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3117F132-7A60-B643-8BD7-8ED24F540A0F}"/>
                </a:ext>
              </a:extLst>
            </p:cNvPr>
            <p:cNvSpPr/>
            <p:nvPr/>
          </p:nvSpPr>
          <p:spPr>
            <a:xfrm>
              <a:off x="6427748" y="1353279"/>
              <a:ext cx="1227337" cy="741548"/>
            </a:xfrm>
            <a:custGeom>
              <a:avLst/>
              <a:gdLst>
                <a:gd name="connsiteX0" fmla="*/ 1227166 w 1227337"/>
                <a:gd name="connsiteY0" fmla="*/ 365096 h 741548"/>
                <a:gd name="connsiteX1" fmla="*/ 1227166 w 1227337"/>
                <a:gd name="connsiteY1" fmla="*/ 365096 h 741548"/>
                <a:gd name="connsiteX2" fmla="*/ 1219551 w 1227337"/>
                <a:gd name="connsiteY2" fmla="*/ 346427 h 741548"/>
                <a:gd name="connsiteX3" fmla="*/ 883841 w 1227337"/>
                <a:gd name="connsiteY3" fmla="*/ 5390 h 741548"/>
                <a:gd name="connsiteX4" fmla="*/ 854691 w 1227337"/>
                <a:gd name="connsiteY4" fmla="*/ 4817 h 741548"/>
                <a:gd name="connsiteX5" fmla="*/ 21722 w 1227337"/>
                <a:gd name="connsiteY5" fmla="*/ 349293 h 741548"/>
                <a:gd name="connsiteX6" fmla="*/ 842 w 1227337"/>
                <a:gd name="connsiteY6" fmla="*/ 369518 h 741548"/>
                <a:gd name="connsiteX7" fmla="*/ 24 w 1227337"/>
                <a:gd name="connsiteY7" fmla="*/ 373940 h 741548"/>
                <a:gd name="connsiteX8" fmla="*/ 13944 w 1227337"/>
                <a:gd name="connsiteY8" fmla="*/ 394082 h 741548"/>
                <a:gd name="connsiteX9" fmla="*/ 721554 w 1227337"/>
                <a:gd name="connsiteY9" fmla="*/ 734464 h 741548"/>
                <a:gd name="connsiteX10" fmla="*/ 761102 w 1227337"/>
                <a:gd name="connsiteY10" fmla="*/ 733727 h 741548"/>
                <a:gd name="connsiteX11" fmla="*/ 1210298 w 1227337"/>
                <a:gd name="connsiteY11" fmla="*/ 396948 h 741548"/>
                <a:gd name="connsiteX12" fmla="*/ 1224463 w 1227337"/>
                <a:gd name="connsiteY12" fmla="*/ 378361 h 741548"/>
                <a:gd name="connsiteX13" fmla="*/ 1224463 w 1227337"/>
                <a:gd name="connsiteY13" fmla="*/ 378361 h 741548"/>
                <a:gd name="connsiteX14" fmla="*/ 1226101 w 1227337"/>
                <a:gd name="connsiteY14" fmla="*/ 371729 h 741548"/>
                <a:gd name="connsiteX15" fmla="*/ 1226755 w 1227337"/>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7" h="741548">
                  <a:moveTo>
                    <a:pt x="1227166" y="365096"/>
                  </a:moveTo>
                  <a:lnTo>
                    <a:pt x="1227166" y="365096"/>
                  </a:lnTo>
                  <a:cubicBezTo>
                    <a:pt x="1227082" y="358134"/>
                    <a:pt x="1224361" y="351462"/>
                    <a:pt x="1219551" y="346427"/>
                  </a:cubicBezTo>
                  <a:lnTo>
                    <a:pt x="883841" y="5390"/>
                  </a:lnTo>
                  <a:cubicBezTo>
                    <a:pt x="875590" y="-1949"/>
                    <a:pt x="863225" y="-2192"/>
                    <a:pt x="854691" y="4817"/>
                  </a:cubicBezTo>
                  <a:cubicBezTo>
                    <a:pt x="641803" y="156626"/>
                    <a:pt x="291027" y="285262"/>
                    <a:pt x="21722" y="349293"/>
                  </a:cubicBezTo>
                  <a:cubicBezTo>
                    <a:pt x="11579" y="351694"/>
                    <a:pt x="3566" y="359457"/>
                    <a:pt x="842" y="369518"/>
                  </a:cubicBezTo>
                  <a:cubicBezTo>
                    <a:pt x="451" y="370967"/>
                    <a:pt x="177" y="372446"/>
                    <a:pt x="24" y="373940"/>
                  </a:cubicBezTo>
                  <a:cubicBezTo>
                    <a:pt x="-1356" y="383270"/>
                    <a:pt x="4728" y="392074"/>
                    <a:pt x="13944" y="394082"/>
                  </a:cubicBezTo>
                  <a:cubicBezTo>
                    <a:pt x="258438" y="457623"/>
                    <a:pt x="560987" y="584457"/>
                    <a:pt x="721554" y="734464"/>
                  </a:cubicBezTo>
                  <a:cubicBezTo>
                    <a:pt x="733184" y="743807"/>
                    <a:pt x="749830" y="743496"/>
                    <a:pt x="761102" y="733727"/>
                  </a:cubicBezTo>
                  <a:lnTo>
                    <a:pt x="1210298" y="396948"/>
                  </a:lnTo>
                  <a:cubicBezTo>
                    <a:pt x="1216693" y="392227"/>
                    <a:pt x="1221607" y="385779"/>
                    <a:pt x="1224463" y="378361"/>
                  </a:cubicBezTo>
                  <a:lnTo>
                    <a:pt x="1224463" y="378361"/>
                  </a:lnTo>
                  <a:cubicBezTo>
                    <a:pt x="1225249" y="376216"/>
                    <a:pt x="1225798" y="373993"/>
                    <a:pt x="1226101" y="371729"/>
                  </a:cubicBezTo>
                  <a:cubicBezTo>
                    <a:pt x="1226561" y="369549"/>
                    <a:pt x="1226781" y="367325"/>
                    <a:pt x="1226755" y="365096"/>
                  </a:cubicBezTo>
                </a:path>
              </a:pathLst>
            </a:custGeom>
            <a:grpFill/>
            <a:ln w="8188" cap="flat">
              <a:no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572716D2-A3AF-D94D-B89D-0F34DC16BB6A}"/>
                </a:ext>
              </a:extLst>
            </p:cNvPr>
            <p:cNvSpPr/>
            <p:nvPr/>
          </p:nvSpPr>
          <p:spPr>
            <a:xfrm>
              <a:off x="5089011" y="1353279"/>
              <a:ext cx="1227001" cy="741548"/>
            </a:xfrm>
            <a:custGeom>
              <a:avLst/>
              <a:gdLst>
                <a:gd name="connsiteX0" fmla="*/ 1226831 w 1227001"/>
                <a:gd name="connsiteY0" fmla="*/ 365096 h 741548"/>
                <a:gd name="connsiteX1" fmla="*/ 1226831 w 1227001"/>
                <a:gd name="connsiteY1" fmla="*/ 365096 h 741548"/>
                <a:gd name="connsiteX2" fmla="*/ 1219134 w 1227001"/>
                <a:gd name="connsiteY2" fmla="*/ 346427 h 741548"/>
                <a:gd name="connsiteX3" fmla="*/ 883833 w 1227001"/>
                <a:gd name="connsiteY3" fmla="*/ 5390 h 741548"/>
                <a:gd name="connsiteX4" fmla="*/ 854684 w 1227001"/>
                <a:gd name="connsiteY4" fmla="*/ 4817 h 741548"/>
                <a:gd name="connsiteX5" fmla="*/ 21714 w 1227001"/>
                <a:gd name="connsiteY5" fmla="*/ 349293 h 741548"/>
                <a:gd name="connsiteX6" fmla="*/ 835 w 1227001"/>
                <a:gd name="connsiteY6" fmla="*/ 369518 h 741548"/>
                <a:gd name="connsiteX7" fmla="*/ 16 w 1227001"/>
                <a:gd name="connsiteY7" fmla="*/ 373940 h 741548"/>
                <a:gd name="connsiteX8" fmla="*/ 13854 w 1227001"/>
                <a:gd name="connsiteY8" fmla="*/ 394082 h 741548"/>
                <a:gd name="connsiteX9" fmla="*/ 721546 w 1227001"/>
                <a:gd name="connsiteY9" fmla="*/ 734464 h 741548"/>
                <a:gd name="connsiteX10" fmla="*/ 761095 w 1227001"/>
                <a:gd name="connsiteY10" fmla="*/ 733727 h 741548"/>
                <a:gd name="connsiteX11" fmla="*/ 1210291 w 1227001"/>
                <a:gd name="connsiteY11" fmla="*/ 396948 h 741548"/>
                <a:gd name="connsiteX12" fmla="*/ 1224456 w 1227001"/>
                <a:gd name="connsiteY12" fmla="*/ 378361 h 741548"/>
                <a:gd name="connsiteX13" fmla="*/ 1224456 w 1227001"/>
                <a:gd name="connsiteY13" fmla="*/ 378361 h 741548"/>
                <a:gd name="connsiteX14" fmla="*/ 1226094 w 1227001"/>
                <a:gd name="connsiteY14" fmla="*/ 371729 h 741548"/>
                <a:gd name="connsiteX15" fmla="*/ 1226749 w 1227001"/>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01" h="741548">
                  <a:moveTo>
                    <a:pt x="1226831" y="365096"/>
                  </a:moveTo>
                  <a:lnTo>
                    <a:pt x="1226831" y="365096"/>
                  </a:lnTo>
                  <a:cubicBezTo>
                    <a:pt x="1226716" y="358124"/>
                    <a:pt x="1223966" y="351454"/>
                    <a:pt x="1219134" y="346427"/>
                  </a:cubicBezTo>
                  <a:lnTo>
                    <a:pt x="883833" y="5390"/>
                  </a:lnTo>
                  <a:cubicBezTo>
                    <a:pt x="875582" y="-1949"/>
                    <a:pt x="863217" y="-2192"/>
                    <a:pt x="854684" y="4817"/>
                  </a:cubicBezTo>
                  <a:cubicBezTo>
                    <a:pt x="641795" y="156626"/>
                    <a:pt x="291019" y="285262"/>
                    <a:pt x="21714" y="349293"/>
                  </a:cubicBezTo>
                  <a:cubicBezTo>
                    <a:pt x="11571" y="351694"/>
                    <a:pt x="3558" y="359457"/>
                    <a:pt x="835" y="369518"/>
                  </a:cubicBezTo>
                  <a:cubicBezTo>
                    <a:pt x="443" y="370967"/>
                    <a:pt x="169" y="372446"/>
                    <a:pt x="16" y="373940"/>
                  </a:cubicBezTo>
                  <a:cubicBezTo>
                    <a:pt x="-1327" y="383234"/>
                    <a:pt x="4696" y="392002"/>
                    <a:pt x="13854" y="394082"/>
                  </a:cubicBezTo>
                  <a:cubicBezTo>
                    <a:pt x="258430" y="457623"/>
                    <a:pt x="560979" y="584457"/>
                    <a:pt x="721546" y="734464"/>
                  </a:cubicBezTo>
                  <a:cubicBezTo>
                    <a:pt x="733176" y="743807"/>
                    <a:pt x="749821" y="743496"/>
                    <a:pt x="761095" y="733727"/>
                  </a:cubicBezTo>
                  <a:lnTo>
                    <a:pt x="1210291" y="396948"/>
                  </a:lnTo>
                  <a:cubicBezTo>
                    <a:pt x="1216718" y="392260"/>
                    <a:pt x="1221640" y="385801"/>
                    <a:pt x="1224456" y="378361"/>
                  </a:cubicBezTo>
                  <a:lnTo>
                    <a:pt x="1224456" y="378361"/>
                  </a:lnTo>
                  <a:cubicBezTo>
                    <a:pt x="1225241" y="376216"/>
                    <a:pt x="1225791" y="373993"/>
                    <a:pt x="1226094" y="371729"/>
                  </a:cubicBezTo>
                  <a:cubicBezTo>
                    <a:pt x="1226514" y="369543"/>
                    <a:pt x="1226734" y="367323"/>
                    <a:pt x="1226749" y="365096"/>
                  </a:cubicBezTo>
                </a:path>
              </a:pathLst>
            </a:custGeom>
            <a:grpFill/>
            <a:ln w="8188" cap="flat">
              <a:no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E207C919-4369-F541-8540-47E56CCF4CB4}"/>
                </a:ext>
              </a:extLst>
            </p:cNvPr>
            <p:cNvSpPr/>
            <p:nvPr/>
          </p:nvSpPr>
          <p:spPr>
            <a:xfrm>
              <a:off x="0" y="3167142"/>
              <a:ext cx="1662828" cy="2328712"/>
            </a:xfrm>
            <a:custGeom>
              <a:avLst/>
              <a:gdLst>
                <a:gd name="connsiteX0" fmla="*/ 88915 w 1662828"/>
                <a:gd name="connsiteY0" fmla="*/ 618417 h 2328712"/>
                <a:gd name="connsiteX1" fmla="*/ 938834 w 1662828"/>
                <a:gd name="connsiteY1" fmla="*/ -281 h 2328712"/>
                <a:gd name="connsiteX2" fmla="*/ 1576928 w 1662828"/>
                <a:gd name="connsiteY2" fmla="*/ 140637 h 2328712"/>
                <a:gd name="connsiteX3" fmla="*/ 1631052 w 1662828"/>
                <a:gd name="connsiteY3" fmla="*/ 209090 h 2328712"/>
                <a:gd name="connsiteX4" fmla="*/ 1596989 w 1662828"/>
                <a:gd name="connsiteY4" fmla="*/ 272958 h 2328712"/>
                <a:gd name="connsiteX5" fmla="*/ 1474824 w 1662828"/>
                <a:gd name="connsiteY5" fmla="*/ 430171 h 2328712"/>
                <a:gd name="connsiteX6" fmla="*/ 1400067 w 1662828"/>
                <a:gd name="connsiteY6" fmla="*/ 493220 h 2328712"/>
                <a:gd name="connsiteX7" fmla="*/ 1357325 w 1662828"/>
                <a:gd name="connsiteY7" fmla="*/ 482247 h 2328712"/>
                <a:gd name="connsiteX8" fmla="*/ 957339 w 1662828"/>
                <a:gd name="connsiteY8" fmla="*/ 389475 h 2328712"/>
                <a:gd name="connsiteX9" fmla="*/ 640707 w 1662828"/>
                <a:gd name="connsiteY9" fmla="*/ 603596 h 2328712"/>
                <a:gd name="connsiteX10" fmla="*/ 1662657 w 1662828"/>
                <a:gd name="connsiteY10" fmla="*/ 1620402 h 2328712"/>
                <a:gd name="connsiteX11" fmla="*/ 793087 w 1662828"/>
                <a:gd name="connsiteY11" fmla="*/ 2328432 h 2328712"/>
                <a:gd name="connsiteX12" fmla="*/ -171 w 1662828"/>
                <a:gd name="connsiteY12" fmla="*/ 2005983 h 2328712"/>
                <a:gd name="connsiteX13" fmla="*/ 25867 w 1662828"/>
                <a:gd name="connsiteY13" fmla="*/ 1959637 h 2328712"/>
                <a:gd name="connsiteX14" fmla="*/ 171041 w 1662828"/>
                <a:gd name="connsiteY14" fmla="*/ 1820439 h 2328712"/>
                <a:gd name="connsiteX15" fmla="*/ 258735 w 1662828"/>
                <a:gd name="connsiteY15" fmla="*/ 1757390 h 2328712"/>
                <a:gd name="connsiteX16" fmla="*/ 316051 w 1662828"/>
                <a:gd name="connsiteY16" fmla="*/ 1779252 h 2328712"/>
                <a:gd name="connsiteX17" fmla="*/ 741830 w 1662828"/>
                <a:gd name="connsiteY17" fmla="*/ 1943016 h 2328712"/>
                <a:gd name="connsiteX18" fmla="*/ 1122492 w 1662828"/>
                <a:gd name="connsiteY18" fmla="*/ 1689183 h 2328712"/>
                <a:gd name="connsiteX19" fmla="*/ 88833 w 1662828"/>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8" h="2328712">
                  <a:moveTo>
                    <a:pt x="88915" y="618417"/>
                  </a:moveTo>
                  <a:cubicBezTo>
                    <a:pt x="88915" y="130812"/>
                    <a:pt x="576104" y="-281"/>
                    <a:pt x="938834" y="-281"/>
                  </a:cubicBezTo>
                  <a:cubicBezTo>
                    <a:pt x="1217228" y="-281"/>
                    <a:pt x="1502008" y="89298"/>
                    <a:pt x="1576928" y="140637"/>
                  </a:cubicBezTo>
                  <a:cubicBezTo>
                    <a:pt x="1613939" y="166021"/>
                    <a:pt x="1631052" y="187637"/>
                    <a:pt x="1631052" y="209090"/>
                  </a:cubicBezTo>
                  <a:cubicBezTo>
                    <a:pt x="1631052" y="226285"/>
                    <a:pt x="1618769" y="243317"/>
                    <a:pt x="1596989" y="272958"/>
                  </a:cubicBezTo>
                  <a:cubicBezTo>
                    <a:pt x="1547861" y="339692"/>
                    <a:pt x="1518220" y="375965"/>
                    <a:pt x="1474824" y="430171"/>
                  </a:cubicBezTo>
                  <a:cubicBezTo>
                    <a:pt x="1449850" y="461286"/>
                    <a:pt x="1424140" y="493220"/>
                    <a:pt x="1400067" y="493220"/>
                  </a:cubicBezTo>
                  <a:cubicBezTo>
                    <a:pt x="1385214" y="492560"/>
                    <a:pt x="1370660" y="488823"/>
                    <a:pt x="1357325" y="482247"/>
                  </a:cubicBezTo>
                  <a:cubicBezTo>
                    <a:pt x="1287399" y="454489"/>
                    <a:pt x="1124621" y="389475"/>
                    <a:pt x="957339" y="389475"/>
                  </a:cubicBezTo>
                  <a:cubicBezTo>
                    <a:pt x="774091" y="389475"/>
                    <a:pt x="640707" y="480610"/>
                    <a:pt x="640707" y="603596"/>
                  </a:cubicBezTo>
                  <a:cubicBezTo>
                    <a:pt x="640707"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19" y="1930160"/>
                    <a:pt x="144184" y="1845003"/>
                    <a:pt x="171041" y="1820439"/>
                  </a:cubicBezTo>
                  <a:cubicBezTo>
                    <a:pt x="197898" y="1795874"/>
                    <a:pt x="229995" y="1757390"/>
                    <a:pt x="258735" y="1757390"/>
                  </a:cubicBezTo>
                  <a:cubicBezTo>
                    <a:pt x="282071" y="1757390"/>
                    <a:pt x="292961" y="1765578"/>
                    <a:pt x="316051" y="1779252"/>
                  </a:cubicBezTo>
                  <a:cubicBezTo>
                    <a:pt x="402763" y="1830264"/>
                    <a:pt x="546217" y="1943016"/>
                    <a:pt x="741830" y="1943016"/>
                  </a:cubicBezTo>
                  <a:cubicBezTo>
                    <a:pt x="937442" y="1943016"/>
                    <a:pt x="1122492" y="1851472"/>
                    <a:pt x="1122492" y="1689183"/>
                  </a:cubicBezTo>
                  <a:cubicBezTo>
                    <a:pt x="1122492" y="1266509"/>
                    <a:pt x="88833" y="1391461"/>
                    <a:pt x="88833" y="618908"/>
                  </a:cubicBezTo>
                </a:path>
              </a:pathLst>
            </a:custGeom>
            <a:grpFill/>
            <a:ln w="8188" cap="flat">
              <a:noFill/>
              <a:prstDash val="solid"/>
              <a:miter/>
            </a:ln>
          </p:spPr>
          <p:txBody>
            <a:bodyPr rtlCol="0" anchor="ctr"/>
            <a:lstStyle/>
            <a:p>
              <a:endParaRPr lang="en-GB"/>
            </a:p>
          </p:txBody>
        </p:sp>
        <p:sp>
          <p:nvSpPr>
            <p:cNvPr id="35" name="Freeform 34">
              <a:extLst>
                <a:ext uri="{FF2B5EF4-FFF2-40B4-BE49-F238E27FC236}">
                  <a16:creationId xmlns:a16="http://schemas.microsoft.com/office/drawing/2014/main" id="{F569BC06-1DBD-7043-BEA8-9CC388AB22D3}"/>
                </a:ext>
              </a:extLst>
            </p:cNvPr>
            <p:cNvSpPr/>
            <p:nvPr/>
          </p:nvSpPr>
          <p:spPr>
            <a:xfrm>
              <a:off x="8444904" y="3167142"/>
              <a:ext cx="1662827" cy="2328712"/>
            </a:xfrm>
            <a:custGeom>
              <a:avLst/>
              <a:gdLst>
                <a:gd name="connsiteX0" fmla="*/ 88833 w 1662827"/>
                <a:gd name="connsiteY0" fmla="*/ 618417 h 2328712"/>
                <a:gd name="connsiteX1" fmla="*/ 938835 w 1662827"/>
                <a:gd name="connsiteY1" fmla="*/ -281 h 2328712"/>
                <a:gd name="connsiteX2" fmla="*/ 1576928 w 1662827"/>
                <a:gd name="connsiteY2" fmla="*/ 140637 h 2328712"/>
                <a:gd name="connsiteX3" fmla="*/ 1631051 w 1662827"/>
                <a:gd name="connsiteY3" fmla="*/ 209090 h 2328712"/>
                <a:gd name="connsiteX4" fmla="*/ 1596990 w 1662827"/>
                <a:gd name="connsiteY4" fmla="*/ 272958 h 2328712"/>
                <a:gd name="connsiteX5" fmla="*/ 1474824 w 1662827"/>
                <a:gd name="connsiteY5" fmla="*/ 430171 h 2328712"/>
                <a:gd name="connsiteX6" fmla="*/ 1399985 w 1662827"/>
                <a:gd name="connsiteY6" fmla="*/ 493220 h 2328712"/>
                <a:gd name="connsiteX7" fmla="*/ 1357325 w 1662827"/>
                <a:gd name="connsiteY7" fmla="*/ 482247 h 2328712"/>
                <a:gd name="connsiteX8" fmla="*/ 957340 w 1662827"/>
                <a:gd name="connsiteY8" fmla="*/ 389475 h 2328712"/>
                <a:gd name="connsiteX9" fmla="*/ 640708 w 1662827"/>
                <a:gd name="connsiteY9" fmla="*/ 603596 h 2328712"/>
                <a:gd name="connsiteX10" fmla="*/ 1662657 w 1662827"/>
                <a:gd name="connsiteY10" fmla="*/ 1620402 h 2328712"/>
                <a:gd name="connsiteX11" fmla="*/ 793087 w 1662827"/>
                <a:gd name="connsiteY11" fmla="*/ 2328432 h 2328712"/>
                <a:gd name="connsiteX12" fmla="*/ -171 w 1662827"/>
                <a:gd name="connsiteY12" fmla="*/ 2005983 h 2328712"/>
                <a:gd name="connsiteX13" fmla="*/ 25867 w 1662827"/>
                <a:gd name="connsiteY13" fmla="*/ 1959637 h 2328712"/>
                <a:gd name="connsiteX14" fmla="*/ 171041 w 1662827"/>
                <a:gd name="connsiteY14" fmla="*/ 1820439 h 2328712"/>
                <a:gd name="connsiteX15" fmla="*/ 258735 w 1662827"/>
                <a:gd name="connsiteY15" fmla="*/ 1757390 h 2328712"/>
                <a:gd name="connsiteX16" fmla="*/ 316051 w 1662827"/>
                <a:gd name="connsiteY16" fmla="*/ 1779252 h 2328712"/>
                <a:gd name="connsiteX17" fmla="*/ 741830 w 1662827"/>
                <a:gd name="connsiteY17" fmla="*/ 1943016 h 2328712"/>
                <a:gd name="connsiteX18" fmla="*/ 1122492 w 1662827"/>
                <a:gd name="connsiteY18" fmla="*/ 1689183 h 2328712"/>
                <a:gd name="connsiteX19" fmla="*/ 88751 w 1662827"/>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7" h="2328712">
                  <a:moveTo>
                    <a:pt x="88833" y="618417"/>
                  </a:moveTo>
                  <a:cubicBezTo>
                    <a:pt x="88833" y="130812"/>
                    <a:pt x="576104" y="-281"/>
                    <a:pt x="938835" y="-281"/>
                  </a:cubicBezTo>
                  <a:cubicBezTo>
                    <a:pt x="1217228" y="-281"/>
                    <a:pt x="1502008" y="89298"/>
                    <a:pt x="1576928" y="140637"/>
                  </a:cubicBezTo>
                  <a:cubicBezTo>
                    <a:pt x="1613857" y="166021"/>
                    <a:pt x="1631051" y="187637"/>
                    <a:pt x="1631051" y="209090"/>
                  </a:cubicBezTo>
                  <a:cubicBezTo>
                    <a:pt x="1631051" y="226285"/>
                    <a:pt x="1618769" y="243317"/>
                    <a:pt x="1596990" y="272958"/>
                  </a:cubicBezTo>
                  <a:cubicBezTo>
                    <a:pt x="1547861" y="339692"/>
                    <a:pt x="1518139" y="375965"/>
                    <a:pt x="1474824" y="430171"/>
                  </a:cubicBezTo>
                  <a:cubicBezTo>
                    <a:pt x="1450260" y="461286"/>
                    <a:pt x="1424139" y="493220"/>
                    <a:pt x="1399985" y="493220"/>
                  </a:cubicBezTo>
                  <a:cubicBezTo>
                    <a:pt x="1385160" y="492548"/>
                    <a:pt x="1370635" y="488812"/>
                    <a:pt x="1357325" y="482247"/>
                  </a:cubicBezTo>
                  <a:cubicBezTo>
                    <a:pt x="1287399" y="454489"/>
                    <a:pt x="1124621" y="389475"/>
                    <a:pt x="957340" y="389475"/>
                  </a:cubicBezTo>
                  <a:cubicBezTo>
                    <a:pt x="774091" y="389475"/>
                    <a:pt x="640708" y="480610"/>
                    <a:pt x="640708" y="603596"/>
                  </a:cubicBezTo>
                  <a:cubicBezTo>
                    <a:pt x="640708"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20" y="1930160"/>
                    <a:pt x="144184" y="1845003"/>
                    <a:pt x="171041" y="1820439"/>
                  </a:cubicBezTo>
                  <a:cubicBezTo>
                    <a:pt x="197898" y="1795874"/>
                    <a:pt x="229995" y="1757390"/>
                    <a:pt x="258735" y="1757390"/>
                  </a:cubicBezTo>
                  <a:cubicBezTo>
                    <a:pt x="281989" y="1757390"/>
                    <a:pt x="292961" y="1765578"/>
                    <a:pt x="316051" y="1779252"/>
                  </a:cubicBezTo>
                  <a:cubicBezTo>
                    <a:pt x="402762" y="1830264"/>
                    <a:pt x="546217" y="1943016"/>
                    <a:pt x="741830" y="1943016"/>
                  </a:cubicBezTo>
                  <a:cubicBezTo>
                    <a:pt x="937442" y="1943016"/>
                    <a:pt x="1122492" y="1851472"/>
                    <a:pt x="1122492" y="1689183"/>
                  </a:cubicBezTo>
                  <a:cubicBezTo>
                    <a:pt x="1122492" y="1266509"/>
                    <a:pt x="88751" y="1391461"/>
                    <a:pt x="88751" y="618908"/>
                  </a:cubicBezTo>
                </a:path>
              </a:pathLst>
            </a:custGeom>
            <a:grpFill/>
            <a:ln w="8188" cap="flat">
              <a:noFill/>
              <a:prstDash val="solid"/>
              <a:miter/>
            </a:ln>
          </p:spPr>
          <p:txBody>
            <a:bodyPr rtlCol="0" anchor="ctr"/>
            <a:lstStyle/>
            <a:p>
              <a:endParaRPr lang="en-GB"/>
            </a:p>
          </p:txBody>
        </p:sp>
        <p:sp>
          <p:nvSpPr>
            <p:cNvPr id="36" name="Freeform 35">
              <a:extLst>
                <a:ext uri="{FF2B5EF4-FFF2-40B4-BE49-F238E27FC236}">
                  <a16:creationId xmlns:a16="http://schemas.microsoft.com/office/drawing/2014/main" id="{D8936695-3FDB-3342-9D12-A5FC90B50931}"/>
                </a:ext>
              </a:extLst>
            </p:cNvPr>
            <p:cNvSpPr/>
            <p:nvPr/>
          </p:nvSpPr>
          <p:spPr>
            <a:xfrm>
              <a:off x="1871377" y="3169435"/>
              <a:ext cx="1937291" cy="2335345"/>
            </a:xfrm>
            <a:custGeom>
              <a:avLst/>
              <a:gdLst>
                <a:gd name="connsiteX0" fmla="*/ 555716 w 1937291"/>
                <a:gd name="connsiteY0" fmla="*/ 977304 h 2335345"/>
                <a:gd name="connsiteX1" fmla="*/ 1020469 w 1937291"/>
                <a:gd name="connsiteY1" fmla="*/ 376211 h 2335345"/>
                <a:gd name="connsiteX2" fmla="*/ 1398920 w 1937291"/>
                <a:gd name="connsiteY2" fmla="*/ 979924 h 2335345"/>
                <a:gd name="connsiteX3" fmla="*/ 555552 w 1937291"/>
                <a:gd name="connsiteY3" fmla="*/ 977304 h 2335345"/>
                <a:gd name="connsiteX4" fmla="*/ 1936957 w 1937291"/>
                <a:gd name="connsiteY4" fmla="*/ 1126983 h 2335345"/>
                <a:gd name="connsiteX5" fmla="*/ 1021861 w 1937291"/>
                <a:gd name="connsiteY5" fmla="*/ -281 h 2335345"/>
                <a:gd name="connsiteX6" fmla="*/ -171 w 1937291"/>
                <a:gd name="connsiteY6" fmla="*/ 1166205 h 2335345"/>
                <a:gd name="connsiteX7" fmla="*/ 1002455 w 1937291"/>
                <a:gd name="connsiteY7" fmla="*/ 2335065 h 2335345"/>
                <a:gd name="connsiteX8" fmla="*/ 1769675 w 1937291"/>
                <a:gd name="connsiteY8" fmla="*/ 2055930 h 2335345"/>
                <a:gd name="connsiteX9" fmla="*/ 1824535 w 1937291"/>
                <a:gd name="connsiteY9" fmla="*/ 1976014 h 2335345"/>
                <a:gd name="connsiteX10" fmla="*/ 1766400 w 1937291"/>
                <a:gd name="connsiteY10" fmla="*/ 1885944 h 2335345"/>
                <a:gd name="connsiteX11" fmla="*/ 1664541 w 1937291"/>
                <a:gd name="connsiteY11" fmla="*/ 1759273 h 2335345"/>
                <a:gd name="connsiteX12" fmla="*/ 1622864 w 1937291"/>
                <a:gd name="connsiteY12" fmla="*/ 1734053 h 2335345"/>
                <a:gd name="connsiteX13" fmla="*/ 1559324 w 1937291"/>
                <a:gd name="connsiteY13" fmla="*/ 1764759 h 2335345"/>
                <a:gd name="connsiteX14" fmla="*/ 1086465 w 1937291"/>
                <a:gd name="connsiteY14" fmla="*/ 1955298 h 2335345"/>
                <a:gd name="connsiteX15" fmla="*/ 552932 w 1937291"/>
                <a:gd name="connsiteY15" fmla="*/ 1300982 h 2335345"/>
                <a:gd name="connsiteX16" fmla="*/ 1802755 w 1937291"/>
                <a:gd name="connsiteY16" fmla="*/ 1300982 h 2335345"/>
                <a:gd name="connsiteX17" fmla="*/ 1937121 w 1937291"/>
                <a:gd name="connsiteY17" fmla="*/ 1127065 h 233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7291" h="2335345">
                  <a:moveTo>
                    <a:pt x="555716" y="977304"/>
                  </a:moveTo>
                  <a:cubicBezTo>
                    <a:pt x="591661" y="591559"/>
                    <a:pt x="750919" y="376211"/>
                    <a:pt x="1020469" y="376211"/>
                  </a:cubicBezTo>
                  <a:cubicBezTo>
                    <a:pt x="1313110" y="376211"/>
                    <a:pt x="1398920" y="650023"/>
                    <a:pt x="1398920" y="979924"/>
                  </a:cubicBezTo>
                  <a:cubicBezTo>
                    <a:pt x="1143290" y="979924"/>
                    <a:pt x="809381" y="978123"/>
                    <a:pt x="555552" y="977304"/>
                  </a:cubicBezTo>
                  <a:moveTo>
                    <a:pt x="1936957" y="1126983"/>
                  </a:moveTo>
                  <a:cubicBezTo>
                    <a:pt x="1936957" y="395125"/>
                    <a:pt x="1648165" y="-281"/>
                    <a:pt x="1021861" y="-281"/>
                  </a:cubicBezTo>
                  <a:cubicBezTo>
                    <a:pt x="523291" y="-281"/>
                    <a:pt x="-171" y="290317"/>
                    <a:pt x="-171" y="1166205"/>
                  </a:cubicBezTo>
                  <a:cubicBezTo>
                    <a:pt x="-7" y="1980189"/>
                    <a:pt x="463846" y="2335065"/>
                    <a:pt x="1002455" y="2335065"/>
                  </a:cubicBezTo>
                  <a:cubicBezTo>
                    <a:pt x="1390569" y="2335065"/>
                    <a:pt x="1614266" y="2189479"/>
                    <a:pt x="1769675" y="2055930"/>
                  </a:cubicBezTo>
                  <a:cubicBezTo>
                    <a:pt x="1803001" y="2027271"/>
                    <a:pt x="1824535" y="2002380"/>
                    <a:pt x="1824535" y="1976014"/>
                  </a:cubicBezTo>
                  <a:cubicBezTo>
                    <a:pt x="1824535" y="1949648"/>
                    <a:pt x="1813236" y="1936956"/>
                    <a:pt x="1766400" y="1885944"/>
                  </a:cubicBezTo>
                  <a:cubicBezTo>
                    <a:pt x="1731519" y="1847951"/>
                    <a:pt x="1708674" y="1811759"/>
                    <a:pt x="1664541" y="1759273"/>
                  </a:cubicBezTo>
                  <a:cubicBezTo>
                    <a:pt x="1650621" y="1742897"/>
                    <a:pt x="1641369" y="1734053"/>
                    <a:pt x="1622864" y="1734053"/>
                  </a:cubicBezTo>
                  <a:cubicBezTo>
                    <a:pt x="1604359" y="1734053"/>
                    <a:pt x="1581924" y="1747155"/>
                    <a:pt x="1559324" y="1764759"/>
                  </a:cubicBezTo>
                  <a:cubicBezTo>
                    <a:pt x="1459021" y="1842219"/>
                    <a:pt x="1301974" y="1955298"/>
                    <a:pt x="1086465" y="1955298"/>
                  </a:cubicBezTo>
                  <a:cubicBezTo>
                    <a:pt x="764920" y="1955298"/>
                    <a:pt x="584947" y="1730123"/>
                    <a:pt x="552932" y="1300982"/>
                  </a:cubicBezTo>
                  <a:lnTo>
                    <a:pt x="1802755" y="1300982"/>
                  </a:lnTo>
                  <a:cubicBezTo>
                    <a:pt x="1882916" y="1300982"/>
                    <a:pt x="1937121" y="1245630"/>
                    <a:pt x="1937121" y="1127065"/>
                  </a:cubicBezTo>
                </a:path>
              </a:pathLst>
            </a:custGeom>
            <a:grpFill/>
            <a:ln w="8188"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E4C67A68-A23A-0D49-AD63-076FC8CE1439}"/>
                </a:ext>
              </a:extLst>
            </p:cNvPr>
            <p:cNvSpPr/>
            <p:nvPr/>
          </p:nvSpPr>
          <p:spPr>
            <a:xfrm>
              <a:off x="6028703" y="2175392"/>
              <a:ext cx="1449602" cy="3262748"/>
            </a:xfrm>
            <a:custGeom>
              <a:avLst/>
              <a:gdLst>
                <a:gd name="connsiteX0" fmla="*/ 1208376 w 1449602"/>
                <a:gd name="connsiteY0" fmla="*/ 392341 h 3262748"/>
                <a:gd name="connsiteX1" fmla="*/ 1418399 w 1449602"/>
                <a:gd name="connsiteY1" fmla="*/ 413139 h 3262748"/>
                <a:gd name="connsiteX2" fmla="*/ 1449431 w 1449602"/>
                <a:gd name="connsiteY2" fmla="*/ 392341 h 3262748"/>
                <a:gd name="connsiteX3" fmla="*/ 1409311 w 1449602"/>
                <a:gd name="connsiteY3" fmla="*/ 330275 h 3262748"/>
                <a:gd name="connsiteX4" fmla="*/ 1226553 w 1449602"/>
                <a:gd name="connsiteY4" fmla="*/ 93555 h 3262748"/>
                <a:gd name="connsiteX5" fmla="*/ 1136484 w 1449602"/>
                <a:gd name="connsiteY5" fmla="*/ 17896 h 3262748"/>
                <a:gd name="connsiteX6" fmla="*/ 930637 w 1449602"/>
                <a:gd name="connsiteY6" fmla="*/ -281 h 3262748"/>
                <a:gd name="connsiteX7" fmla="*/ 300158 w 1449602"/>
                <a:gd name="connsiteY7" fmla="*/ 695713 h 3262748"/>
                <a:gd name="connsiteX8" fmla="*/ 300158 w 1449602"/>
                <a:gd name="connsiteY8" fmla="*/ 1032656 h 3262748"/>
                <a:gd name="connsiteX9" fmla="*/ 176354 w 1449602"/>
                <a:gd name="connsiteY9" fmla="*/ 1032656 h 3262748"/>
                <a:gd name="connsiteX10" fmla="*/ 229 w 1449602"/>
                <a:gd name="connsiteY10" fmla="*/ 1216398 h 3262748"/>
                <a:gd name="connsiteX11" fmla="*/ 229 w 1449602"/>
                <a:gd name="connsiteY11" fmla="*/ 1306468 h 3262748"/>
                <a:gd name="connsiteX12" fmla="*/ 300731 w 1449602"/>
                <a:gd name="connsiteY12" fmla="*/ 1429290 h 3262748"/>
                <a:gd name="connsiteX13" fmla="*/ 300731 w 1449602"/>
                <a:gd name="connsiteY13" fmla="*/ 3158221 h 3262748"/>
                <a:gd name="connsiteX14" fmla="*/ 401175 w 1449602"/>
                <a:gd name="connsiteY14" fmla="*/ 3262444 h 3262748"/>
                <a:gd name="connsiteX15" fmla="*/ 404146 w 1449602"/>
                <a:gd name="connsiteY15" fmla="*/ 3262456 h 3262748"/>
                <a:gd name="connsiteX16" fmla="*/ 759261 w 1449602"/>
                <a:gd name="connsiteY16" fmla="*/ 3262456 h 3262748"/>
                <a:gd name="connsiteX17" fmla="*/ 861772 w 1449602"/>
                <a:gd name="connsiteY17" fmla="*/ 3163072 h 3262748"/>
                <a:gd name="connsiteX18" fmla="*/ 861776 w 1449602"/>
                <a:gd name="connsiteY18" fmla="*/ 3162806 h 3262748"/>
                <a:gd name="connsiteX19" fmla="*/ 861775 w 1449602"/>
                <a:gd name="connsiteY19" fmla="*/ 1438133 h 3262748"/>
                <a:gd name="connsiteX20" fmla="*/ 1427979 w 1449602"/>
                <a:gd name="connsiteY20" fmla="*/ 1312117 h 3262748"/>
                <a:gd name="connsiteX21" fmla="*/ 1427979 w 1449602"/>
                <a:gd name="connsiteY21" fmla="*/ 1156542 h 3262748"/>
                <a:gd name="connsiteX22" fmla="*/ 1280594 w 1449602"/>
                <a:gd name="connsiteY22" fmla="*/ 1031919 h 3262748"/>
                <a:gd name="connsiteX23" fmla="*/ 862185 w 1449602"/>
                <a:gd name="connsiteY23" fmla="*/ 1031919 h 3262748"/>
                <a:gd name="connsiteX24" fmla="*/ 862185 w 1449602"/>
                <a:gd name="connsiteY24" fmla="*/ 747871 h 3262748"/>
                <a:gd name="connsiteX25" fmla="*/ 1208294 w 1449602"/>
                <a:gd name="connsiteY25" fmla="*/ 391768 h 326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49602" h="3262748">
                  <a:moveTo>
                    <a:pt x="1208376" y="392341"/>
                  </a:moveTo>
                  <a:cubicBezTo>
                    <a:pt x="1285098" y="392341"/>
                    <a:pt x="1374593" y="413139"/>
                    <a:pt x="1418399" y="413139"/>
                  </a:cubicBezTo>
                  <a:cubicBezTo>
                    <a:pt x="1436412" y="413139"/>
                    <a:pt x="1449431" y="405934"/>
                    <a:pt x="1449431" y="392341"/>
                  </a:cubicBezTo>
                  <a:cubicBezTo>
                    <a:pt x="1449431" y="374245"/>
                    <a:pt x="1422001" y="346078"/>
                    <a:pt x="1409311" y="330275"/>
                  </a:cubicBezTo>
                  <a:cubicBezTo>
                    <a:pt x="1338074" y="241188"/>
                    <a:pt x="1282559" y="171261"/>
                    <a:pt x="1226553" y="93555"/>
                  </a:cubicBezTo>
                  <a:cubicBezTo>
                    <a:pt x="1206656" y="65879"/>
                    <a:pt x="1179963" y="34764"/>
                    <a:pt x="1136484" y="17896"/>
                  </a:cubicBezTo>
                  <a:cubicBezTo>
                    <a:pt x="1099638" y="3649"/>
                    <a:pt x="1056651" y="-281"/>
                    <a:pt x="930637" y="-281"/>
                  </a:cubicBezTo>
                  <a:cubicBezTo>
                    <a:pt x="628253" y="-281"/>
                    <a:pt x="300158" y="139982"/>
                    <a:pt x="300158" y="695713"/>
                  </a:cubicBezTo>
                  <a:cubicBezTo>
                    <a:pt x="300158" y="725026"/>
                    <a:pt x="300158" y="851288"/>
                    <a:pt x="300158" y="1032656"/>
                  </a:cubicBezTo>
                  <a:lnTo>
                    <a:pt x="176354" y="1032656"/>
                  </a:lnTo>
                  <a:cubicBezTo>
                    <a:pt x="48621" y="1032656"/>
                    <a:pt x="229" y="1095704"/>
                    <a:pt x="229" y="1216398"/>
                  </a:cubicBezTo>
                  <a:cubicBezTo>
                    <a:pt x="229" y="1254800"/>
                    <a:pt x="-672" y="1204607"/>
                    <a:pt x="229" y="1306468"/>
                  </a:cubicBezTo>
                  <a:cubicBezTo>
                    <a:pt x="72120" y="1356907"/>
                    <a:pt x="172178" y="1402187"/>
                    <a:pt x="300731" y="1429290"/>
                  </a:cubicBezTo>
                  <a:cubicBezTo>
                    <a:pt x="300731" y="2137075"/>
                    <a:pt x="300731" y="3104588"/>
                    <a:pt x="300731" y="3158221"/>
                  </a:cubicBezTo>
                  <a:cubicBezTo>
                    <a:pt x="299687" y="3214739"/>
                    <a:pt x="344658" y="3261401"/>
                    <a:pt x="401175" y="3262444"/>
                  </a:cubicBezTo>
                  <a:cubicBezTo>
                    <a:pt x="402165" y="3262463"/>
                    <a:pt x="403155" y="3262466"/>
                    <a:pt x="404146" y="3262456"/>
                  </a:cubicBezTo>
                  <a:lnTo>
                    <a:pt x="759261" y="3262456"/>
                  </a:lnTo>
                  <a:cubicBezTo>
                    <a:pt x="815013" y="3263319"/>
                    <a:pt x="860908" y="3218824"/>
                    <a:pt x="861772" y="3163072"/>
                  </a:cubicBezTo>
                  <a:cubicBezTo>
                    <a:pt x="861773" y="3162983"/>
                    <a:pt x="861774" y="3162894"/>
                    <a:pt x="861776" y="3162806"/>
                  </a:cubicBezTo>
                  <a:cubicBezTo>
                    <a:pt x="861775" y="3112039"/>
                    <a:pt x="861775" y="2134618"/>
                    <a:pt x="861775" y="1438133"/>
                  </a:cubicBezTo>
                  <a:cubicBezTo>
                    <a:pt x="1056897" y="1415452"/>
                    <a:pt x="1270359" y="1372628"/>
                    <a:pt x="1427979" y="1312117"/>
                  </a:cubicBezTo>
                  <a:lnTo>
                    <a:pt x="1427979" y="1156542"/>
                  </a:lnTo>
                  <a:cubicBezTo>
                    <a:pt x="1427979" y="1081539"/>
                    <a:pt x="1401777" y="1034457"/>
                    <a:pt x="1280594" y="1031919"/>
                  </a:cubicBezTo>
                  <a:lnTo>
                    <a:pt x="862185" y="1031919"/>
                  </a:lnTo>
                  <a:cubicBezTo>
                    <a:pt x="862185" y="874952"/>
                    <a:pt x="862185" y="768751"/>
                    <a:pt x="862185" y="747871"/>
                  </a:cubicBezTo>
                  <a:cubicBezTo>
                    <a:pt x="862185" y="446547"/>
                    <a:pt x="959951" y="391768"/>
                    <a:pt x="1208294" y="391768"/>
                  </a:cubicBezTo>
                </a:path>
              </a:pathLst>
            </a:custGeom>
            <a:grpFill/>
            <a:ln w="8188"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DDD01A7E-4F44-2B43-B6DE-AFC5D48CFDF4}"/>
                </a:ext>
              </a:extLst>
            </p:cNvPr>
            <p:cNvSpPr/>
            <p:nvPr/>
          </p:nvSpPr>
          <p:spPr>
            <a:xfrm>
              <a:off x="3968172" y="3176149"/>
              <a:ext cx="1839116" cy="2292112"/>
            </a:xfrm>
            <a:custGeom>
              <a:avLst/>
              <a:gdLst>
                <a:gd name="connsiteX0" fmla="*/ 1238516 w 1839116"/>
                <a:gd name="connsiteY0" fmla="*/ 1738312 h 2292112"/>
                <a:gd name="connsiteX1" fmla="*/ 816259 w 1839116"/>
                <a:gd name="connsiteY1" fmla="*/ 1931225 h 2292112"/>
                <a:gd name="connsiteX2" fmla="*/ 533116 w 1839116"/>
                <a:gd name="connsiteY2" fmla="*/ 1612378 h 2292112"/>
                <a:gd name="connsiteX3" fmla="*/ 1285516 w 1839116"/>
                <a:gd name="connsiteY3" fmla="*/ 1172428 h 2292112"/>
                <a:gd name="connsiteX4" fmla="*/ 1285516 w 1839116"/>
                <a:gd name="connsiteY4" fmla="*/ 1579298 h 2292112"/>
                <a:gd name="connsiteX5" fmla="*/ 1238516 w 1839116"/>
                <a:gd name="connsiteY5" fmla="*/ 1738312 h 2292112"/>
                <a:gd name="connsiteX6" fmla="*/ 1838864 w 1839116"/>
                <a:gd name="connsiteY6" fmla="*/ 602695 h 2292112"/>
                <a:gd name="connsiteX7" fmla="*/ 1046261 w 1839116"/>
                <a:gd name="connsiteY7" fmla="*/ -281 h 2292112"/>
                <a:gd name="connsiteX8" fmla="*/ 178820 w 1839116"/>
                <a:gd name="connsiteY8" fmla="*/ 173226 h 2292112"/>
                <a:gd name="connsiteX9" fmla="*/ 154255 w 1839116"/>
                <a:gd name="connsiteY9" fmla="*/ 274678 h 2292112"/>
                <a:gd name="connsiteX10" fmla="*/ 238183 w 1839116"/>
                <a:gd name="connsiteY10" fmla="*/ 476679 h 2292112"/>
                <a:gd name="connsiteX11" fmla="*/ 296891 w 1839116"/>
                <a:gd name="connsiteY11" fmla="*/ 527446 h 2292112"/>
                <a:gd name="connsiteX12" fmla="*/ 389416 w 1839116"/>
                <a:gd name="connsiteY12" fmla="*/ 501490 h 2292112"/>
                <a:gd name="connsiteX13" fmla="*/ 928108 w 1839116"/>
                <a:gd name="connsiteY13" fmla="*/ 393160 h 2292112"/>
                <a:gd name="connsiteX14" fmla="*/ 1285270 w 1839116"/>
                <a:gd name="connsiteY14" fmla="*/ 684659 h 2292112"/>
                <a:gd name="connsiteX15" fmla="*/ 1285270 w 1839116"/>
                <a:gd name="connsiteY15" fmla="*/ 853744 h 2292112"/>
                <a:gd name="connsiteX16" fmla="*/ 520015 w 1839116"/>
                <a:gd name="connsiteY16" fmla="*/ 962237 h 2292112"/>
                <a:gd name="connsiteX17" fmla="*/ -171 w 1839116"/>
                <a:gd name="connsiteY17" fmla="*/ 1656184 h 2292112"/>
                <a:gd name="connsiteX18" fmla="*/ 613441 w 1839116"/>
                <a:gd name="connsiteY18" fmla="*/ 2291831 h 2292112"/>
                <a:gd name="connsiteX19" fmla="*/ 1336609 w 1839116"/>
                <a:gd name="connsiteY19" fmla="*/ 2025143 h 2292112"/>
                <a:gd name="connsiteX20" fmla="*/ 1571688 w 1839116"/>
                <a:gd name="connsiteY20" fmla="*/ 2262599 h 2292112"/>
                <a:gd name="connsiteX21" fmla="*/ 1734876 w 1839116"/>
                <a:gd name="connsiteY21" fmla="*/ 2262599 h 2292112"/>
                <a:gd name="connsiteX22" fmla="*/ 1838946 w 1839116"/>
                <a:gd name="connsiteY22" fmla="*/ 2160668 h 2292112"/>
                <a:gd name="connsiteX23" fmla="*/ 1838946 w 1839116"/>
                <a:gd name="connsiteY23" fmla="*/ 2160657 h 2292112"/>
                <a:gd name="connsiteX24" fmla="*/ 1838946 w 1839116"/>
                <a:gd name="connsiteY24" fmla="*/ 602204 h 229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9116" h="2292112">
                  <a:moveTo>
                    <a:pt x="1238516" y="1738312"/>
                  </a:moveTo>
                  <a:cubicBezTo>
                    <a:pt x="1110783" y="1855648"/>
                    <a:pt x="951935" y="1931225"/>
                    <a:pt x="816259" y="1931225"/>
                  </a:cubicBezTo>
                  <a:cubicBezTo>
                    <a:pt x="654545" y="1931225"/>
                    <a:pt x="533116" y="1809631"/>
                    <a:pt x="533116" y="1612378"/>
                  </a:cubicBezTo>
                  <a:cubicBezTo>
                    <a:pt x="533116" y="1196010"/>
                    <a:pt x="909767" y="1214924"/>
                    <a:pt x="1285516" y="1172428"/>
                  </a:cubicBezTo>
                  <a:lnTo>
                    <a:pt x="1285516" y="1579298"/>
                  </a:lnTo>
                  <a:cubicBezTo>
                    <a:pt x="1285516" y="1636615"/>
                    <a:pt x="1286253" y="1694505"/>
                    <a:pt x="1238516" y="1738312"/>
                  </a:cubicBezTo>
                  <a:moveTo>
                    <a:pt x="1838864" y="602695"/>
                  </a:moveTo>
                  <a:cubicBezTo>
                    <a:pt x="1838864" y="143585"/>
                    <a:pt x="1517483" y="-281"/>
                    <a:pt x="1046261" y="-281"/>
                  </a:cubicBezTo>
                  <a:cubicBezTo>
                    <a:pt x="620483" y="-281"/>
                    <a:pt x="252594" y="134414"/>
                    <a:pt x="178820" y="173226"/>
                  </a:cubicBezTo>
                  <a:cubicBezTo>
                    <a:pt x="139517" y="193942"/>
                    <a:pt x="132885" y="220799"/>
                    <a:pt x="154255" y="274678"/>
                  </a:cubicBezTo>
                  <a:cubicBezTo>
                    <a:pt x="178001" y="334124"/>
                    <a:pt x="204121" y="391113"/>
                    <a:pt x="238183" y="476679"/>
                  </a:cubicBezTo>
                  <a:cubicBezTo>
                    <a:pt x="251284" y="509432"/>
                    <a:pt x="267906" y="527446"/>
                    <a:pt x="296891" y="527446"/>
                  </a:cubicBezTo>
                  <a:cubicBezTo>
                    <a:pt x="322438" y="527446"/>
                    <a:pt x="362395" y="511070"/>
                    <a:pt x="389416" y="501490"/>
                  </a:cubicBezTo>
                  <a:cubicBezTo>
                    <a:pt x="525420" y="453016"/>
                    <a:pt x="750918" y="393160"/>
                    <a:pt x="928108" y="393160"/>
                  </a:cubicBezTo>
                  <a:cubicBezTo>
                    <a:pt x="1161876" y="393160"/>
                    <a:pt x="1285270" y="518439"/>
                    <a:pt x="1285270" y="684659"/>
                  </a:cubicBezTo>
                  <a:lnTo>
                    <a:pt x="1285270" y="853744"/>
                  </a:lnTo>
                  <a:cubicBezTo>
                    <a:pt x="923768" y="889445"/>
                    <a:pt x="736671" y="906149"/>
                    <a:pt x="520015" y="962237"/>
                  </a:cubicBezTo>
                  <a:cubicBezTo>
                    <a:pt x="240312" y="1034621"/>
                    <a:pt x="-171" y="1206982"/>
                    <a:pt x="-171" y="1656184"/>
                  </a:cubicBezTo>
                  <a:cubicBezTo>
                    <a:pt x="-171" y="2090894"/>
                    <a:pt x="268151" y="2291831"/>
                    <a:pt x="613441" y="2291831"/>
                  </a:cubicBezTo>
                  <a:cubicBezTo>
                    <a:pt x="927616" y="2291831"/>
                    <a:pt x="1232294" y="2131917"/>
                    <a:pt x="1336609" y="2025143"/>
                  </a:cubicBezTo>
                  <a:cubicBezTo>
                    <a:pt x="1346353" y="2173185"/>
                    <a:pt x="1420373" y="2262599"/>
                    <a:pt x="1571688" y="2262599"/>
                  </a:cubicBezTo>
                  <a:lnTo>
                    <a:pt x="1734876" y="2262599"/>
                  </a:lnTo>
                  <a:cubicBezTo>
                    <a:pt x="1791762" y="2263190"/>
                    <a:pt x="1838355" y="2217554"/>
                    <a:pt x="1838946" y="2160668"/>
                  </a:cubicBezTo>
                  <a:cubicBezTo>
                    <a:pt x="1838946" y="2160664"/>
                    <a:pt x="1838946" y="2160660"/>
                    <a:pt x="1838946" y="2160657"/>
                  </a:cubicBezTo>
                  <a:cubicBezTo>
                    <a:pt x="1838946" y="2104159"/>
                    <a:pt x="1838946" y="747544"/>
                    <a:pt x="1838946" y="602204"/>
                  </a:cubicBezTo>
                </a:path>
              </a:pathLst>
            </a:custGeom>
            <a:grpFill/>
            <a:ln w="8188" cap="flat">
              <a:no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2BDE94AA-7AA4-5B42-8092-A691A9128FF5}"/>
                </a:ext>
              </a:extLst>
            </p:cNvPr>
            <p:cNvSpPr/>
            <p:nvPr/>
          </p:nvSpPr>
          <p:spPr>
            <a:xfrm>
              <a:off x="10357877" y="2309842"/>
              <a:ext cx="1836497" cy="3132959"/>
            </a:xfrm>
            <a:custGeom>
              <a:avLst/>
              <a:gdLst>
                <a:gd name="connsiteX0" fmla="*/ 1836326 w 1836497"/>
                <a:gd name="connsiteY0" fmla="*/ 1418236 h 3132959"/>
                <a:gd name="connsiteX1" fmla="*/ 1255548 w 1836497"/>
                <a:gd name="connsiteY1" fmla="*/ 877817 h 3132959"/>
                <a:gd name="connsiteX2" fmla="*/ 558581 w 1836497"/>
                <a:gd name="connsiteY2" fmla="*/ 1126656 h 3132959"/>
                <a:gd name="connsiteX3" fmla="*/ 558581 w 1836497"/>
                <a:gd name="connsiteY3" fmla="*/ 50404 h 3132959"/>
                <a:gd name="connsiteX4" fmla="*/ 531970 w 1836497"/>
                <a:gd name="connsiteY4" fmla="*/ -281 h 3132959"/>
                <a:gd name="connsiteX5" fmla="*/ 496761 w 1836497"/>
                <a:gd name="connsiteY5" fmla="*/ 13229 h 3132959"/>
                <a:gd name="connsiteX6" fmla="*/ 30779 w 1836497"/>
                <a:gd name="connsiteY6" fmla="*/ 255108 h 3132959"/>
                <a:gd name="connsiteX7" fmla="*/ -171 w 1836497"/>
                <a:gd name="connsiteY7" fmla="*/ 304237 h 3132959"/>
                <a:gd name="connsiteX8" fmla="*/ -171 w 1836497"/>
                <a:gd name="connsiteY8" fmla="*/ 3029012 h 3132959"/>
                <a:gd name="connsiteX9" fmla="*/ 104608 w 1836497"/>
                <a:gd name="connsiteY9" fmla="*/ 3132534 h 3132959"/>
                <a:gd name="connsiteX10" fmla="*/ 106274 w 1836497"/>
                <a:gd name="connsiteY10" fmla="*/ 3132510 h 3132959"/>
                <a:gd name="connsiteX11" fmla="*/ 456722 w 1836497"/>
                <a:gd name="connsiteY11" fmla="*/ 3132510 h 3132959"/>
                <a:gd name="connsiteX12" fmla="*/ 558580 w 1836497"/>
                <a:gd name="connsiteY12" fmla="*/ 3031797 h 3132959"/>
                <a:gd name="connsiteX13" fmla="*/ 558581 w 1836497"/>
                <a:gd name="connsiteY13" fmla="*/ 3030894 h 3132959"/>
                <a:gd name="connsiteX14" fmla="*/ 558581 w 1836497"/>
                <a:gd name="connsiteY14" fmla="*/ 1576841 h 3132959"/>
                <a:gd name="connsiteX15" fmla="*/ 605826 w 1836497"/>
                <a:gd name="connsiteY15" fmla="*/ 1459914 h 3132959"/>
                <a:gd name="connsiteX16" fmla="*/ 1076393 w 1836497"/>
                <a:gd name="connsiteY16" fmla="*/ 1292057 h 3132959"/>
                <a:gd name="connsiteX17" fmla="*/ 1278557 w 1836497"/>
                <a:gd name="connsiteY17" fmla="*/ 1554979 h 3132959"/>
                <a:gd name="connsiteX18" fmla="*/ 1278557 w 1836497"/>
                <a:gd name="connsiteY18" fmla="*/ 3028848 h 3132959"/>
                <a:gd name="connsiteX19" fmla="*/ 1382867 w 1836497"/>
                <a:gd name="connsiteY19" fmla="*/ 3132678 h 3132959"/>
                <a:gd name="connsiteX20" fmla="*/ 1383609 w 1836497"/>
                <a:gd name="connsiteY20" fmla="*/ 3132674 h 3132959"/>
                <a:gd name="connsiteX21" fmla="*/ 1734058 w 1836497"/>
                <a:gd name="connsiteY21" fmla="*/ 3132674 h 3132959"/>
                <a:gd name="connsiteX22" fmla="*/ 1836243 w 1836497"/>
                <a:gd name="connsiteY22" fmla="*/ 3031469 h 3132959"/>
                <a:gd name="connsiteX23" fmla="*/ 1836244 w 1836497"/>
                <a:gd name="connsiteY23" fmla="*/ 3031140 h 3132959"/>
                <a:gd name="connsiteX24" fmla="*/ 1836244 w 1836497"/>
                <a:gd name="connsiteY24" fmla="*/ 1418073 h 313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6497" h="3132959">
                  <a:moveTo>
                    <a:pt x="1836326" y="1418236"/>
                  </a:moveTo>
                  <a:cubicBezTo>
                    <a:pt x="1828138" y="1027661"/>
                    <a:pt x="1592404" y="877817"/>
                    <a:pt x="1255548" y="877817"/>
                  </a:cubicBezTo>
                  <a:cubicBezTo>
                    <a:pt x="977809" y="877817"/>
                    <a:pt x="685332" y="1043792"/>
                    <a:pt x="558581" y="1126656"/>
                  </a:cubicBezTo>
                  <a:lnTo>
                    <a:pt x="558581" y="50404"/>
                  </a:lnTo>
                  <a:cubicBezTo>
                    <a:pt x="558581" y="10445"/>
                    <a:pt x="549902" y="-281"/>
                    <a:pt x="531970" y="-281"/>
                  </a:cubicBezTo>
                  <a:cubicBezTo>
                    <a:pt x="520998" y="-281"/>
                    <a:pt x="511828" y="3895"/>
                    <a:pt x="496761" y="13229"/>
                  </a:cubicBezTo>
                  <a:cubicBezTo>
                    <a:pt x="348074" y="106050"/>
                    <a:pt x="192258" y="186930"/>
                    <a:pt x="30779" y="255108"/>
                  </a:cubicBezTo>
                  <a:cubicBezTo>
                    <a:pt x="12766" y="262641"/>
                    <a:pt x="893" y="269109"/>
                    <a:pt x="-171" y="304237"/>
                  </a:cubicBezTo>
                  <a:cubicBezTo>
                    <a:pt x="2531" y="359589"/>
                    <a:pt x="-171" y="2970466"/>
                    <a:pt x="-171" y="3029012"/>
                  </a:cubicBezTo>
                  <a:cubicBezTo>
                    <a:pt x="177" y="3086533"/>
                    <a:pt x="47088" y="3132881"/>
                    <a:pt x="104608" y="3132534"/>
                  </a:cubicBezTo>
                  <a:cubicBezTo>
                    <a:pt x="105163" y="3132530"/>
                    <a:pt x="105718" y="3132523"/>
                    <a:pt x="106274" y="3132510"/>
                  </a:cubicBezTo>
                  <a:lnTo>
                    <a:pt x="456722" y="3132510"/>
                  </a:lnTo>
                  <a:cubicBezTo>
                    <a:pt x="512660" y="3132826"/>
                    <a:pt x="558263" y="3087736"/>
                    <a:pt x="558580" y="3031797"/>
                  </a:cubicBezTo>
                  <a:cubicBezTo>
                    <a:pt x="558582" y="3031496"/>
                    <a:pt x="558582" y="3031196"/>
                    <a:pt x="558581" y="3030894"/>
                  </a:cubicBezTo>
                  <a:lnTo>
                    <a:pt x="558581" y="1576841"/>
                  </a:lnTo>
                  <a:cubicBezTo>
                    <a:pt x="558581" y="1509043"/>
                    <a:pt x="574957" y="1478010"/>
                    <a:pt x="605826" y="1459914"/>
                  </a:cubicBezTo>
                  <a:cubicBezTo>
                    <a:pt x="744449" y="1377541"/>
                    <a:pt x="934985" y="1292057"/>
                    <a:pt x="1076393" y="1292057"/>
                  </a:cubicBezTo>
                  <a:cubicBezTo>
                    <a:pt x="1227544" y="1292057"/>
                    <a:pt x="1278557" y="1397274"/>
                    <a:pt x="1278557" y="1554979"/>
                  </a:cubicBezTo>
                  <a:cubicBezTo>
                    <a:pt x="1278557" y="2154188"/>
                    <a:pt x="1278557" y="2972431"/>
                    <a:pt x="1278557" y="3028848"/>
                  </a:cubicBezTo>
                  <a:cubicBezTo>
                    <a:pt x="1278689" y="3086325"/>
                    <a:pt x="1325391" y="3132811"/>
                    <a:pt x="1382867" y="3132678"/>
                  </a:cubicBezTo>
                  <a:cubicBezTo>
                    <a:pt x="1383114" y="3132678"/>
                    <a:pt x="1383362" y="3132676"/>
                    <a:pt x="1383609" y="3132674"/>
                  </a:cubicBezTo>
                  <a:lnTo>
                    <a:pt x="1734058" y="3132674"/>
                  </a:lnTo>
                  <a:cubicBezTo>
                    <a:pt x="1790221" y="3132945"/>
                    <a:pt x="1835972" y="3087634"/>
                    <a:pt x="1836243" y="3031469"/>
                  </a:cubicBezTo>
                  <a:cubicBezTo>
                    <a:pt x="1836244" y="3031360"/>
                    <a:pt x="1836244" y="3031250"/>
                    <a:pt x="1836244" y="3031140"/>
                  </a:cubicBezTo>
                  <a:cubicBezTo>
                    <a:pt x="1836244" y="2975461"/>
                    <a:pt x="1836244" y="1983465"/>
                    <a:pt x="1836244" y="1418073"/>
                  </a:cubicBezTo>
                </a:path>
              </a:pathLst>
            </a:custGeom>
            <a:grpFill/>
            <a:ln w="8188" cap="flat">
              <a:noFill/>
              <a:prstDash val="solid"/>
              <a:miter/>
            </a:ln>
          </p:spPr>
          <p:txBody>
            <a:bodyPr rtlCol="0" anchor="ctr"/>
            <a:lstStyle/>
            <a:p>
              <a:endParaRPr lang="en-GB"/>
            </a:p>
          </p:txBody>
        </p:sp>
      </p:grpSp>
    </p:spTree>
    <p:extLst>
      <p:ext uri="{BB962C8B-B14F-4D97-AF65-F5344CB8AC3E}">
        <p14:creationId xmlns:p14="http://schemas.microsoft.com/office/powerpoint/2010/main" val="2463285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whit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E5C4D60-D892-8C48-A731-9FD27A3DD1D6}"/>
              </a:ext>
            </a:extLst>
          </p:cNvPr>
          <p:cNvSpPr>
            <a:spLocks noGrp="1"/>
          </p:cNvSpPr>
          <p:nvPr>
            <p:ph type="pic" sz="quarter" idx="13" hasCustomPrompt="1"/>
          </p:nvPr>
        </p:nvSpPr>
        <p:spPr>
          <a:xfrm>
            <a:off x="6096000" y="0"/>
            <a:ext cx="6096000" cy="6858000"/>
          </a:xfrm>
        </p:spPr>
        <p:txBody>
          <a:bodyPr/>
          <a:lstStyle/>
          <a:p>
            <a:r>
              <a:rPr lang="en-GB" dirty="0"/>
              <a:t>Click the icon to insert an image</a:t>
            </a:r>
          </a:p>
        </p:txBody>
      </p:sp>
      <p:sp>
        <p:nvSpPr>
          <p:cNvPr id="2" name="Title 1">
            <a:extLst>
              <a:ext uri="{FF2B5EF4-FFF2-40B4-BE49-F238E27FC236}">
                <a16:creationId xmlns:a16="http://schemas.microsoft.com/office/drawing/2014/main" id="{E91CB688-3EC8-A945-9D8B-486DC934AE86}"/>
              </a:ext>
            </a:extLst>
          </p:cNvPr>
          <p:cNvSpPr>
            <a:spLocks noGrp="1"/>
          </p:cNvSpPr>
          <p:nvPr>
            <p:ph type="title" hasCustomPrompt="1"/>
          </p:nvPr>
        </p:nvSpPr>
        <p:spPr>
          <a:xfrm>
            <a:off x="396000" y="360000"/>
            <a:ext cx="5257800" cy="1325563"/>
          </a:xfrm>
        </p:spPr>
        <p:txBody>
          <a:bodyPr lIns="0" anchor="t">
            <a:normAutofit/>
          </a:bodyPr>
          <a:lstStyle>
            <a:lvl1pPr>
              <a:lnSpc>
                <a:spcPct val="100000"/>
              </a:lnSpc>
              <a:defRPr sz="2400" b="1" i="0">
                <a:latin typeface="Roboto Slab" pitchFamily="2" charset="0"/>
                <a:ea typeface="Roboto Slab" pitchFamily="2" charset="0"/>
                <a:cs typeface="Poppins Medium" pitchFamily="2" charset="77"/>
              </a:defRPr>
            </a:lvl1pPr>
          </a:lstStyle>
          <a:p>
            <a:r>
              <a:rPr lang="en-GB" dirty="0"/>
              <a:t>Title: please do not reduce type size or change colour. You can go over 3 lines if needed</a:t>
            </a:r>
          </a:p>
        </p:txBody>
      </p:sp>
      <p:sp>
        <p:nvSpPr>
          <p:cNvPr id="4" name="Date Placeholder 3">
            <a:extLst>
              <a:ext uri="{FF2B5EF4-FFF2-40B4-BE49-F238E27FC236}">
                <a16:creationId xmlns:a16="http://schemas.microsoft.com/office/drawing/2014/main" id="{A07B13C9-915C-E843-8DF1-3552102BC173}"/>
              </a:ext>
            </a:extLst>
          </p:cNvPr>
          <p:cNvSpPr>
            <a:spLocks noGrp="1"/>
          </p:cNvSpPr>
          <p:nvPr>
            <p:ph type="dt" sz="half" idx="10"/>
          </p:nvPr>
        </p:nvSpPr>
        <p:spPr/>
        <p:txBody>
          <a:bodyPr/>
          <a:lstStyle/>
          <a:p>
            <a:fld id="{150DDB00-74F9-BF47-B4AF-BC98DF695FC3}" type="datetime1">
              <a:rPr lang="en-GB" smtClean="0"/>
              <a:t>27/07/2022</a:t>
            </a:fld>
            <a:endParaRPr lang="en-GB"/>
          </a:p>
        </p:txBody>
      </p:sp>
      <p:sp>
        <p:nvSpPr>
          <p:cNvPr id="5" name="Footer Placeholder 4">
            <a:extLst>
              <a:ext uri="{FF2B5EF4-FFF2-40B4-BE49-F238E27FC236}">
                <a16:creationId xmlns:a16="http://schemas.microsoft.com/office/drawing/2014/main" id="{4BE4156A-790B-EF48-B819-FFF7984F088C}"/>
              </a:ext>
            </a:extLst>
          </p:cNvPr>
          <p:cNvSpPr>
            <a:spLocks noGrp="1"/>
          </p:cNvSpPr>
          <p:nvPr>
            <p:ph type="ftr" sz="quarter" idx="11"/>
          </p:nvPr>
        </p:nvSpPr>
        <p:spPr/>
        <p:txBody>
          <a:bodyPr/>
          <a:lstStyle/>
          <a:p>
            <a:endParaRPr lang="en-GB"/>
          </a:p>
        </p:txBody>
      </p:sp>
      <p:sp>
        <p:nvSpPr>
          <p:cNvPr id="9" name="Text Placeholder 2">
            <a:extLst>
              <a:ext uri="{FF2B5EF4-FFF2-40B4-BE49-F238E27FC236}">
                <a16:creationId xmlns:a16="http://schemas.microsoft.com/office/drawing/2014/main" id="{D3AD0E01-6911-9E4B-A6C7-DDB1DCC7ABEB}"/>
              </a:ext>
            </a:extLst>
          </p:cNvPr>
          <p:cNvSpPr>
            <a:spLocks noGrp="1"/>
          </p:cNvSpPr>
          <p:nvPr>
            <p:ph idx="1" hasCustomPrompt="1"/>
          </p:nvPr>
        </p:nvSpPr>
        <p:spPr>
          <a:xfrm>
            <a:off x="395430" y="1800000"/>
            <a:ext cx="5257800" cy="4351338"/>
          </a:xfrm>
          <a:prstGeom prst="rect">
            <a:avLst/>
          </a:prstGeom>
        </p:spPr>
        <p:txBody>
          <a:bodyPr vert="horz" lIns="0" tIns="45720" rIns="91440" bIns="45720" rtlCol="0">
            <a:normAutofit/>
          </a:bodyPr>
          <a:lstStyle>
            <a:lvl1pPr>
              <a:defRPr>
                <a:latin typeface="+mn-lt"/>
              </a:defRPr>
            </a:lvl1pPr>
            <a:lvl2pPr>
              <a:defRPr>
                <a:latin typeface="+mn-lt"/>
              </a:defRPr>
            </a:lvl2pPr>
            <a:lvl3pPr>
              <a:defRPr>
                <a:latin typeface="+mn-lt"/>
              </a:defRPr>
            </a:lvl3pPr>
          </a:lstStyle>
          <a:p>
            <a:pPr lvl="0"/>
            <a:r>
              <a:rPr lang="en-GB" dirty="0"/>
              <a:t>First level is a standard bullet</a:t>
            </a:r>
          </a:p>
          <a:p>
            <a:pPr lvl="1"/>
            <a:r>
              <a:rPr lang="en-GB" dirty="0"/>
              <a:t>Second level is a sub bullet</a:t>
            </a:r>
          </a:p>
          <a:p>
            <a:pPr lvl="2"/>
            <a:r>
              <a:rPr lang="en-GB" dirty="0"/>
              <a:t>Third style is paragraph style with increased line spacing and full justification</a:t>
            </a:r>
          </a:p>
        </p:txBody>
      </p:sp>
    </p:spTree>
    <p:extLst>
      <p:ext uri="{BB962C8B-B14F-4D97-AF65-F5344CB8AC3E}">
        <p14:creationId xmlns:p14="http://schemas.microsoft.com/office/powerpoint/2010/main" val="3292674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and image blue">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E5C4D60-D892-8C48-A731-9FD27A3DD1D6}"/>
              </a:ext>
            </a:extLst>
          </p:cNvPr>
          <p:cNvSpPr>
            <a:spLocks noGrp="1"/>
          </p:cNvSpPr>
          <p:nvPr>
            <p:ph type="pic" sz="quarter" idx="13" hasCustomPrompt="1"/>
          </p:nvPr>
        </p:nvSpPr>
        <p:spPr>
          <a:xfrm>
            <a:off x="6096000" y="0"/>
            <a:ext cx="6096000" cy="6858000"/>
          </a:xfrm>
        </p:spPr>
        <p:txBody>
          <a:bodyPr/>
          <a:lstStyle>
            <a:lvl1pPr>
              <a:defRPr>
                <a:solidFill>
                  <a:schemeClr val="bg1"/>
                </a:solidFill>
              </a:defRPr>
            </a:lvl1pPr>
          </a:lstStyle>
          <a:p>
            <a:pPr marL="228600" marR="0" lvl="0" indent="-22860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Char char="•"/>
              <a:tabLst/>
              <a:defRPr/>
            </a:pPr>
            <a:r>
              <a:rPr lang="en-GB" dirty="0"/>
              <a:t>Click the icon to insert an image</a:t>
            </a:r>
          </a:p>
          <a:p>
            <a:endParaRPr lang="en-GB" dirty="0"/>
          </a:p>
        </p:txBody>
      </p:sp>
      <p:sp>
        <p:nvSpPr>
          <p:cNvPr id="2" name="Title 1">
            <a:extLst>
              <a:ext uri="{FF2B5EF4-FFF2-40B4-BE49-F238E27FC236}">
                <a16:creationId xmlns:a16="http://schemas.microsoft.com/office/drawing/2014/main" id="{E91CB688-3EC8-A945-9D8B-486DC934AE86}"/>
              </a:ext>
            </a:extLst>
          </p:cNvPr>
          <p:cNvSpPr>
            <a:spLocks noGrp="1"/>
          </p:cNvSpPr>
          <p:nvPr>
            <p:ph type="title" hasCustomPrompt="1"/>
          </p:nvPr>
        </p:nvSpPr>
        <p:spPr>
          <a:xfrm>
            <a:off x="396000" y="360000"/>
            <a:ext cx="5257800" cy="1325563"/>
          </a:xfrm>
        </p:spPr>
        <p:txBody>
          <a:bodyPr lIns="0" anchor="t">
            <a:normAutofit/>
          </a:bodyPr>
          <a:lstStyle>
            <a:lvl1pPr>
              <a:lnSpc>
                <a:spcPct val="100000"/>
              </a:lnSpc>
              <a:defRPr sz="2400" b="1" i="0">
                <a:solidFill>
                  <a:schemeClr val="bg1"/>
                </a:solidFill>
                <a:latin typeface="Roboto Slab" pitchFamily="2" charset="0"/>
                <a:ea typeface="Roboto Slab" pitchFamily="2" charset="0"/>
                <a:cs typeface="Poppins Medium" pitchFamily="2" charset="77"/>
              </a:defRPr>
            </a:lvl1pPr>
          </a:lstStyle>
          <a:p>
            <a:r>
              <a:rPr lang="en-GB" dirty="0"/>
              <a:t>Title: please do not reduce type size or change colour. You can go over 3 lines if needed</a:t>
            </a:r>
          </a:p>
        </p:txBody>
      </p:sp>
      <p:sp>
        <p:nvSpPr>
          <p:cNvPr id="3" name="Content Placeholder 2">
            <a:extLst>
              <a:ext uri="{FF2B5EF4-FFF2-40B4-BE49-F238E27FC236}">
                <a16:creationId xmlns:a16="http://schemas.microsoft.com/office/drawing/2014/main" id="{388179B8-A0E9-CD48-B766-97BEAFFF52CA}"/>
              </a:ext>
            </a:extLst>
          </p:cNvPr>
          <p:cNvSpPr>
            <a:spLocks noGrp="1"/>
          </p:cNvSpPr>
          <p:nvPr>
            <p:ph idx="1" hasCustomPrompt="1"/>
          </p:nvPr>
        </p:nvSpPr>
        <p:spPr>
          <a:xfrm>
            <a:off x="395430" y="1800000"/>
            <a:ext cx="5700570" cy="4351338"/>
          </a:xfrm>
        </p:spPr>
        <p:txBody>
          <a:bodyPr lIns="0"/>
          <a:lstStyle>
            <a:lvl1pPr>
              <a:buClr>
                <a:schemeClr val="bg1"/>
              </a:buClr>
              <a:defRPr b="0" i="0">
                <a:solidFill>
                  <a:schemeClr val="bg1"/>
                </a:solidFill>
                <a:latin typeface="+mn-lt"/>
                <a:ea typeface="Roboto Light" panose="02000000000000000000" pitchFamily="2" charset="0"/>
                <a:cs typeface="Roboto Light" panose="02000000000000000000" pitchFamily="2" charset="0"/>
              </a:defRPr>
            </a:lvl1pPr>
            <a:lvl2pPr>
              <a:buClr>
                <a:schemeClr val="bg1"/>
              </a:buClr>
              <a:defRPr b="0" i="0">
                <a:solidFill>
                  <a:schemeClr val="bg1"/>
                </a:solidFill>
                <a:latin typeface="+mn-lt"/>
                <a:ea typeface="Roboto Light" panose="02000000000000000000" pitchFamily="2" charset="0"/>
                <a:cs typeface="Roboto Light" panose="02000000000000000000" pitchFamily="2" charset="0"/>
              </a:defRPr>
            </a:lvl2pPr>
            <a:lvl3pPr algn="just">
              <a:buClr>
                <a:schemeClr val="bg1"/>
              </a:buClr>
              <a:defRPr b="0" i="0">
                <a:solidFill>
                  <a:schemeClr val="bg1"/>
                </a:solidFill>
                <a:latin typeface="+mn-lt"/>
                <a:ea typeface="Roboto Light" panose="02000000000000000000" pitchFamily="2" charset="0"/>
                <a:cs typeface="Roboto Light" panose="02000000000000000000" pitchFamily="2" charset="0"/>
              </a:defRPr>
            </a:lvl3pPr>
            <a:lvl4pPr>
              <a:buClr>
                <a:schemeClr val="bg1"/>
              </a:buClr>
              <a:defRPr b="0" i="0">
                <a:solidFill>
                  <a:schemeClr val="bg1"/>
                </a:solidFill>
                <a:latin typeface="Poppins Light" pitchFamily="2" charset="77"/>
                <a:cs typeface="Poppins Light" pitchFamily="2" charset="77"/>
              </a:defRPr>
            </a:lvl4pPr>
            <a:lvl5pPr>
              <a:buClr>
                <a:schemeClr val="bg1"/>
              </a:buClr>
              <a:defRPr b="0" i="0">
                <a:solidFill>
                  <a:schemeClr val="bg1"/>
                </a:solidFill>
                <a:latin typeface="Poppins Light" pitchFamily="2" charset="77"/>
                <a:cs typeface="Poppins Light" pitchFamily="2" charset="77"/>
              </a:defRPr>
            </a:lvl5pPr>
          </a:lstStyle>
          <a:p>
            <a:pPr lvl="0"/>
            <a:r>
              <a:rPr lang="en-GB" dirty="0"/>
              <a:t>First level is a standard bullet</a:t>
            </a:r>
          </a:p>
          <a:p>
            <a:pPr lvl="1"/>
            <a:r>
              <a:rPr lang="en-GB" dirty="0"/>
              <a:t>Second level is a sub bullet</a:t>
            </a:r>
          </a:p>
          <a:p>
            <a:pPr lvl="2"/>
            <a:r>
              <a:rPr lang="en-GB" dirty="0"/>
              <a:t>Third style is paragraph style with increased line spacing and full justification</a:t>
            </a:r>
          </a:p>
        </p:txBody>
      </p:sp>
      <p:sp>
        <p:nvSpPr>
          <p:cNvPr id="4" name="Date Placeholder 3">
            <a:extLst>
              <a:ext uri="{FF2B5EF4-FFF2-40B4-BE49-F238E27FC236}">
                <a16:creationId xmlns:a16="http://schemas.microsoft.com/office/drawing/2014/main" id="{A07B13C9-915C-E843-8DF1-3552102BC173}"/>
              </a:ext>
            </a:extLst>
          </p:cNvPr>
          <p:cNvSpPr>
            <a:spLocks noGrp="1"/>
          </p:cNvSpPr>
          <p:nvPr>
            <p:ph type="dt" sz="half" idx="10"/>
          </p:nvPr>
        </p:nvSpPr>
        <p:spPr/>
        <p:txBody>
          <a:bodyPr/>
          <a:lstStyle/>
          <a:p>
            <a:fld id="{B8BECCDE-D967-FA49-87D7-B2E2C22051F3}" type="datetime1">
              <a:rPr lang="en-GB" smtClean="0"/>
              <a:t>27/07/2022</a:t>
            </a:fld>
            <a:endParaRPr lang="en-GB"/>
          </a:p>
        </p:txBody>
      </p:sp>
      <p:sp>
        <p:nvSpPr>
          <p:cNvPr id="5" name="Footer Placeholder 4">
            <a:extLst>
              <a:ext uri="{FF2B5EF4-FFF2-40B4-BE49-F238E27FC236}">
                <a16:creationId xmlns:a16="http://schemas.microsoft.com/office/drawing/2014/main" id="{4BE4156A-790B-EF48-B819-FFF7984F088C}"/>
              </a:ext>
            </a:extLst>
          </p:cNvPr>
          <p:cNvSpPr>
            <a:spLocks noGrp="1"/>
          </p:cNvSpPr>
          <p:nvPr>
            <p:ph type="ftr" sz="quarter" idx="11"/>
          </p:nvPr>
        </p:nvSpPr>
        <p:spPr/>
        <p:txBody>
          <a:bodyPr/>
          <a:lstStyle/>
          <a:p>
            <a:endParaRPr lang="en-GB"/>
          </a:p>
        </p:txBody>
      </p:sp>
      <p:grpSp>
        <p:nvGrpSpPr>
          <p:cNvPr id="24" name="Group 23">
            <a:extLst>
              <a:ext uri="{FF2B5EF4-FFF2-40B4-BE49-F238E27FC236}">
                <a16:creationId xmlns:a16="http://schemas.microsoft.com/office/drawing/2014/main" id="{A0A5035F-48BE-DD46-965E-F95A5D2482F7}"/>
              </a:ext>
            </a:extLst>
          </p:cNvPr>
          <p:cNvGrpSpPr/>
          <p:nvPr userDrawn="1"/>
        </p:nvGrpSpPr>
        <p:grpSpPr>
          <a:xfrm>
            <a:off x="10835795" y="6288957"/>
            <a:ext cx="1023175" cy="348334"/>
            <a:chOff x="0" y="1353270"/>
            <a:chExt cx="12194374" cy="4151510"/>
          </a:xfrm>
          <a:solidFill>
            <a:schemeClr val="bg1"/>
          </a:solidFill>
        </p:grpSpPr>
        <p:sp>
          <p:nvSpPr>
            <p:cNvPr id="25" name="Freeform 24">
              <a:extLst>
                <a:ext uri="{FF2B5EF4-FFF2-40B4-BE49-F238E27FC236}">
                  <a16:creationId xmlns:a16="http://schemas.microsoft.com/office/drawing/2014/main" id="{A88C2F11-7088-6346-8009-7DCC8C9E0884}"/>
                </a:ext>
              </a:extLst>
            </p:cNvPr>
            <p:cNvSpPr/>
            <p:nvPr/>
          </p:nvSpPr>
          <p:spPr>
            <a:xfrm>
              <a:off x="7408127" y="3166569"/>
              <a:ext cx="941960" cy="2268843"/>
            </a:xfrm>
            <a:custGeom>
              <a:avLst/>
              <a:gdLst>
                <a:gd name="connsiteX0" fmla="*/ 915833 w 941960"/>
                <a:gd name="connsiteY0" fmla="*/ 214494 h 2268843"/>
                <a:gd name="connsiteX1" fmla="*/ 562354 w 941960"/>
                <a:gd name="connsiteY1" fmla="*/ 2143871 h 2268843"/>
                <a:gd name="connsiteX2" fmla="*/ 417754 w 941960"/>
                <a:gd name="connsiteY2" fmla="*/ 2267513 h 2268843"/>
                <a:gd name="connsiteX3" fmla="*/ 117416 w 941960"/>
                <a:gd name="connsiteY3" fmla="*/ 2267513 h 2268843"/>
                <a:gd name="connsiteX4" fmla="*/ 5404 w 941960"/>
                <a:gd name="connsiteY4" fmla="*/ 2128314 h 2268843"/>
                <a:gd name="connsiteX5" fmla="*/ 342424 w 941960"/>
                <a:gd name="connsiteY5" fmla="*/ 231608 h 2268843"/>
                <a:gd name="connsiteX6" fmla="*/ 854177 w 941960"/>
                <a:gd name="connsiteY6" fmla="*/ 16832 h 2268843"/>
                <a:gd name="connsiteX7" fmla="*/ 907563 w 941960"/>
                <a:gd name="connsiteY7" fmla="*/ -281 h 2268843"/>
                <a:gd name="connsiteX8" fmla="*/ 941789 w 941960"/>
                <a:gd name="connsiteY8" fmla="*/ 43034 h 2268843"/>
                <a:gd name="connsiteX9" fmla="*/ 915833 w 941960"/>
                <a:gd name="connsiteY9" fmla="*/ 214986 h 226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1960" h="2268843">
                  <a:moveTo>
                    <a:pt x="915833" y="214494"/>
                  </a:moveTo>
                  <a:cubicBezTo>
                    <a:pt x="797270" y="872250"/>
                    <a:pt x="681491" y="1486362"/>
                    <a:pt x="562354" y="2143871"/>
                  </a:cubicBezTo>
                  <a:cubicBezTo>
                    <a:pt x="547043" y="2227718"/>
                    <a:pt x="498815" y="2266693"/>
                    <a:pt x="417754" y="2267513"/>
                  </a:cubicBezTo>
                  <a:cubicBezTo>
                    <a:pt x="317451" y="2268331"/>
                    <a:pt x="217147" y="2269396"/>
                    <a:pt x="117416" y="2267513"/>
                  </a:cubicBezTo>
                  <a:cubicBezTo>
                    <a:pt x="14083" y="2265466"/>
                    <a:pt x="-13592" y="2232140"/>
                    <a:pt x="5404" y="2128314"/>
                  </a:cubicBezTo>
                  <a:cubicBezTo>
                    <a:pt x="63948" y="1801279"/>
                    <a:pt x="291986" y="521468"/>
                    <a:pt x="342424" y="231608"/>
                  </a:cubicBezTo>
                  <a:cubicBezTo>
                    <a:pt x="528129" y="166103"/>
                    <a:pt x="686322" y="105347"/>
                    <a:pt x="854177" y="16832"/>
                  </a:cubicBezTo>
                  <a:cubicBezTo>
                    <a:pt x="870387" y="7028"/>
                    <a:pt x="888673" y="1166"/>
                    <a:pt x="907563" y="-281"/>
                  </a:cubicBezTo>
                  <a:cubicBezTo>
                    <a:pt x="933683" y="-281"/>
                    <a:pt x="941789" y="16095"/>
                    <a:pt x="941789" y="43034"/>
                  </a:cubicBezTo>
                  <a:cubicBezTo>
                    <a:pt x="941789" y="72512"/>
                    <a:pt x="920419" y="189439"/>
                    <a:pt x="915833" y="214986"/>
                  </a:cubicBezTo>
                </a:path>
              </a:pathLst>
            </a:custGeom>
            <a:grpFill/>
            <a:ln w="8188"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17C14A1A-6CE0-1E43-A94C-BC8AA5876456}"/>
                </a:ext>
              </a:extLst>
            </p:cNvPr>
            <p:cNvSpPr/>
            <p:nvPr/>
          </p:nvSpPr>
          <p:spPr>
            <a:xfrm>
              <a:off x="9106311" y="1353270"/>
              <a:ext cx="1227083" cy="741558"/>
            </a:xfrm>
            <a:custGeom>
              <a:avLst/>
              <a:gdLst>
                <a:gd name="connsiteX0" fmla="*/ 1226832 w 1227083"/>
                <a:gd name="connsiteY0" fmla="*/ 365105 h 741558"/>
                <a:gd name="connsiteX1" fmla="*/ 1226832 w 1227083"/>
                <a:gd name="connsiteY1" fmla="*/ 365105 h 741558"/>
                <a:gd name="connsiteX2" fmla="*/ 1219135 w 1227083"/>
                <a:gd name="connsiteY2" fmla="*/ 346436 h 741558"/>
                <a:gd name="connsiteX3" fmla="*/ 883916 w 1227083"/>
                <a:gd name="connsiteY3" fmla="*/ 5399 h 741558"/>
                <a:gd name="connsiteX4" fmla="*/ 854685 w 1227083"/>
                <a:gd name="connsiteY4" fmla="*/ 4826 h 741558"/>
                <a:gd name="connsiteX5" fmla="*/ 21797 w 1227083"/>
                <a:gd name="connsiteY5" fmla="*/ 349302 h 741558"/>
                <a:gd name="connsiteX6" fmla="*/ 835 w 1227083"/>
                <a:gd name="connsiteY6" fmla="*/ 369527 h 741558"/>
                <a:gd name="connsiteX7" fmla="*/ 16 w 1227083"/>
                <a:gd name="connsiteY7" fmla="*/ 373949 h 741558"/>
                <a:gd name="connsiteX8" fmla="*/ 13853 w 1227083"/>
                <a:gd name="connsiteY8" fmla="*/ 394092 h 741558"/>
                <a:gd name="connsiteX9" fmla="*/ 721548 w 1227083"/>
                <a:gd name="connsiteY9" fmla="*/ 734473 h 741558"/>
                <a:gd name="connsiteX10" fmla="*/ 761096 w 1227083"/>
                <a:gd name="connsiteY10" fmla="*/ 733737 h 741558"/>
                <a:gd name="connsiteX11" fmla="*/ 1210210 w 1227083"/>
                <a:gd name="connsiteY11" fmla="*/ 396957 h 741558"/>
                <a:gd name="connsiteX12" fmla="*/ 1224539 w 1227083"/>
                <a:gd name="connsiteY12" fmla="*/ 378370 h 741558"/>
                <a:gd name="connsiteX13" fmla="*/ 1224539 w 1227083"/>
                <a:gd name="connsiteY13" fmla="*/ 378370 h 741558"/>
                <a:gd name="connsiteX14" fmla="*/ 1226258 w 1227083"/>
                <a:gd name="connsiteY14" fmla="*/ 371738 h 741558"/>
                <a:gd name="connsiteX15" fmla="*/ 1226913 w 1227083"/>
                <a:gd name="connsiteY15" fmla="*/ 365106 h 74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83" h="741558">
                  <a:moveTo>
                    <a:pt x="1226832" y="365105"/>
                  </a:moveTo>
                  <a:lnTo>
                    <a:pt x="1226832" y="365105"/>
                  </a:lnTo>
                  <a:cubicBezTo>
                    <a:pt x="1226685" y="358140"/>
                    <a:pt x="1223940" y="351481"/>
                    <a:pt x="1219135" y="346436"/>
                  </a:cubicBezTo>
                  <a:lnTo>
                    <a:pt x="883916" y="5399"/>
                  </a:lnTo>
                  <a:cubicBezTo>
                    <a:pt x="875638" y="-1952"/>
                    <a:pt x="863244" y="-2195"/>
                    <a:pt x="854685" y="4826"/>
                  </a:cubicBezTo>
                  <a:cubicBezTo>
                    <a:pt x="641796" y="156635"/>
                    <a:pt x="291020" y="285271"/>
                    <a:pt x="21797" y="349302"/>
                  </a:cubicBezTo>
                  <a:cubicBezTo>
                    <a:pt x="11613" y="351661"/>
                    <a:pt x="3556" y="359435"/>
                    <a:pt x="835" y="369527"/>
                  </a:cubicBezTo>
                  <a:cubicBezTo>
                    <a:pt x="443" y="370977"/>
                    <a:pt x="169" y="372455"/>
                    <a:pt x="16" y="373949"/>
                  </a:cubicBezTo>
                  <a:cubicBezTo>
                    <a:pt x="-1327" y="383244"/>
                    <a:pt x="4696" y="392011"/>
                    <a:pt x="13853" y="394092"/>
                  </a:cubicBezTo>
                  <a:cubicBezTo>
                    <a:pt x="258431" y="457632"/>
                    <a:pt x="560980" y="584466"/>
                    <a:pt x="721548" y="734473"/>
                  </a:cubicBezTo>
                  <a:cubicBezTo>
                    <a:pt x="733177" y="743816"/>
                    <a:pt x="749823" y="743506"/>
                    <a:pt x="761096" y="733737"/>
                  </a:cubicBezTo>
                  <a:lnTo>
                    <a:pt x="1210210" y="396957"/>
                  </a:lnTo>
                  <a:cubicBezTo>
                    <a:pt x="1216675" y="392269"/>
                    <a:pt x="1221649" y="385815"/>
                    <a:pt x="1224539" y="378370"/>
                  </a:cubicBezTo>
                  <a:lnTo>
                    <a:pt x="1224539" y="378370"/>
                  </a:lnTo>
                  <a:cubicBezTo>
                    <a:pt x="1225350" y="376228"/>
                    <a:pt x="1225927" y="374004"/>
                    <a:pt x="1226258" y="371738"/>
                  </a:cubicBezTo>
                  <a:cubicBezTo>
                    <a:pt x="1226679" y="369552"/>
                    <a:pt x="1226898" y="367332"/>
                    <a:pt x="1226913" y="365106"/>
                  </a:cubicBezTo>
                </a:path>
              </a:pathLst>
            </a:custGeom>
            <a:grpFill/>
            <a:ln w="8188"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A3A51B69-4586-2943-BABA-7DDBC44E4AD2}"/>
                </a:ext>
              </a:extLst>
            </p:cNvPr>
            <p:cNvSpPr/>
            <p:nvPr/>
          </p:nvSpPr>
          <p:spPr>
            <a:xfrm>
              <a:off x="8959018" y="2212437"/>
              <a:ext cx="1227483" cy="741574"/>
            </a:xfrm>
            <a:custGeom>
              <a:avLst/>
              <a:gdLst>
                <a:gd name="connsiteX0" fmla="*/ 1227312 w 1227483"/>
                <a:gd name="connsiteY0" fmla="*/ 365122 h 741574"/>
                <a:gd name="connsiteX1" fmla="*/ 1227312 w 1227483"/>
                <a:gd name="connsiteY1" fmla="*/ 365122 h 741574"/>
                <a:gd name="connsiteX2" fmla="*/ 1219124 w 1227483"/>
                <a:gd name="connsiteY2" fmla="*/ 346453 h 741574"/>
                <a:gd name="connsiteX3" fmla="*/ 883824 w 1227483"/>
                <a:gd name="connsiteY3" fmla="*/ 5416 h 741574"/>
                <a:gd name="connsiteX4" fmla="*/ 854674 w 1227483"/>
                <a:gd name="connsiteY4" fmla="*/ 4843 h 741574"/>
                <a:gd name="connsiteX5" fmla="*/ 21787 w 1227483"/>
                <a:gd name="connsiteY5" fmla="*/ 349319 h 741574"/>
                <a:gd name="connsiteX6" fmla="*/ 825 w 1227483"/>
                <a:gd name="connsiteY6" fmla="*/ 369462 h 741574"/>
                <a:gd name="connsiteX7" fmla="*/ 6 w 1227483"/>
                <a:gd name="connsiteY7" fmla="*/ 373965 h 741574"/>
                <a:gd name="connsiteX8" fmla="*/ 13843 w 1227483"/>
                <a:gd name="connsiteY8" fmla="*/ 394108 h 741574"/>
                <a:gd name="connsiteX9" fmla="*/ 721538 w 1227483"/>
                <a:gd name="connsiteY9" fmla="*/ 734490 h 741574"/>
                <a:gd name="connsiteX10" fmla="*/ 761086 w 1227483"/>
                <a:gd name="connsiteY10" fmla="*/ 733753 h 741574"/>
                <a:gd name="connsiteX11" fmla="*/ 1210364 w 1227483"/>
                <a:gd name="connsiteY11" fmla="*/ 396974 h 741574"/>
                <a:gd name="connsiteX12" fmla="*/ 1224611 w 1227483"/>
                <a:gd name="connsiteY12" fmla="*/ 378387 h 741574"/>
                <a:gd name="connsiteX13" fmla="*/ 1224611 w 1227483"/>
                <a:gd name="connsiteY13" fmla="*/ 378387 h 741574"/>
                <a:gd name="connsiteX14" fmla="*/ 1226248 w 1227483"/>
                <a:gd name="connsiteY14" fmla="*/ 371673 h 741574"/>
                <a:gd name="connsiteX15" fmla="*/ 1226903 w 1227483"/>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483" h="741574">
                  <a:moveTo>
                    <a:pt x="1227312" y="365122"/>
                  </a:moveTo>
                  <a:lnTo>
                    <a:pt x="1227312" y="365122"/>
                  </a:lnTo>
                  <a:cubicBezTo>
                    <a:pt x="1227058" y="358084"/>
                    <a:pt x="1224130" y="351408"/>
                    <a:pt x="1219124" y="346453"/>
                  </a:cubicBezTo>
                  <a:lnTo>
                    <a:pt x="883824" y="5416"/>
                  </a:lnTo>
                  <a:cubicBezTo>
                    <a:pt x="875586" y="-1957"/>
                    <a:pt x="863196" y="-2201"/>
                    <a:pt x="854674" y="4843"/>
                  </a:cubicBezTo>
                  <a:cubicBezTo>
                    <a:pt x="641786" y="156570"/>
                    <a:pt x="291092" y="285206"/>
                    <a:pt x="21787" y="349319"/>
                  </a:cubicBezTo>
                  <a:cubicBezTo>
                    <a:pt x="11625" y="351664"/>
                    <a:pt x="3572" y="359401"/>
                    <a:pt x="825" y="369462"/>
                  </a:cubicBezTo>
                  <a:cubicBezTo>
                    <a:pt x="441" y="370941"/>
                    <a:pt x="167" y="372446"/>
                    <a:pt x="6" y="373965"/>
                  </a:cubicBezTo>
                  <a:cubicBezTo>
                    <a:pt x="-1296" y="383251"/>
                    <a:pt x="4710" y="391993"/>
                    <a:pt x="13843" y="394108"/>
                  </a:cubicBezTo>
                  <a:cubicBezTo>
                    <a:pt x="258421" y="457567"/>
                    <a:pt x="560969" y="584483"/>
                    <a:pt x="721538" y="734490"/>
                  </a:cubicBezTo>
                  <a:cubicBezTo>
                    <a:pt x="733167" y="743833"/>
                    <a:pt x="749813" y="743522"/>
                    <a:pt x="761086" y="733753"/>
                  </a:cubicBezTo>
                  <a:lnTo>
                    <a:pt x="1210364" y="396974"/>
                  </a:lnTo>
                  <a:cubicBezTo>
                    <a:pt x="1216789" y="392264"/>
                    <a:pt x="1221732" y="385815"/>
                    <a:pt x="1224611" y="378387"/>
                  </a:cubicBezTo>
                  <a:lnTo>
                    <a:pt x="1224611" y="378387"/>
                  </a:lnTo>
                  <a:cubicBezTo>
                    <a:pt x="1225396" y="376215"/>
                    <a:pt x="1225945" y="373963"/>
                    <a:pt x="1226248" y="371673"/>
                  </a:cubicBezTo>
                  <a:cubicBezTo>
                    <a:pt x="1226705" y="369520"/>
                    <a:pt x="1226925" y="367323"/>
                    <a:pt x="1226903" y="365122"/>
                  </a:cubicBezTo>
                </a:path>
              </a:pathLst>
            </a:custGeom>
            <a:grpFill/>
            <a:ln w="8188"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9C697A0E-C050-FB4C-BDF0-5E47FB9C7777}"/>
                </a:ext>
              </a:extLst>
            </p:cNvPr>
            <p:cNvSpPr/>
            <p:nvPr/>
          </p:nvSpPr>
          <p:spPr>
            <a:xfrm>
              <a:off x="7764610" y="1353279"/>
              <a:ext cx="1227338" cy="741548"/>
            </a:xfrm>
            <a:custGeom>
              <a:avLst/>
              <a:gdLst>
                <a:gd name="connsiteX0" fmla="*/ 1227167 w 1227338"/>
                <a:gd name="connsiteY0" fmla="*/ 365096 h 741548"/>
                <a:gd name="connsiteX1" fmla="*/ 1227167 w 1227338"/>
                <a:gd name="connsiteY1" fmla="*/ 365096 h 741548"/>
                <a:gd name="connsiteX2" fmla="*/ 1219552 w 1227338"/>
                <a:gd name="connsiteY2" fmla="*/ 346427 h 741548"/>
                <a:gd name="connsiteX3" fmla="*/ 883842 w 1227338"/>
                <a:gd name="connsiteY3" fmla="*/ 5390 h 741548"/>
                <a:gd name="connsiteX4" fmla="*/ 854692 w 1227338"/>
                <a:gd name="connsiteY4" fmla="*/ 4817 h 741548"/>
                <a:gd name="connsiteX5" fmla="*/ 21804 w 1227338"/>
                <a:gd name="connsiteY5" fmla="*/ 349293 h 741548"/>
                <a:gd name="connsiteX6" fmla="*/ 842 w 1227338"/>
                <a:gd name="connsiteY6" fmla="*/ 369518 h 741548"/>
                <a:gd name="connsiteX7" fmla="*/ 24 w 1227338"/>
                <a:gd name="connsiteY7" fmla="*/ 373940 h 741548"/>
                <a:gd name="connsiteX8" fmla="*/ 13943 w 1227338"/>
                <a:gd name="connsiteY8" fmla="*/ 394082 h 741548"/>
                <a:gd name="connsiteX9" fmla="*/ 721555 w 1227338"/>
                <a:gd name="connsiteY9" fmla="*/ 734464 h 741548"/>
                <a:gd name="connsiteX10" fmla="*/ 761103 w 1227338"/>
                <a:gd name="connsiteY10" fmla="*/ 733727 h 741548"/>
                <a:gd name="connsiteX11" fmla="*/ 1210299 w 1227338"/>
                <a:gd name="connsiteY11" fmla="*/ 396948 h 741548"/>
                <a:gd name="connsiteX12" fmla="*/ 1224464 w 1227338"/>
                <a:gd name="connsiteY12" fmla="*/ 378361 h 741548"/>
                <a:gd name="connsiteX13" fmla="*/ 1224464 w 1227338"/>
                <a:gd name="connsiteY13" fmla="*/ 378361 h 741548"/>
                <a:gd name="connsiteX14" fmla="*/ 1226102 w 1227338"/>
                <a:gd name="connsiteY14" fmla="*/ 371729 h 741548"/>
                <a:gd name="connsiteX15" fmla="*/ 1226756 w 1227338"/>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8" h="741548">
                  <a:moveTo>
                    <a:pt x="1227167" y="365096"/>
                  </a:moveTo>
                  <a:lnTo>
                    <a:pt x="1227167" y="365096"/>
                  </a:lnTo>
                  <a:cubicBezTo>
                    <a:pt x="1227083" y="358134"/>
                    <a:pt x="1224362" y="351462"/>
                    <a:pt x="1219552" y="346427"/>
                  </a:cubicBezTo>
                  <a:lnTo>
                    <a:pt x="883842" y="5390"/>
                  </a:lnTo>
                  <a:cubicBezTo>
                    <a:pt x="875591" y="-1949"/>
                    <a:pt x="863226" y="-2192"/>
                    <a:pt x="854692" y="4817"/>
                  </a:cubicBezTo>
                  <a:cubicBezTo>
                    <a:pt x="641803" y="156626"/>
                    <a:pt x="291027" y="285262"/>
                    <a:pt x="21804" y="349293"/>
                  </a:cubicBezTo>
                  <a:cubicBezTo>
                    <a:pt x="11630" y="351668"/>
                    <a:pt x="3580" y="359435"/>
                    <a:pt x="842" y="369518"/>
                  </a:cubicBezTo>
                  <a:cubicBezTo>
                    <a:pt x="412" y="370958"/>
                    <a:pt x="137" y="372441"/>
                    <a:pt x="24" y="373940"/>
                  </a:cubicBezTo>
                  <a:cubicBezTo>
                    <a:pt x="-1356" y="383270"/>
                    <a:pt x="4728" y="392074"/>
                    <a:pt x="13943" y="394082"/>
                  </a:cubicBezTo>
                  <a:cubicBezTo>
                    <a:pt x="258521" y="457623"/>
                    <a:pt x="560987" y="584457"/>
                    <a:pt x="721555" y="734464"/>
                  </a:cubicBezTo>
                  <a:cubicBezTo>
                    <a:pt x="733185" y="743807"/>
                    <a:pt x="749831" y="743496"/>
                    <a:pt x="761103" y="733727"/>
                  </a:cubicBezTo>
                  <a:lnTo>
                    <a:pt x="1210299" y="396948"/>
                  </a:lnTo>
                  <a:cubicBezTo>
                    <a:pt x="1216726" y="392260"/>
                    <a:pt x="1221649" y="385801"/>
                    <a:pt x="1224464" y="378361"/>
                  </a:cubicBezTo>
                  <a:lnTo>
                    <a:pt x="1224464" y="378361"/>
                  </a:lnTo>
                  <a:cubicBezTo>
                    <a:pt x="1225212" y="376205"/>
                    <a:pt x="1225760" y="373985"/>
                    <a:pt x="1226102" y="371729"/>
                  </a:cubicBezTo>
                  <a:cubicBezTo>
                    <a:pt x="1226562" y="369549"/>
                    <a:pt x="1226782" y="367325"/>
                    <a:pt x="1226756" y="365096"/>
                  </a:cubicBezTo>
                </a:path>
              </a:pathLst>
            </a:custGeom>
            <a:grpFill/>
            <a:ln w="8188"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D637C351-8B00-8446-BE5A-25B1399DC4C9}"/>
                </a:ext>
              </a:extLst>
            </p:cNvPr>
            <p:cNvSpPr/>
            <p:nvPr/>
          </p:nvSpPr>
          <p:spPr>
            <a:xfrm>
              <a:off x="7620111" y="2212437"/>
              <a:ext cx="1227317" cy="741574"/>
            </a:xfrm>
            <a:custGeom>
              <a:avLst/>
              <a:gdLst>
                <a:gd name="connsiteX0" fmla="*/ 1227147 w 1227317"/>
                <a:gd name="connsiteY0" fmla="*/ 365122 h 741574"/>
                <a:gd name="connsiteX1" fmla="*/ 1227147 w 1227317"/>
                <a:gd name="connsiteY1" fmla="*/ 365122 h 741574"/>
                <a:gd name="connsiteX2" fmla="*/ 1219532 w 1227317"/>
                <a:gd name="connsiteY2" fmla="*/ 346453 h 741574"/>
                <a:gd name="connsiteX3" fmla="*/ 883822 w 1227317"/>
                <a:gd name="connsiteY3" fmla="*/ 5416 h 741574"/>
                <a:gd name="connsiteX4" fmla="*/ 854672 w 1227317"/>
                <a:gd name="connsiteY4" fmla="*/ 4843 h 741574"/>
                <a:gd name="connsiteX5" fmla="*/ 21784 w 1227317"/>
                <a:gd name="connsiteY5" fmla="*/ 349319 h 741574"/>
                <a:gd name="connsiteX6" fmla="*/ 822 w 1227317"/>
                <a:gd name="connsiteY6" fmla="*/ 369462 h 741574"/>
                <a:gd name="connsiteX7" fmla="*/ 4 w 1227317"/>
                <a:gd name="connsiteY7" fmla="*/ 373965 h 741574"/>
                <a:gd name="connsiteX8" fmla="*/ 13923 w 1227317"/>
                <a:gd name="connsiteY8" fmla="*/ 394108 h 741574"/>
                <a:gd name="connsiteX9" fmla="*/ 721535 w 1227317"/>
                <a:gd name="connsiteY9" fmla="*/ 734490 h 741574"/>
                <a:gd name="connsiteX10" fmla="*/ 761083 w 1227317"/>
                <a:gd name="connsiteY10" fmla="*/ 733753 h 741574"/>
                <a:gd name="connsiteX11" fmla="*/ 1210279 w 1227317"/>
                <a:gd name="connsiteY11" fmla="*/ 396974 h 741574"/>
                <a:gd name="connsiteX12" fmla="*/ 1224526 w 1227317"/>
                <a:gd name="connsiteY12" fmla="*/ 378387 h 741574"/>
                <a:gd name="connsiteX13" fmla="*/ 1224526 w 1227317"/>
                <a:gd name="connsiteY13" fmla="*/ 378387 h 741574"/>
                <a:gd name="connsiteX14" fmla="*/ 1226164 w 1227317"/>
                <a:gd name="connsiteY14" fmla="*/ 371673 h 741574"/>
                <a:gd name="connsiteX15" fmla="*/ 1226818 w 1227317"/>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17" h="741574">
                  <a:moveTo>
                    <a:pt x="1227147" y="365122"/>
                  </a:moveTo>
                  <a:lnTo>
                    <a:pt x="1227147" y="365122"/>
                  </a:lnTo>
                  <a:cubicBezTo>
                    <a:pt x="1227104" y="358152"/>
                    <a:pt x="1224376" y="351466"/>
                    <a:pt x="1219532" y="346453"/>
                  </a:cubicBezTo>
                  <a:lnTo>
                    <a:pt x="883822" y="5416"/>
                  </a:lnTo>
                  <a:cubicBezTo>
                    <a:pt x="875584" y="-1957"/>
                    <a:pt x="863194" y="-2201"/>
                    <a:pt x="854672" y="4843"/>
                  </a:cubicBezTo>
                  <a:cubicBezTo>
                    <a:pt x="641784" y="156570"/>
                    <a:pt x="291007" y="285206"/>
                    <a:pt x="21784" y="349319"/>
                  </a:cubicBezTo>
                  <a:cubicBezTo>
                    <a:pt x="11622" y="351664"/>
                    <a:pt x="3570" y="359401"/>
                    <a:pt x="822" y="369462"/>
                  </a:cubicBezTo>
                  <a:cubicBezTo>
                    <a:pt x="438" y="370941"/>
                    <a:pt x="165" y="372446"/>
                    <a:pt x="4" y="373965"/>
                  </a:cubicBezTo>
                  <a:cubicBezTo>
                    <a:pt x="-1293" y="383276"/>
                    <a:pt x="4756" y="392029"/>
                    <a:pt x="13923" y="394108"/>
                  </a:cubicBezTo>
                  <a:cubicBezTo>
                    <a:pt x="258501" y="457567"/>
                    <a:pt x="560968" y="584483"/>
                    <a:pt x="721535" y="734490"/>
                  </a:cubicBezTo>
                  <a:cubicBezTo>
                    <a:pt x="733165" y="743833"/>
                    <a:pt x="749811" y="743522"/>
                    <a:pt x="761083" y="733753"/>
                  </a:cubicBezTo>
                  <a:lnTo>
                    <a:pt x="1210279" y="396974"/>
                  </a:lnTo>
                  <a:cubicBezTo>
                    <a:pt x="1216657" y="392217"/>
                    <a:pt x="1221589" y="385782"/>
                    <a:pt x="1224526" y="378387"/>
                  </a:cubicBezTo>
                  <a:lnTo>
                    <a:pt x="1224526" y="378387"/>
                  </a:lnTo>
                  <a:cubicBezTo>
                    <a:pt x="1225274" y="376203"/>
                    <a:pt x="1225822" y="373956"/>
                    <a:pt x="1226164" y="371673"/>
                  </a:cubicBezTo>
                  <a:cubicBezTo>
                    <a:pt x="1226620" y="369520"/>
                    <a:pt x="1226840" y="367323"/>
                    <a:pt x="1226818" y="365122"/>
                  </a:cubicBezTo>
                </a:path>
              </a:pathLst>
            </a:custGeom>
            <a:grpFill/>
            <a:ln w="8188"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C20DE63A-E95F-F045-9893-7BEE72FD575A}"/>
                </a:ext>
              </a:extLst>
            </p:cNvPr>
            <p:cNvSpPr/>
            <p:nvPr/>
          </p:nvSpPr>
          <p:spPr>
            <a:xfrm>
              <a:off x="6427748" y="1353279"/>
              <a:ext cx="1227337" cy="741548"/>
            </a:xfrm>
            <a:custGeom>
              <a:avLst/>
              <a:gdLst>
                <a:gd name="connsiteX0" fmla="*/ 1227166 w 1227337"/>
                <a:gd name="connsiteY0" fmla="*/ 365096 h 741548"/>
                <a:gd name="connsiteX1" fmla="*/ 1227166 w 1227337"/>
                <a:gd name="connsiteY1" fmla="*/ 365096 h 741548"/>
                <a:gd name="connsiteX2" fmla="*/ 1219551 w 1227337"/>
                <a:gd name="connsiteY2" fmla="*/ 346427 h 741548"/>
                <a:gd name="connsiteX3" fmla="*/ 883841 w 1227337"/>
                <a:gd name="connsiteY3" fmla="*/ 5390 h 741548"/>
                <a:gd name="connsiteX4" fmla="*/ 854691 w 1227337"/>
                <a:gd name="connsiteY4" fmla="*/ 4817 h 741548"/>
                <a:gd name="connsiteX5" fmla="*/ 21722 w 1227337"/>
                <a:gd name="connsiteY5" fmla="*/ 349293 h 741548"/>
                <a:gd name="connsiteX6" fmla="*/ 842 w 1227337"/>
                <a:gd name="connsiteY6" fmla="*/ 369518 h 741548"/>
                <a:gd name="connsiteX7" fmla="*/ 24 w 1227337"/>
                <a:gd name="connsiteY7" fmla="*/ 373940 h 741548"/>
                <a:gd name="connsiteX8" fmla="*/ 13944 w 1227337"/>
                <a:gd name="connsiteY8" fmla="*/ 394082 h 741548"/>
                <a:gd name="connsiteX9" fmla="*/ 721554 w 1227337"/>
                <a:gd name="connsiteY9" fmla="*/ 734464 h 741548"/>
                <a:gd name="connsiteX10" fmla="*/ 761102 w 1227337"/>
                <a:gd name="connsiteY10" fmla="*/ 733727 h 741548"/>
                <a:gd name="connsiteX11" fmla="*/ 1210298 w 1227337"/>
                <a:gd name="connsiteY11" fmla="*/ 396948 h 741548"/>
                <a:gd name="connsiteX12" fmla="*/ 1224463 w 1227337"/>
                <a:gd name="connsiteY12" fmla="*/ 378361 h 741548"/>
                <a:gd name="connsiteX13" fmla="*/ 1224463 w 1227337"/>
                <a:gd name="connsiteY13" fmla="*/ 378361 h 741548"/>
                <a:gd name="connsiteX14" fmla="*/ 1226101 w 1227337"/>
                <a:gd name="connsiteY14" fmla="*/ 371729 h 741548"/>
                <a:gd name="connsiteX15" fmla="*/ 1226755 w 1227337"/>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7" h="741548">
                  <a:moveTo>
                    <a:pt x="1227166" y="365096"/>
                  </a:moveTo>
                  <a:lnTo>
                    <a:pt x="1227166" y="365096"/>
                  </a:lnTo>
                  <a:cubicBezTo>
                    <a:pt x="1227082" y="358134"/>
                    <a:pt x="1224361" y="351462"/>
                    <a:pt x="1219551" y="346427"/>
                  </a:cubicBezTo>
                  <a:lnTo>
                    <a:pt x="883841" y="5390"/>
                  </a:lnTo>
                  <a:cubicBezTo>
                    <a:pt x="875590" y="-1949"/>
                    <a:pt x="863225" y="-2192"/>
                    <a:pt x="854691" y="4817"/>
                  </a:cubicBezTo>
                  <a:cubicBezTo>
                    <a:pt x="641803" y="156626"/>
                    <a:pt x="291027" y="285262"/>
                    <a:pt x="21722" y="349293"/>
                  </a:cubicBezTo>
                  <a:cubicBezTo>
                    <a:pt x="11579" y="351694"/>
                    <a:pt x="3566" y="359457"/>
                    <a:pt x="842" y="369518"/>
                  </a:cubicBezTo>
                  <a:cubicBezTo>
                    <a:pt x="451" y="370967"/>
                    <a:pt x="177" y="372446"/>
                    <a:pt x="24" y="373940"/>
                  </a:cubicBezTo>
                  <a:cubicBezTo>
                    <a:pt x="-1356" y="383270"/>
                    <a:pt x="4728" y="392074"/>
                    <a:pt x="13944" y="394082"/>
                  </a:cubicBezTo>
                  <a:cubicBezTo>
                    <a:pt x="258438" y="457623"/>
                    <a:pt x="560987" y="584457"/>
                    <a:pt x="721554" y="734464"/>
                  </a:cubicBezTo>
                  <a:cubicBezTo>
                    <a:pt x="733184" y="743807"/>
                    <a:pt x="749830" y="743496"/>
                    <a:pt x="761102" y="733727"/>
                  </a:cubicBezTo>
                  <a:lnTo>
                    <a:pt x="1210298" y="396948"/>
                  </a:lnTo>
                  <a:cubicBezTo>
                    <a:pt x="1216693" y="392227"/>
                    <a:pt x="1221607" y="385779"/>
                    <a:pt x="1224463" y="378361"/>
                  </a:cubicBezTo>
                  <a:lnTo>
                    <a:pt x="1224463" y="378361"/>
                  </a:lnTo>
                  <a:cubicBezTo>
                    <a:pt x="1225249" y="376216"/>
                    <a:pt x="1225798" y="373993"/>
                    <a:pt x="1226101" y="371729"/>
                  </a:cubicBezTo>
                  <a:cubicBezTo>
                    <a:pt x="1226561" y="369549"/>
                    <a:pt x="1226781" y="367325"/>
                    <a:pt x="1226755" y="365096"/>
                  </a:cubicBezTo>
                </a:path>
              </a:pathLst>
            </a:custGeom>
            <a:grpFill/>
            <a:ln w="8188" cap="flat">
              <a:no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E89DF173-C9E0-BB49-9C7D-B3E00E410C5F}"/>
                </a:ext>
              </a:extLst>
            </p:cNvPr>
            <p:cNvSpPr/>
            <p:nvPr/>
          </p:nvSpPr>
          <p:spPr>
            <a:xfrm>
              <a:off x="5089011" y="1353279"/>
              <a:ext cx="1227001" cy="741548"/>
            </a:xfrm>
            <a:custGeom>
              <a:avLst/>
              <a:gdLst>
                <a:gd name="connsiteX0" fmla="*/ 1226831 w 1227001"/>
                <a:gd name="connsiteY0" fmla="*/ 365096 h 741548"/>
                <a:gd name="connsiteX1" fmla="*/ 1226831 w 1227001"/>
                <a:gd name="connsiteY1" fmla="*/ 365096 h 741548"/>
                <a:gd name="connsiteX2" fmla="*/ 1219134 w 1227001"/>
                <a:gd name="connsiteY2" fmla="*/ 346427 h 741548"/>
                <a:gd name="connsiteX3" fmla="*/ 883833 w 1227001"/>
                <a:gd name="connsiteY3" fmla="*/ 5390 h 741548"/>
                <a:gd name="connsiteX4" fmla="*/ 854684 w 1227001"/>
                <a:gd name="connsiteY4" fmla="*/ 4817 h 741548"/>
                <a:gd name="connsiteX5" fmla="*/ 21714 w 1227001"/>
                <a:gd name="connsiteY5" fmla="*/ 349293 h 741548"/>
                <a:gd name="connsiteX6" fmla="*/ 835 w 1227001"/>
                <a:gd name="connsiteY6" fmla="*/ 369518 h 741548"/>
                <a:gd name="connsiteX7" fmla="*/ 16 w 1227001"/>
                <a:gd name="connsiteY7" fmla="*/ 373940 h 741548"/>
                <a:gd name="connsiteX8" fmla="*/ 13854 w 1227001"/>
                <a:gd name="connsiteY8" fmla="*/ 394082 h 741548"/>
                <a:gd name="connsiteX9" fmla="*/ 721546 w 1227001"/>
                <a:gd name="connsiteY9" fmla="*/ 734464 h 741548"/>
                <a:gd name="connsiteX10" fmla="*/ 761095 w 1227001"/>
                <a:gd name="connsiteY10" fmla="*/ 733727 h 741548"/>
                <a:gd name="connsiteX11" fmla="*/ 1210291 w 1227001"/>
                <a:gd name="connsiteY11" fmla="*/ 396948 h 741548"/>
                <a:gd name="connsiteX12" fmla="*/ 1224456 w 1227001"/>
                <a:gd name="connsiteY12" fmla="*/ 378361 h 741548"/>
                <a:gd name="connsiteX13" fmla="*/ 1224456 w 1227001"/>
                <a:gd name="connsiteY13" fmla="*/ 378361 h 741548"/>
                <a:gd name="connsiteX14" fmla="*/ 1226094 w 1227001"/>
                <a:gd name="connsiteY14" fmla="*/ 371729 h 741548"/>
                <a:gd name="connsiteX15" fmla="*/ 1226749 w 1227001"/>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01" h="741548">
                  <a:moveTo>
                    <a:pt x="1226831" y="365096"/>
                  </a:moveTo>
                  <a:lnTo>
                    <a:pt x="1226831" y="365096"/>
                  </a:lnTo>
                  <a:cubicBezTo>
                    <a:pt x="1226716" y="358124"/>
                    <a:pt x="1223966" y="351454"/>
                    <a:pt x="1219134" y="346427"/>
                  </a:cubicBezTo>
                  <a:lnTo>
                    <a:pt x="883833" y="5390"/>
                  </a:lnTo>
                  <a:cubicBezTo>
                    <a:pt x="875582" y="-1949"/>
                    <a:pt x="863217" y="-2192"/>
                    <a:pt x="854684" y="4817"/>
                  </a:cubicBezTo>
                  <a:cubicBezTo>
                    <a:pt x="641795" y="156626"/>
                    <a:pt x="291019" y="285262"/>
                    <a:pt x="21714" y="349293"/>
                  </a:cubicBezTo>
                  <a:cubicBezTo>
                    <a:pt x="11571" y="351694"/>
                    <a:pt x="3558" y="359457"/>
                    <a:pt x="835" y="369518"/>
                  </a:cubicBezTo>
                  <a:cubicBezTo>
                    <a:pt x="443" y="370967"/>
                    <a:pt x="169" y="372446"/>
                    <a:pt x="16" y="373940"/>
                  </a:cubicBezTo>
                  <a:cubicBezTo>
                    <a:pt x="-1327" y="383234"/>
                    <a:pt x="4696" y="392002"/>
                    <a:pt x="13854" y="394082"/>
                  </a:cubicBezTo>
                  <a:cubicBezTo>
                    <a:pt x="258430" y="457623"/>
                    <a:pt x="560979" y="584457"/>
                    <a:pt x="721546" y="734464"/>
                  </a:cubicBezTo>
                  <a:cubicBezTo>
                    <a:pt x="733176" y="743807"/>
                    <a:pt x="749821" y="743496"/>
                    <a:pt x="761095" y="733727"/>
                  </a:cubicBezTo>
                  <a:lnTo>
                    <a:pt x="1210291" y="396948"/>
                  </a:lnTo>
                  <a:cubicBezTo>
                    <a:pt x="1216718" y="392260"/>
                    <a:pt x="1221640" y="385801"/>
                    <a:pt x="1224456" y="378361"/>
                  </a:cubicBezTo>
                  <a:lnTo>
                    <a:pt x="1224456" y="378361"/>
                  </a:lnTo>
                  <a:cubicBezTo>
                    <a:pt x="1225241" y="376216"/>
                    <a:pt x="1225791" y="373993"/>
                    <a:pt x="1226094" y="371729"/>
                  </a:cubicBezTo>
                  <a:cubicBezTo>
                    <a:pt x="1226514" y="369543"/>
                    <a:pt x="1226734" y="367323"/>
                    <a:pt x="1226749" y="365096"/>
                  </a:cubicBezTo>
                </a:path>
              </a:pathLst>
            </a:custGeom>
            <a:grpFill/>
            <a:ln w="8188" cap="flat">
              <a:no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597E29E1-F750-BF42-A2DB-AC1F96C6AFFC}"/>
                </a:ext>
              </a:extLst>
            </p:cNvPr>
            <p:cNvSpPr/>
            <p:nvPr/>
          </p:nvSpPr>
          <p:spPr>
            <a:xfrm>
              <a:off x="0" y="3167142"/>
              <a:ext cx="1662828" cy="2328712"/>
            </a:xfrm>
            <a:custGeom>
              <a:avLst/>
              <a:gdLst>
                <a:gd name="connsiteX0" fmla="*/ 88915 w 1662828"/>
                <a:gd name="connsiteY0" fmla="*/ 618417 h 2328712"/>
                <a:gd name="connsiteX1" fmla="*/ 938834 w 1662828"/>
                <a:gd name="connsiteY1" fmla="*/ -281 h 2328712"/>
                <a:gd name="connsiteX2" fmla="*/ 1576928 w 1662828"/>
                <a:gd name="connsiteY2" fmla="*/ 140637 h 2328712"/>
                <a:gd name="connsiteX3" fmla="*/ 1631052 w 1662828"/>
                <a:gd name="connsiteY3" fmla="*/ 209090 h 2328712"/>
                <a:gd name="connsiteX4" fmla="*/ 1596989 w 1662828"/>
                <a:gd name="connsiteY4" fmla="*/ 272958 h 2328712"/>
                <a:gd name="connsiteX5" fmla="*/ 1474824 w 1662828"/>
                <a:gd name="connsiteY5" fmla="*/ 430171 h 2328712"/>
                <a:gd name="connsiteX6" fmla="*/ 1400067 w 1662828"/>
                <a:gd name="connsiteY6" fmla="*/ 493220 h 2328712"/>
                <a:gd name="connsiteX7" fmla="*/ 1357325 w 1662828"/>
                <a:gd name="connsiteY7" fmla="*/ 482247 h 2328712"/>
                <a:gd name="connsiteX8" fmla="*/ 957339 w 1662828"/>
                <a:gd name="connsiteY8" fmla="*/ 389475 h 2328712"/>
                <a:gd name="connsiteX9" fmla="*/ 640707 w 1662828"/>
                <a:gd name="connsiteY9" fmla="*/ 603596 h 2328712"/>
                <a:gd name="connsiteX10" fmla="*/ 1662657 w 1662828"/>
                <a:gd name="connsiteY10" fmla="*/ 1620402 h 2328712"/>
                <a:gd name="connsiteX11" fmla="*/ 793087 w 1662828"/>
                <a:gd name="connsiteY11" fmla="*/ 2328432 h 2328712"/>
                <a:gd name="connsiteX12" fmla="*/ -171 w 1662828"/>
                <a:gd name="connsiteY12" fmla="*/ 2005983 h 2328712"/>
                <a:gd name="connsiteX13" fmla="*/ 25867 w 1662828"/>
                <a:gd name="connsiteY13" fmla="*/ 1959637 h 2328712"/>
                <a:gd name="connsiteX14" fmla="*/ 171041 w 1662828"/>
                <a:gd name="connsiteY14" fmla="*/ 1820439 h 2328712"/>
                <a:gd name="connsiteX15" fmla="*/ 258735 w 1662828"/>
                <a:gd name="connsiteY15" fmla="*/ 1757390 h 2328712"/>
                <a:gd name="connsiteX16" fmla="*/ 316051 w 1662828"/>
                <a:gd name="connsiteY16" fmla="*/ 1779252 h 2328712"/>
                <a:gd name="connsiteX17" fmla="*/ 741830 w 1662828"/>
                <a:gd name="connsiteY17" fmla="*/ 1943016 h 2328712"/>
                <a:gd name="connsiteX18" fmla="*/ 1122492 w 1662828"/>
                <a:gd name="connsiteY18" fmla="*/ 1689183 h 2328712"/>
                <a:gd name="connsiteX19" fmla="*/ 88833 w 1662828"/>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8" h="2328712">
                  <a:moveTo>
                    <a:pt x="88915" y="618417"/>
                  </a:moveTo>
                  <a:cubicBezTo>
                    <a:pt x="88915" y="130812"/>
                    <a:pt x="576104" y="-281"/>
                    <a:pt x="938834" y="-281"/>
                  </a:cubicBezTo>
                  <a:cubicBezTo>
                    <a:pt x="1217228" y="-281"/>
                    <a:pt x="1502008" y="89298"/>
                    <a:pt x="1576928" y="140637"/>
                  </a:cubicBezTo>
                  <a:cubicBezTo>
                    <a:pt x="1613939" y="166021"/>
                    <a:pt x="1631052" y="187637"/>
                    <a:pt x="1631052" y="209090"/>
                  </a:cubicBezTo>
                  <a:cubicBezTo>
                    <a:pt x="1631052" y="226285"/>
                    <a:pt x="1618769" y="243317"/>
                    <a:pt x="1596989" y="272958"/>
                  </a:cubicBezTo>
                  <a:cubicBezTo>
                    <a:pt x="1547861" y="339692"/>
                    <a:pt x="1518220" y="375965"/>
                    <a:pt x="1474824" y="430171"/>
                  </a:cubicBezTo>
                  <a:cubicBezTo>
                    <a:pt x="1449850" y="461286"/>
                    <a:pt x="1424140" y="493220"/>
                    <a:pt x="1400067" y="493220"/>
                  </a:cubicBezTo>
                  <a:cubicBezTo>
                    <a:pt x="1385214" y="492560"/>
                    <a:pt x="1370660" y="488823"/>
                    <a:pt x="1357325" y="482247"/>
                  </a:cubicBezTo>
                  <a:cubicBezTo>
                    <a:pt x="1287399" y="454489"/>
                    <a:pt x="1124621" y="389475"/>
                    <a:pt x="957339" y="389475"/>
                  </a:cubicBezTo>
                  <a:cubicBezTo>
                    <a:pt x="774091" y="389475"/>
                    <a:pt x="640707" y="480610"/>
                    <a:pt x="640707" y="603596"/>
                  </a:cubicBezTo>
                  <a:cubicBezTo>
                    <a:pt x="640707"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19" y="1930160"/>
                    <a:pt x="144184" y="1845003"/>
                    <a:pt x="171041" y="1820439"/>
                  </a:cubicBezTo>
                  <a:cubicBezTo>
                    <a:pt x="197898" y="1795874"/>
                    <a:pt x="229995" y="1757390"/>
                    <a:pt x="258735" y="1757390"/>
                  </a:cubicBezTo>
                  <a:cubicBezTo>
                    <a:pt x="282071" y="1757390"/>
                    <a:pt x="292961" y="1765578"/>
                    <a:pt x="316051" y="1779252"/>
                  </a:cubicBezTo>
                  <a:cubicBezTo>
                    <a:pt x="402763" y="1830264"/>
                    <a:pt x="546217" y="1943016"/>
                    <a:pt x="741830" y="1943016"/>
                  </a:cubicBezTo>
                  <a:cubicBezTo>
                    <a:pt x="937442" y="1943016"/>
                    <a:pt x="1122492" y="1851472"/>
                    <a:pt x="1122492" y="1689183"/>
                  </a:cubicBezTo>
                  <a:cubicBezTo>
                    <a:pt x="1122492" y="1266509"/>
                    <a:pt x="88833" y="1391461"/>
                    <a:pt x="88833" y="618908"/>
                  </a:cubicBezTo>
                </a:path>
              </a:pathLst>
            </a:custGeom>
            <a:grpFill/>
            <a:ln w="8188" cap="flat">
              <a:no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0846F853-BDAD-2C45-9348-6E950075F37B}"/>
                </a:ext>
              </a:extLst>
            </p:cNvPr>
            <p:cNvSpPr/>
            <p:nvPr/>
          </p:nvSpPr>
          <p:spPr>
            <a:xfrm>
              <a:off x="8444904" y="3167142"/>
              <a:ext cx="1662827" cy="2328712"/>
            </a:xfrm>
            <a:custGeom>
              <a:avLst/>
              <a:gdLst>
                <a:gd name="connsiteX0" fmla="*/ 88833 w 1662827"/>
                <a:gd name="connsiteY0" fmla="*/ 618417 h 2328712"/>
                <a:gd name="connsiteX1" fmla="*/ 938835 w 1662827"/>
                <a:gd name="connsiteY1" fmla="*/ -281 h 2328712"/>
                <a:gd name="connsiteX2" fmla="*/ 1576928 w 1662827"/>
                <a:gd name="connsiteY2" fmla="*/ 140637 h 2328712"/>
                <a:gd name="connsiteX3" fmla="*/ 1631051 w 1662827"/>
                <a:gd name="connsiteY3" fmla="*/ 209090 h 2328712"/>
                <a:gd name="connsiteX4" fmla="*/ 1596990 w 1662827"/>
                <a:gd name="connsiteY4" fmla="*/ 272958 h 2328712"/>
                <a:gd name="connsiteX5" fmla="*/ 1474824 w 1662827"/>
                <a:gd name="connsiteY5" fmla="*/ 430171 h 2328712"/>
                <a:gd name="connsiteX6" fmla="*/ 1399985 w 1662827"/>
                <a:gd name="connsiteY6" fmla="*/ 493220 h 2328712"/>
                <a:gd name="connsiteX7" fmla="*/ 1357325 w 1662827"/>
                <a:gd name="connsiteY7" fmla="*/ 482247 h 2328712"/>
                <a:gd name="connsiteX8" fmla="*/ 957340 w 1662827"/>
                <a:gd name="connsiteY8" fmla="*/ 389475 h 2328712"/>
                <a:gd name="connsiteX9" fmla="*/ 640708 w 1662827"/>
                <a:gd name="connsiteY9" fmla="*/ 603596 h 2328712"/>
                <a:gd name="connsiteX10" fmla="*/ 1662657 w 1662827"/>
                <a:gd name="connsiteY10" fmla="*/ 1620402 h 2328712"/>
                <a:gd name="connsiteX11" fmla="*/ 793087 w 1662827"/>
                <a:gd name="connsiteY11" fmla="*/ 2328432 h 2328712"/>
                <a:gd name="connsiteX12" fmla="*/ -171 w 1662827"/>
                <a:gd name="connsiteY12" fmla="*/ 2005983 h 2328712"/>
                <a:gd name="connsiteX13" fmla="*/ 25867 w 1662827"/>
                <a:gd name="connsiteY13" fmla="*/ 1959637 h 2328712"/>
                <a:gd name="connsiteX14" fmla="*/ 171041 w 1662827"/>
                <a:gd name="connsiteY14" fmla="*/ 1820439 h 2328712"/>
                <a:gd name="connsiteX15" fmla="*/ 258735 w 1662827"/>
                <a:gd name="connsiteY15" fmla="*/ 1757390 h 2328712"/>
                <a:gd name="connsiteX16" fmla="*/ 316051 w 1662827"/>
                <a:gd name="connsiteY16" fmla="*/ 1779252 h 2328712"/>
                <a:gd name="connsiteX17" fmla="*/ 741830 w 1662827"/>
                <a:gd name="connsiteY17" fmla="*/ 1943016 h 2328712"/>
                <a:gd name="connsiteX18" fmla="*/ 1122492 w 1662827"/>
                <a:gd name="connsiteY18" fmla="*/ 1689183 h 2328712"/>
                <a:gd name="connsiteX19" fmla="*/ 88751 w 1662827"/>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7" h="2328712">
                  <a:moveTo>
                    <a:pt x="88833" y="618417"/>
                  </a:moveTo>
                  <a:cubicBezTo>
                    <a:pt x="88833" y="130812"/>
                    <a:pt x="576104" y="-281"/>
                    <a:pt x="938835" y="-281"/>
                  </a:cubicBezTo>
                  <a:cubicBezTo>
                    <a:pt x="1217228" y="-281"/>
                    <a:pt x="1502008" y="89298"/>
                    <a:pt x="1576928" y="140637"/>
                  </a:cubicBezTo>
                  <a:cubicBezTo>
                    <a:pt x="1613857" y="166021"/>
                    <a:pt x="1631051" y="187637"/>
                    <a:pt x="1631051" y="209090"/>
                  </a:cubicBezTo>
                  <a:cubicBezTo>
                    <a:pt x="1631051" y="226285"/>
                    <a:pt x="1618769" y="243317"/>
                    <a:pt x="1596990" y="272958"/>
                  </a:cubicBezTo>
                  <a:cubicBezTo>
                    <a:pt x="1547861" y="339692"/>
                    <a:pt x="1518139" y="375965"/>
                    <a:pt x="1474824" y="430171"/>
                  </a:cubicBezTo>
                  <a:cubicBezTo>
                    <a:pt x="1450260" y="461286"/>
                    <a:pt x="1424139" y="493220"/>
                    <a:pt x="1399985" y="493220"/>
                  </a:cubicBezTo>
                  <a:cubicBezTo>
                    <a:pt x="1385160" y="492548"/>
                    <a:pt x="1370635" y="488812"/>
                    <a:pt x="1357325" y="482247"/>
                  </a:cubicBezTo>
                  <a:cubicBezTo>
                    <a:pt x="1287399" y="454489"/>
                    <a:pt x="1124621" y="389475"/>
                    <a:pt x="957340" y="389475"/>
                  </a:cubicBezTo>
                  <a:cubicBezTo>
                    <a:pt x="774091" y="389475"/>
                    <a:pt x="640708" y="480610"/>
                    <a:pt x="640708" y="603596"/>
                  </a:cubicBezTo>
                  <a:cubicBezTo>
                    <a:pt x="640708"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20" y="1930160"/>
                    <a:pt x="144184" y="1845003"/>
                    <a:pt x="171041" y="1820439"/>
                  </a:cubicBezTo>
                  <a:cubicBezTo>
                    <a:pt x="197898" y="1795874"/>
                    <a:pt x="229995" y="1757390"/>
                    <a:pt x="258735" y="1757390"/>
                  </a:cubicBezTo>
                  <a:cubicBezTo>
                    <a:pt x="281989" y="1757390"/>
                    <a:pt x="292961" y="1765578"/>
                    <a:pt x="316051" y="1779252"/>
                  </a:cubicBezTo>
                  <a:cubicBezTo>
                    <a:pt x="402762" y="1830264"/>
                    <a:pt x="546217" y="1943016"/>
                    <a:pt x="741830" y="1943016"/>
                  </a:cubicBezTo>
                  <a:cubicBezTo>
                    <a:pt x="937442" y="1943016"/>
                    <a:pt x="1122492" y="1851472"/>
                    <a:pt x="1122492" y="1689183"/>
                  </a:cubicBezTo>
                  <a:cubicBezTo>
                    <a:pt x="1122492" y="1266509"/>
                    <a:pt x="88751" y="1391461"/>
                    <a:pt x="88751" y="618908"/>
                  </a:cubicBezTo>
                </a:path>
              </a:pathLst>
            </a:custGeom>
            <a:grpFill/>
            <a:ln w="8188" cap="flat">
              <a:no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587115AF-B7E6-2E43-9C50-6422D1F626FC}"/>
                </a:ext>
              </a:extLst>
            </p:cNvPr>
            <p:cNvSpPr/>
            <p:nvPr/>
          </p:nvSpPr>
          <p:spPr>
            <a:xfrm>
              <a:off x="1871377" y="3169435"/>
              <a:ext cx="1937291" cy="2335345"/>
            </a:xfrm>
            <a:custGeom>
              <a:avLst/>
              <a:gdLst>
                <a:gd name="connsiteX0" fmla="*/ 555716 w 1937291"/>
                <a:gd name="connsiteY0" fmla="*/ 977304 h 2335345"/>
                <a:gd name="connsiteX1" fmla="*/ 1020469 w 1937291"/>
                <a:gd name="connsiteY1" fmla="*/ 376211 h 2335345"/>
                <a:gd name="connsiteX2" fmla="*/ 1398920 w 1937291"/>
                <a:gd name="connsiteY2" fmla="*/ 979924 h 2335345"/>
                <a:gd name="connsiteX3" fmla="*/ 555552 w 1937291"/>
                <a:gd name="connsiteY3" fmla="*/ 977304 h 2335345"/>
                <a:gd name="connsiteX4" fmla="*/ 1936957 w 1937291"/>
                <a:gd name="connsiteY4" fmla="*/ 1126983 h 2335345"/>
                <a:gd name="connsiteX5" fmla="*/ 1021861 w 1937291"/>
                <a:gd name="connsiteY5" fmla="*/ -281 h 2335345"/>
                <a:gd name="connsiteX6" fmla="*/ -171 w 1937291"/>
                <a:gd name="connsiteY6" fmla="*/ 1166205 h 2335345"/>
                <a:gd name="connsiteX7" fmla="*/ 1002455 w 1937291"/>
                <a:gd name="connsiteY7" fmla="*/ 2335065 h 2335345"/>
                <a:gd name="connsiteX8" fmla="*/ 1769675 w 1937291"/>
                <a:gd name="connsiteY8" fmla="*/ 2055930 h 2335345"/>
                <a:gd name="connsiteX9" fmla="*/ 1824535 w 1937291"/>
                <a:gd name="connsiteY9" fmla="*/ 1976014 h 2335345"/>
                <a:gd name="connsiteX10" fmla="*/ 1766400 w 1937291"/>
                <a:gd name="connsiteY10" fmla="*/ 1885944 h 2335345"/>
                <a:gd name="connsiteX11" fmla="*/ 1664541 w 1937291"/>
                <a:gd name="connsiteY11" fmla="*/ 1759273 h 2335345"/>
                <a:gd name="connsiteX12" fmla="*/ 1622864 w 1937291"/>
                <a:gd name="connsiteY12" fmla="*/ 1734053 h 2335345"/>
                <a:gd name="connsiteX13" fmla="*/ 1559324 w 1937291"/>
                <a:gd name="connsiteY13" fmla="*/ 1764759 h 2335345"/>
                <a:gd name="connsiteX14" fmla="*/ 1086465 w 1937291"/>
                <a:gd name="connsiteY14" fmla="*/ 1955298 h 2335345"/>
                <a:gd name="connsiteX15" fmla="*/ 552932 w 1937291"/>
                <a:gd name="connsiteY15" fmla="*/ 1300982 h 2335345"/>
                <a:gd name="connsiteX16" fmla="*/ 1802755 w 1937291"/>
                <a:gd name="connsiteY16" fmla="*/ 1300982 h 2335345"/>
                <a:gd name="connsiteX17" fmla="*/ 1937121 w 1937291"/>
                <a:gd name="connsiteY17" fmla="*/ 1127065 h 233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7291" h="2335345">
                  <a:moveTo>
                    <a:pt x="555716" y="977304"/>
                  </a:moveTo>
                  <a:cubicBezTo>
                    <a:pt x="591661" y="591559"/>
                    <a:pt x="750919" y="376211"/>
                    <a:pt x="1020469" y="376211"/>
                  </a:cubicBezTo>
                  <a:cubicBezTo>
                    <a:pt x="1313110" y="376211"/>
                    <a:pt x="1398920" y="650023"/>
                    <a:pt x="1398920" y="979924"/>
                  </a:cubicBezTo>
                  <a:cubicBezTo>
                    <a:pt x="1143290" y="979924"/>
                    <a:pt x="809381" y="978123"/>
                    <a:pt x="555552" y="977304"/>
                  </a:cubicBezTo>
                  <a:moveTo>
                    <a:pt x="1936957" y="1126983"/>
                  </a:moveTo>
                  <a:cubicBezTo>
                    <a:pt x="1936957" y="395125"/>
                    <a:pt x="1648165" y="-281"/>
                    <a:pt x="1021861" y="-281"/>
                  </a:cubicBezTo>
                  <a:cubicBezTo>
                    <a:pt x="523291" y="-281"/>
                    <a:pt x="-171" y="290317"/>
                    <a:pt x="-171" y="1166205"/>
                  </a:cubicBezTo>
                  <a:cubicBezTo>
                    <a:pt x="-7" y="1980189"/>
                    <a:pt x="463846" y="2335065"/>
                    <a:pt x="1002455" y="2335065"/>
                  </a:cubicBezTo>
                  <a:cubicBezTo>
                    <a:pt x="1390569" y="2335065"/>
                    <a:pt x="1614266" y="2189479"/>
                    <a:pt x="1769675" y="2055930"/>
                  </a:cubicBezTo>
                  <a:cubicBezTo>
                    <a:pt x="1803001" y="2027271"/>
                    <a:pt x="1824535" y="2002380"/>
                    <a:pt x="1824535" y="1976014"/>
                  </a:cubicBezTo>
                  <a:cubicBezTo>
                    <a:pt x="1824535" y="1949648"/>
                    <a:pt x="1813236" y="1936956"/>
                    <a:pt x="1766400" y="1885944"/>
                  </a:cubicBezTo>
                  <a:cubicBezTo>
                    <a:pt x="1731519" y="1847951"/>
                    <a:pt x="1708674" y="1811759"/>
                    <a:pt x="1664541" y="1759273"/>
                  </a:cubicBezTo>
                  <a:cubicBezTo>
                    <a:pt x="1650621" y="1742897"/>
                    <a:pt x="1641369" y="1734053"/>
                    <a:pt x="1622864" y="1734053"/>
                  </a:cubicBezTo>
                  <a:cubicBezTo>
                    <a:pt x="1604359" y="1734053"/>
                    <a:pt x="1581924" y="1747155"/>
                    <a:pt x="1559324" y="1764759"/>
                  </a:cubicBezTo>
                  <a:cubicBezTo>
                    <a:pt x="1459021" y="1842219"/>
                    <a:pt x="1301974" y="1955298"/>
                    <a:pt x="1086465" y="1955298"/>
                  </a:cubicBezTo>
                  <a:cubicBezTo>
                    <a:pt x="764920" y="1955298"/>
                    <a:pt x="584947" y="1730123"/>
                    <a:pt x="552932" y="1300982"/>
                  </a:cubicBezTo>
                  <a:lnTo>
                    <a:pt x="1802755" y="1300982"/>
                  </a:lnTo>
                  <a:cubicBezTo>
                    <a:pt x="1882916" y="1300982"/>
                    <a:pt x="1937121" y="1245630"/>
                    <a:pt x="1937121" y="1127065"/>
                  </a:cubicBezTo>
                </a:path>
              </a:pathLst>
            </a:custGeom>
            <a:grpFill/>
            <a:ln w="8188" cap="flat">
              <a:noFill/>
              <a:prstDash val="solid"/>
              <a:miter/>
            </a:ln>
          </p:spPr>
          <p:txBody>
            <a:bodyPr rtlCol="0" anchor="ctr"/>
            <a:lstStyle/>
            <a:p>
              <a:endParaRPr lang="en-GB"/>
            </a:p>
          </p:txBody>
        </p:sp>
        <p:sp>
          <p:nvSpPr>
            <p:cNvPr id="35" name="Freeform 34">
              <a:extLst>
                <a:ext uri="{FF2B5EF4-FFF2-40B4-BE49-F238E27FC236}">
                  <a16:creationId xmlns:a16="http://schemas.microsoft.com/office/drawing/2014/main" id="{23318CCB-721C-A049-B156-CC54375A977C}"/>
                </a:ext>
              </a:extLst>
            </p:cNvPr>
            <p:cNvSpPr/>
            <p:nvPr/>
          </p:nvSpPr>
          <p:spPr>
            <a:xfrm>
              <a:off x="6028703" y="2175392"/>
              <a:ext cx="1449602" cy="3262748"/>
            </a:xfrm>
            <a:custGeom>
              <a:avLst/>
              <a:gdLst>
                <a:gd name="connsiteX0" fmla="*/ 1208376 w 1449602"/>
                <a:gd name="connsiteY0" fmla="*/ 392341 h 3262748"/>
                <a:gd name="connsiteX1" fmla="*/ 1418399 w 1449602"/>
                <a:gd name="connsiteY1" fmla="*/ 413139 h 3262748"/>
                <a:gd name="connsiteX2" fmla="*/ 1449431 w 1449602"/>
                <a:gd name="connsiteY2" fmla="*/ 392341 h 3262748"/>
                <a:gd name="connsiteX3" fmla="*/ 1409311 w 1449602"/>
                <a:gd name="connsiteY3" fmla="*/ 330275 h 3262748"/>
                <a:gd name="connsiteX4" fmla="*/ 1226553 w 1449602"/>
                <a:gd name="connsiteY4" fmla="*/ 93555 h 3262748"/>
                <a:gd name="connsiteX5" fmla="*/ 1136484 w 1449602"/>
                <a:gd name="connsiteY5" fmla="*/ 17896 h 3262748"/>
                <a:gd name="connsiteX6" fmla="*/ 930637 w 1449602"/>
                <a:gd name="connsiteY6" fmla="*/ -281 h 3262748"/>
                <a:gd name="connsiteX7" fmla="*/ 300158 w 1449602"/>
                <a:gd name="connsiteY7" fmla="*/ 695713 h 3262748"/>
                <a:gd name="connsiteX8" fmla="*/ 300158 w 1449602"/>
                <a:gd name="connsiteY8" fmla="*/ 1032656 h 3262748"/>
                <a:gd name="connsiteX9" fmla="*/ 176354 w 1449602"/>
                <a:gd name="connsiteY9" fmla="*/ 1032656 h 3262748"/>
                <a:gd name="connsiteX10" fmla="*/ 229 w 1449602"/>
                <a:gd name="connsiteY10" fmla="*/ 1216398 h 3262748"/>
                <a:gd name="connsiteX11" fmla="*/ 229 w 1449602"/>
                <a:gd name="connsiteY11" fmla="*/ 1306468 h 3262748"/>
                <a:gd name="connsiteX12" fmla="*/ 300731 w 1449602"/>
                <a:gd name="connsiteY12" fmla="*/ 1429290 h 3262748"/>
                <a:gd name="connsiteX13" fmla="*/ 300731 w 1449602"/>
                <a:gd name="connsiteY13" fmla="*/ 3158221 h 3262748"/>
                <a:gd name="connsiteX14" fmla="*/ 401175 w 1449602"/>
                <a:gd name="connsiteY14" fmla="*/ 3262444 h 3262748"/>
                <a:gd name="connsiteX15" fmla="*/ 404146 w 1449602"/>
                <a:gd name="connsiteY15" fmla="*/ 3262456 h 3262748"/>
                <a:gd name="connsiteX16" fmla="*/ 759261 w 1449602"/>
                <a:gd name="connsiteY16" fmla="*/ 3262456 h 3262748"/>
                <a:gd name="connsiteX17" fmla="*/ 861772 w 1449602"/>
                <a:gd name="connsiteY17" fmla="*/ 3163072 h 3262748"/>
                <a:gd name="connsiteX18" fmla="*/ 861776 w 1449602"/>
                <a:gd name="connsiteY18" fmla="*/ 3162806 h 3262748"/>
                <a:gd name="connsiteX19" fmla="*/ 861775 w 1449602"/>
                <a:gd name="connsiteY19" fmla="*/ 1438133 h 3262748"/>
                <a:gd name="connsiteX20" fmla="*/ 1427979 w 1449602"/>
                <a:gd name="connsiteY20" fmla="*/ 1312117 h 3262748"/>
                <a:gd name="connsiteX21" fmla="*/ 1427979 w 1449602"/>
                <a:gd name="connsiteY21" fmla="*/ 1156542 h 3262748"/>
                <a:gd name="connsiteX22" fmla="*/ 1280594 w 1449602"/>
                <a:gd name="connsiteY22" fmla="*/ 1031919 h 3262748"/>
                <a:gd name="connsiteX23" fmla="*/ 862185 w 1449602"/>
                <a:gd name="connsiteY23" fmla="*/ 1031919 h 3262748"/>
                <a:gd name="connsiteX24" fmla="*/ 862185 w 1449602"/>
                <a:gd name="connsiteY24" fmla="*/ 747871 h 3262748"/>
                <a:gd name="connsiteX25" fmla="*/ 1208294 w 1449602"/>
                <a:gd name="connsiteY25" fmla="*/ 391768 h 326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49602" h="3262748">
                  <a:moveTo>
                    <a:pt x="1208376" y="392341"/>
                  </a:moveTo>
                  <a:cubicBezTo>
                    <a:pt x="1285098" y="392341"/>
                    <a:pt x="1374593" y="413139"/>
                    <a:pt x="1418399" y="413139"/>
                  </a:cubicBezTo>
                  <a:cubicBezTo>
                    <a:pt x="1436412" y="413139"/>
                    <a:pt x="1449431" y="405934"/>
                    <a:pt x="1449431" y="392341"/>
                  </a:cubicBezTo>
                  <a:cubicBezTo>
                    <a:pt x="1449431" y="374245"/>
                    <a:pt x="1422001" y="346078"/>
                    <a:pt x="1409311" y="330275"/>
                  </a:cubicBezTo>
                  <a:cubicBezTo>
                    <a:pt x="1338074" y="241188"/>
                    <a:pt x="1282559" y="171261"/>
                    <a:pt x="1226553" y="93555"/>
                  </a:cubicBezTo>
                  <a:cubicBezTo>
                    <a:pt x="1206656" y="65879"/>
                    <a:pt x="1179963" y="34764"/>
                    <a:pt x="1136484" y="17896"/>
                  </a:cubicBezTo>
                  <a:cubicBezTo>
                    <a:pt x="1099638" y="3649"/>
                    <a:pt x="1056651" y="-281"/>
                    <a:pt x="930637" y="-281"/>
                  </a:cubicBezTo>
                  <a:cubicBezTo>
                    <a:pt x="628253" y="-281"/>
                    <a:pt x="300158" y="139982"/>
                    <a:pt x="300158" y="695713"/>
                  </a:cubicBezTo>
                  <a:cubicBezTo>
                    <a:pt x="300158" y="725026"/>
                    <a:pt x="300158" y="851288"/>
                    <a:pt x="300158" y="1032656"/>
                  </a:cubicBezTo>
                  <a:lnTo>
                    <a:pt x="176354" y="1032656"/>
                  </a:lnTo>
                  <a:cubicBezTo>
                    <a:pt x="48621" y="1032656"/>
                    <a:pt x="229" y="1095704"/>
                    <a:pt x="229" y="1216398"/>
                  </a:cubicBezTo>
                  <a:cubicBezTo>
                    <a:pt x="229" y="1254800"/>
                    <a:pt x="-672" y="1204607"/>
                    <a:pt x="229" y="1306468"/>
                  </a:cubicBezTo>
                  <a:cubicBezTo>
                    <a:pt x="72120" y="1356907"/>
                    <a:pt x="172178" y="1402187"/>
                    <a:pt x="300731" y="1429290"/>
                  </a:cubicBezTo>
                  <a:cubicBezTo>
                    <a:pt x="300731" y="2137075"/>
                    <a:pt x="300731" y="3104588"/>
                    <a:pt x="300731" y="3158221"/>
                  </a:cubicBezTo>
                  <a:cubicBezTo>
                    <a:pt x="299687" y="3214739"/>
                    <a:pt x="344658" y="3261401"/>
                    <a:pt x="401175" y="3262444"/>
                  </a:cubicBezTo>
                  <a:cubicBezTo>
                    <a:pt x="402165" y="3262463"/>
                    <a:pt x="403155" y="3262466"/>
                    <a:pt x="404146" y="3262456"/>
                  </a:cubicBezTo>
                  <a:lnTo>
                    <a:pt x="759261" y="3262456"/>
                  </a:lnTo>
                  <a:cubicBezTo>
                    <a:pt x="815013" y="3263319"/>
                    <a:pt x="860908" y="3218824"/>
                    <a:pt x="861772" y="3163072"/>
                  </a:cubicBezTo>
                  <a:cubicBezTo>
                    <a:pt x="861773" y="3162983"/>
                    <a:pt x="861774" y="3162894"/>
                    <a:pt x="861776" y="3162806"/>
                  </a:cubicBezTo>
                  <a:cubicBezTo>
                    <a:pt x="861775" y="3112039"/>
                    <a:pt x="861775" y="2134618"/>
                    <a:pt x="861775" y="1438133"/>
                  </a:cubicBezTo>
                  <a:cubicBezTo>
                    <a:pt x="1056897" y="1415452"/>
                    <a:pt x="1270359" y="1372628"/>
                    <a:pt x="1427979" y="1312117"/>
                  </a:cubicBezTo>
                  <a:lnTo>
                    <a:pt x="1427979" y="1156542"/>
                  </a:lnTo>
                  <a:cubicBezTo>
                    <a:pt x="1427979" y="1081539"/>
                    <a:pt x="1401777" y="1034457"/>
                    <a:pt x="1280594" y="1031919"/>
                  </a:cubicBezTo>
                  <a:lnTo>
                    <a:pt x="862185" y="1031919"/>
                  </a:lnTo>
                  <a:cubicBezTo>
                    <a:pt x="862185" y="874952"/>
                    <a:pt x="862185" y="768751"/>
                    <a:pt x="862185" y="747871"/>
                  </a:cubicBezTo>
                  <a:cubicBezTo>
                    <a:pt x="862185" y="446547"/>
                    <a:pt x="959951" y="391768"/>
                    <a:pt x="1208294" y="391768"/>
                  </a:cubicBezTo>
                </a:path>
              </a:pathLst>
            </a:custGeom>
            <a:grpFill/>
            <a:ln w="8188" cap="flat">
              <a:noFill/>
              <a:prstDash val="solid"/>
              <a:miter/>
            </a:ln>
          </p:spPr>
          <p:txBody>
            <a:bodyPr rtlCol="0" anchor="ctr"/>
            <a:lstStyle/>
            <a:p>
              <a:endParaRPr lang="en-GB"/>
            </a:p>
          </p:txBody>
        </p:sp>
        <p:sp>
          <p:nvSpPr>
            <p:cNvPr id="36" name="Freeform 35">
              <a:extLst>
                <a:ext uri="{FF2B5EF4-FFF2-40B4-BE49-F238E27FC236}">
                  <a16:creationId xmlns:a16="http://schemas.microsoft.com/office/drawing/2014/main" id="{13382A59-84EA-9140-BCAA-EE38F341D70D}"/>
                </a:ext>
              </a:extLst>
            </p:cNvPr>
            <p:cNvSpPr/>
            <p:nvPr/>
          </p:nvSpPr>
          <p:spPr>
            <a:xfrm>
              <a:off x="3968172" y="3176149"/>
              <a:ext cx="1839116" cy="2292112"/>
            </a:xfrm>
            <a:custGeom>
              <a:avLst/>
              <a:gdLst>
                <a:gd name="connsiteX0" fmla="*/ 1238516 w 1839116"/>
                <a:gd name="connsiteY0" fmla="*/ 1738312 h 2292112"/>
                <a:gd name="connsiteX1" fmla="*/ 816259 w 1839116"/>
                <a:gd name="connsiteY1" fmla="*/ 1931225 h 2292112"/>
                <a:gd name="connsiteX2" fmla="*/ 533116 w 1839116"/>
                <a:gd name="connsiteY2" fmla="*/ 1612378 h 2292112"/>
                <a:gd name="connsiteX3" fmla="*/ 1285516 w 1839116"/>
                <a:gd name="connsiteY3" fmla="*/ 1172428 h 2292112"/>
                <a:gd name="connsiteX4" fmla="*/ 1285516 w 1839116"/>
                <a:gd name="connsiteY4" fmla="*/ 1579298 h 2292112"/>
                <a:gd name="connsiteX5" fmla="*/ 1238516 w 1839116"/>
                <a:gd name="connsiteY5" fmla="*/ 1738312 h 2292112"/>
                <a:gd name="connsiteX6" fmla="*/ 1838864 w 1839116"/>
                <a:gd name="connsiteY6" fmla="*/ 602695 h 2292112"/>
                <a:gd name="connsiteX7" fmla="*/ 1046261 w 1839116"/>
                <a:gd name="connsiteY7" fmla="*/ -281 h 2292112"/>
                <a:gd name="connsiteX8" fmla="*/ 178820 w 1839116"/>
                <a:gd name="connsiteY8" fmla="*/ 173226 h 2292112"/>
                <a:gd name="connsiteX9" fmla="*/ 154255 w 1839116"/>
                <a:gd name="connsiteY9" fmla="*/ 274678 h 2292112"/>
                <a:gd name="connsiteX10" fmla="*/ 238183 w 1839116"/>
                <a:gd name="connsiteY10" fmla="*/ 476679 h 2292112"/>
                <a:gd name="connsiteX11" fmla="*/ 296891 w 1839116"/>
                <a:gd name="connsiteY11" fmla="*/ 527446 h 2292112"/>
                <a:gd name="connsiteX12" fmla="*/ 389416 w 1839116"/>
                <a:gd name="connsiteY12" fmla="*/ 501490 h 2292112"/>
                <a:gd name="connsiteX13" fmla="*/ 928108 w 1839116"/>
                <a:gd name="connsiteY13" fmla="*/ 393160 h 2292112"/>
                <a:gd name="connsiteX14" fmla="*/ 1285270 w 1839116"/>
                <a:gd name="connsiteY14" fmla="*/ 684659 h 2292112"/>
                <a:gd name="connsiteX15" fmla="*/ 1285270 w 1839116"/>
                <a:gd name="connsiteY15" fmla="*/ 853744 h 2292112"/>
                <a:gd name="connsiteX16" fmla="*/ 520015 w 1839116"/>
                <a:gd name="connsiteY16" fmla="*/ 962237 h 2292112"/>
                <a:gd name="connsiteX17" fmla="*/ -171 w 1839116"/>
                <a:gd name="connsiteY17" fmla="*/ 1656184 h 2292112"/>
                <a:gd name="connsiteX18" fmla="*/ 613441 w 1839116"/>
                <a:gd name="connsiteY18" fmla="*/ 2291831 h 2292112"/>
                <a:gd name="connsiteX19" fmla="*/ 1336609 w 1839116"/>
                <a:gd name="connsiteY19" fmla="*/ 2025143 h 2292112"/>
                <a:gd name="connsiteX20" fmla="*/ 1571688 w 1839116"/>
                <a:gd name="connsiteY20" fmla="*/ 2262599 h 2292112"/>
                <a:gd name="connsiteX21" fmla="*/ 1734876 w 1839116"/>
                <a:gd name="connsiteY21" fmla="*/ 2262599 h 2292112"/>
                <a:gd name="connsiteX22" fmla="*/ 1838946 w 1839116"/>
                <a:gd name="connsiteY22" fmla="*/ 2160668 h 2292112"/>
                <a:gd name="connsiteX23" fmla="*/ 1838946 w 1839116"/>
                <a:gd name="connsiteY23" fmla="*/ 2160657 h 2292112"/>
                <a:gd name="connsiteX24" fmla="*/ 1838946 w 1839116"/>
                <a:gd name="connsiteY24" fmla="*/ 602204 h 229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9116" h="2292112">
                  <a:moveTo>
                    <a:pt x="1238516" y="1738312"/>
                  </a:moveTo>
                  <a:cubicBezTo>
                    <a:pt x="1110783" y="1855648"/>
                    <a:pt x="951935" y="1931225"/>
                    <a:pt x="816259" y="1931225"/>
                  </a:cubicBezTo>
                  <a:cubicBezTo>
                    <a:pt x="654545" y="1931225"/>
                    <a:pt x="533116" y="1809631"/>
                    <a:pt x="533116" y="1612378"/>
                  </a:cubicBezTo>
                  <a:cubicBezTo>
                    <a:pt x="533116" y="1196010"/>
                    <a:pt x="909767" y="1214924"/>
                    <a:pt x="1285516" y="1172428"/>
                  </a:cubicBezTo>
                  <a:lnTo>
                    <a:pt x="1285516" y="1579298"/>
                  </a:lnTo>
                  <a:cubicBezTo>
                    <a:pt x="1285516" y="1636615"/>
                    <a:pt x="1286253" y="1694505"/>
                    <a:pt x="1238516" y="1738312"/>
                  </a:cubicBezTo>
                  <a:moveTo>
                    <a:pt x="1838864" y="602695"/>
                  </a:moveTo>
                  <a:cubicBezTo>
                    <a:pt x="1838864" y="143585"/>
                    <a:pt x="1517483" y="-281"/>
                    <a:pt x="1046261" y="-281"/>
                  </a:cubicBezTo>
                  <a:cubicBezTo>
                    <a:pt x="620483" y="-281"/>
                    <a:pt x="252594" y="134414"/>
                    <a:pt x="178820" y="173226"/>
                  </a:cubicBezTo>
                  <a:cubicBezTo>
                    <a:pt x="139517" y="193942"/>
                    <a:pt x="132885" y="220799"/>
                    <a:pt x="154255" y="274678"/>
                  </a:cubicBezTo>
                  <a:cubicBezTo>
                    <a:pt x="178001" y="334124"/>
                    <a:pt x="204121" y="391113"/>
                    <a:pt x="238183" y="476679"/>
                  </a:cubicBezTo>
                  <a:cubicBezTo>
                    <a:pt x="251284" y="509432"/>
                    <a:pt x="267906" y="527446"/>
                    <a:pt x="296891" y="527446"/>
                  </a:cubicBezTo>
                  <a:cubicBezTo>
                    <a:pt x="322438" y="527446"/>
                    <a:pt x="362395" y="511070"/>
                    <a:pt x="389416" y="501490"/>
                  </a:cubicBezTo>
                  <a:cubicBezTo>
                    <a:pt x="525420" y="453016"/>
                    <a:pt x="750918" y="393160"/>
                    <a:pt x="928108" y="393160"/>
                  </a:cubicBezTo>
                  <a:cubicBezTo>
                    <a:pt x="1161876" y="393160"/>
                    <a:pt x="1285270" y="518439"/>
                    <a:pt x="1285270" y="684659"/>
                  </a:cubicBezTo>
                  <a:lnTo>
                    <a:pt x="1285270" y="853744"/>
                  </a:lnTo>
                  <a:cubicBezTo>
                    <a:pt x="923768" y="889445"/>
                    <a:pt x="736671" y="906149"/>
                    <a:pt x="520015" y="962237"/>
                  </a:cubicBezTo>
                  <a:cubicBezTo>
                    <a:pt x="240312" y="1034621"/>
                    <a:pt x="-171" y="1206982"/>
                    <a:pt x="-171" y="1656184"/>
                  </a:cubicBezTo>
                  <a:cubicBezTo>
                    <a:pt x="-171" y="2090894"/>
                    <a:pt x="268151" y="2291831"/>
                    <a:pt x="613441" y="2291831"/>
                  </a:cubicBezTo>
                  <a:cubicBezTo>
                    <a:pt x="927616" y="2291831"/>
                    <a:pt x="1232294" y="2131917"/>
                    <a:pt x="1336609" y="2025143"/>
                  </a:cubicBezTo>
                  <a:cubicBezTo>
                    <a:pt x="1346353" y="2173185"/>
                    <a:pt x="1420373" y="2262599"/>
                    <a:pt x="1571688" y="2262599"/>
                  </a:cubicBezTo>
                  <a:lnTo>
                    <a:pt x="1734876" y="2262599"/>
                  </a:lnTo>
                  <a:cubicBezTo>
                    <a:pt x="1791762" y="2263190"/>
                    <a:pt x="1838355" y="2217554"/>
                    <a:pt x="1838946" y="2160668"/>
                  </a:cubicBezTo>
                  <a:cubicBezTo>
                    <a:pt x="1838946" y="2160664"/>
                    <a:pt x="1838946" y="2160660"/>
                    <a:pt x="1838946" y="2160657"/>
                  </a:cubicBezTo>
                  <a:cubicBezTo>
                    <a:pt x="1838946" y="2104159"/>
                    <a:pt x="1838946" y="747544"/>
                    <a:pt x="1838946" y="602204"/>
                  </a:cubicBezTo>
                </a:path>
              </a:pathLst>
            </a:custGeom>
            <a:grpFill/>
            <a:ln w="8188"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4FBB5D3F-5EE6-8C48-9D2F-572D1B6F2B8F}"/>
                </a:ext>
              </a:extLst>
            </p:cNvPr>
            <p:cNvSpPr/>
            <p:nvPr/>
          </p:nvSpPr>
          <p:spPr>
            <a:xfrm>
              <a:off x="10357877" y="2309842"/>
              <a:ext cx="1836497" cy="3132959"/>
            </a:xfrm>
            <a:custGeom>
              <a:avLst/>
              <a:gdLst>
                <a:gd name="connsiteX0" fmla="*/ 1836326 w 1836497"/>
                <a:gd name="connsiteY0" fmla="*/ 1418236 h 3132959"/>
                <a:gd name="connsiteX1" fmla="*/ 1255548 w 1836497"/>
                <a:gd name="connsiteY1" fmla="*/ 877817 h 3132959"/>
                <a:gd name="connsiteX2" fmla="*/ 558581 w 1836497"/>
                <a:gd name="connsiteY2" fmla="*/ 1126656 h 3132959"/>
                <a:gd name="connsiteX3" fmla="*/ 558581 w 1836497"/>
                <a:gd name="connsiteY3" fmla="*/ 50404 h 3132959"/>
                <a:gd name="connsiteX4" fmla="*/ 531970 w 1836497"/>
                <a:gd name="connsiteY4" fmla="*/ -281 h 3132959"/>
                <a:gd name="connsiteX5" fmla="*/ 496761 w 1836497"/>
                <a:gd name="connsiteY5" fmla="*/ 13229 h 3132959"/>
                <a:gd name="connsiteX6" fmla="*/ 30779 w 1836497"/>
                <a:gd name="connsiteY6" fmla="*/ 255108 h 3132959"/>
                <a:gd name="connsiteX7" fmla="*/ -171 w 1836497"/>
                <a:gd name="connsiteY7" fmla="*/ 304237 h 3132959"/>
                <a:gd name="connsiteX8" fmla="*/ -171 w 1836497"/>
                <a:gd name="connsiteY8" fmla="*/ 3029012 h 3132959"/>
                <a:gd name="connsiteX9" fmla="*/ 104608 w 1836497"/>
                <a:gd name="connsiteY9" fmla="*/ 3132534 h 3132959"/>
                <a:gd name="connsiteX10" fmla="*/ 106274 w 1836497"/>
                <a:gd name="connsiteY10" fmla="*/ 3132510 h 3132959"/>
                <a:gd name="connsiteX11" fmla="*/ 456722 w 1836497"/>
                <a:gd name="connsiteY11" fmla="*/ 3132510 h 3132959"/>
                <a:gd name="connsiteX12" fmla="*/ 558580 w 1836497"/>
                <a:gd name="connsiteY12" fmla="*/ 3031797 h 3132959"/>
                <a:gd name="connsiteX13" fmla="*/ 558581 w 1836497"/>
                <a:gd name="connsiteY13" fmla="*/ 3030894 h 3132959"/>
                <a:gd name="connsiteX14" fmla="*/ 558581 w 1836497"/>
                <a:gd name="connsiteY14" fmla="*/ 1576841 h 3132959"/>
                <a:gd name="connsiteX15" fmla="*/ 605826 w 1836497"/>
                <a:gd name="connsiteY15" fmla="*/ 1459914 h 3132959"/>
                <a:gd name="connsiteX16" fmla="*/ 1076393 w 1836497"/>
                <a:gd name="connsiteY16" fmla="*/ 1292057 h 3132959"/>
                <a:gd name="connsiteX17" fmla="*/ 1278557 w 1836497"/>
                <a:gd name="connsiteY17" fmla="*/ 1554979 h 3132959"/>
                <a:gd name="connsiteX18" fmla="*/ 1278557 w 1836497"/>
                <a:gd name="connsiteY18" fmla="*/ 3028848 h 3132959"/>
                <a:gd name="connsiteX19" fmla="*/ 1382867 w 1836497"/>
                <a:gd name="connsiteY19" fmla="*/ 3132678 h 3132959"/>
                <a:gd name="connsiteX20" fmla="*/ 1383609 w 1836497"/>
                <a:gd name="connsiteY20" fmla="*/ 3132674 h 3132959"/>
                <a:gd name="connsiteX21" fmla="*/ 1734058 w 1836497"/>
                <a:gd name="connsiteY21" fmla="*/ 3132674 h 3132959"/>
                <a:gd name="connsiteX22" fmla="*/ 1836243 w 1836497"/>
                <a:gd name="connsiteY22" fmla="*/ 3031469 h 3132959"/>
                <a:gd name="connsiteX23" fmla="*/ 1836244 w 1836497"/>
                <a:gd name="connsiteY23" fmla="*/ 3031140 h 3132959"/>
                <a:gd name="connsiteX24" fmla="*/ 1836244 w 1836497"/>
                <a:gd name="connsiteY24" fmla="*/ 1418073 h 313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6497" h="3132959">
                  <a:moveTo>
                    <a:pt x="1836326" y="1418236"/>
                  </a:moveTo>
                  <a:cubicBezTo>
                    <a:pt x="1828138" y="1027661"/>
                    <a:pt x="1592404" y="877817"/>
                    <a:pt x="1255548" y="877817"/>
                  </a:cubicBezTo>
                  <a:cubicBezTo>
                    <a:pt x="977809" y="877817"/>
                    <a:pt x="685332" y="1043792"/>
                    <a:pt x="558581" y="1126656"/>
                  </a:cubicBezTo>
                  <a:lnTo>
                    <a:pt x="558581" y="50404"/>
                  </a:lnTo>
                  <a:cubicBezTo>
                    <a:pt x="558581" y="10445"/>
                    <a:pt x="549902" y="-281"/>
                    <a:pt x="531970" y="-281"/>
                  </a:cubicBezTo>
                  <a:cubicBezTo>
                    <a:pt x="520998" y="-281"/>
                    <a:pt x="511828" y="3895"/>
                    <a:pt x="496761" y="13229"/>
                  </a:cubicBezTo>
                  <a:cubicBezTo>
                    <a:pt x="348074" y="106050"/>
                    <a:pt x="192258" y="186930"/>
                    <a:pt x="30779" y="255108"/>
                  </a:cubicBezTo>
                  <a:cubicBezTo>
                    <a:pt x="12766" y="262641"/>
                    <a:pt x="893" y="269109"/>
                    <a:pt x="-171" y="304237"/>
                  </a:cubicBezTo>
                  <a:cubicBezTo>
                    <a:pt x="2531" y="359589"/>
                    <a:pt x="-171" y="2970466"/>
                    <a:pt x="-171" y="3029012"/>
                  </a:cubicBezTo>
                  <a:cubicBezTo>
                    <a:pt x="177" y="3086533"/>
                    <a:pt x="47088" y="3132881"/>
                    <a:pt x="104608" y="3132534"/>
                  </a:cubicBezTo>
                  <a:cubicBezTo>
                    <a:pt x="105163" y="3132530"/>
                    <a:pt x="105718" y="3132523"/>
                    <a:pt x="106274" y="3132510"/>
                  </a:cubicBezTo>
                  <a:lnTo>
                    <a:pt x="456722" y="3132510"/>
                  </a:lnTo>
                  <a:cubicBezTo>
                    <a:pt x="512660" y="3132826"/>
                    <a:pt x="558263" y="3087736"/>
                    <a:pt x="558580" y="3031797"/>
                  </a:cubicBezTo>
                  <a:cubicBezTo>
                    <a:pt x="558582" y="3031496"/>
                    <a:pt x="558582" y="3031196"/>
                    <a:pt x="558581" y="3030894"/>
                  </a:cubicBezTo>
                  <a:lnTo>
                    <a:pt x="558581" y="1576841"/>
                  </a:lnTo>
                  <a:cubicBezTo>
                    <a:pt x="558581" y="1509043"/>
                    <a:pt x="574957" y="1478010"/>
                    <a:pt x="605826" y="1459914"/>
                  </a:cubicBezTo>
                  <a:cubicBezTo>
                    <a:pt x="744449" y="1377541"/>
                    <a:pt x="934985" y="1292057"/>
                    <a:pt x="1076393" y="1292057"/>
                  </a:cubicBezTo>
                  <a:cubicBezTo>
                    <a:pt x="1227544" y="1292057"/>
                    <a:pt x="1278557" y="1397274"/>
                    <a:pt x="1278557" y="1554979"/>
                  </a:cubicBezTo>
                  <a:cubicBezTo>
                    <a:pt x="1278557" y="2154188"/>
                    <a:pt x="1278557" y="2972431"/>
                    <a:pt x="1278557" y="3028848"/>
                  </a:cubicBezTo>
                  <a:cubicBezTo>
                    <a:pt x="1278689" y="3086325"/>
                    <a:pt x="1325391" y="3132811"/>
                    <a:pt x="1382867" y="3132678"/>
                  </a:cubicBezTo>
                  <a:cubicBezTo>
                    <a:pt x="1383114" y="3132678"/>
                    <a:pt x="1383362" y="3132676"/>
                    <a:pt x="1383609" y="3132674"/>
                  </a:cubicBezTo>
                  <a:lnTo>
                    <a:pt x="1734058" y="3132674"/>
                  </a:lnTo>
                  <a:cubicBezTo>
                    <a:pt x="1790221" y="3132945"/>
                    <a:pt x="1835972" y="3087634"/>
                    <a:pt x="1836243" y="3031469"/>
                  </a:cubicBezTo>
                  <a:cubicBezTo>
                    <a:pt x="1836244" y="3031360"/>
                    <a:pt x="1836244" y="3031250"/>
                    <a:pt x="1836244" y="3031140"/>
                  </a:cubicBezTo>
                  <a:cubicBezTo>
                    <a:pt x="1836244" y="2975461"/>
                    <a:pt x="1836244" y="1983465"/>
                    <a:pt x="1836244" y="1418073"/>
                  </a:cubicBezTo>
                </a:path>
              </a:pathLst>
            </a:custGeom>
            <a:grpFill/>
            <a:ln w="8188" cap="flat">
              <a:noFill/>
              <a:prstDash val="solid"/>
              <a:miter/>
            </a:ln>
          </p:spPr>
          <p:txBody>
            <a:bodyPr rtlCol="0" anchor="ctr"/>
            <a:lstStyle/>
            <a:p>
              <a:endParaRPr lang="en-GB"/>
            </a:p>
          </p:txBody>
        </p:sp>
      </p:grpSp>
    </p:spTree>
    <p:extLst>
      <p:ext uri="{BB962C8B-B14F-4D97-AF65-F5344CB8AC3E}">
        <p14:creationId xmlns:p14="http://schemas.microsoft.com/office/powerpoint/2010/main" val="4123977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and FS image blue">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E5C4D60-D892-8C48-A731-9FD27A3DD1D6}"/>
              </a:ext>
            </a:extLst>
          </p:cNvPr>
          <p:cNvSpPr>
            <a:spLocks noGrp="1"/>
          </p:cNvSpPr>
          <p:nvPr>
            <p:ph type="pic" sz="quarter" idx="13"/>
          </p:nvPr>
        </p:nvSpPr>
        <p:spPr>
          <a:xfrm>
            <a:off x="0" y="0"/>
            <a:ext cx="12192000" cy="6858000"/>
          </a:xfrm>
        </p:spPr>
        <p:txBody>
          <a:bodyPr/>
          <a:lstStyle/>
          <a:p>
            <a:endParaRPr lang="en-GB" dirty="0"/>
          </a:p>
        </p:txBody>
      </p:sp>
      <p:sp>
        <p:nvSpPr>
          <p:cNvPr id="2" name="Title 1">
            <a:extLst>
              <a:ext uri="{FF2B5EF4-FFF2-40B4-BE49-F238E27FC236}">
                <a16:creationId xmlns:a16="http://schemas.microsoft.com/office/drawing/2014/main" id="{E91CB688-3EC8-A945-9D8B-486DC934AE86}"/>
              </a:ext>
            </a:extLst>
          </p:cNvPr>
          <p:cNvSpPr>
            <a:spLocks noGrp="1"/>
          </p:cNvSpPr>
          <p:nvPr>
            <p:ph type="title"/>
          </p:nvPr>
        </p:nvSpPr>
        <p:spPr>
          <a:xfrm>
            <a:off x="396000" y="360000"/>
            <a:ext cx="5257800" cy="1325563"/>
          </a:xfrm>
        </p:spPr>
        <p:txBody>
          <a:bodyPr lIns="0" anchor="t">
            <a:normAutofit/>
          </a:bodyPr>
          <a:lstStyle>
            <a:lvl1pPr>
              <a:lnSpc>
                <a:spcPct val="100000"/>
              </a:lnSpc>
              <a:defRPr sz="2400" b="1" i="0">
                <a:solidFill>
                  <a:schemeClr val="bg1"/>
                </a:solidFill>
                <a:latin typeface="Roboto Slab" pitchFamily="2" charset="0"/>
                <a:ea typeface="Roboto Slab" pitchFamily="2" charset="0"/>
                <a:cs typeface="Poppins Medium" pitchFamily="2" charset="77"/>
              </a:defRPr>
            </a:lvl1pPr>
          </a:lstStyle>
          <a:p>
            <a:r>
              <a:rPr lang="en-GB" dirty="0"/>
              <a:t>Click to edit Master title style</a:t>
            </a:r>
          </a:p>
        </p:txBody>
      </p:sp>
      <p:sp>
        <p:nvSpPr>
          <p:cNvPr id="3" name="Content Placeholder 2">
            <a:extLst>
              <a:ext uri="{FF2B5EF4-FFF2-40B4-BE49-F238E27FC236}">
                <a16:creationId xmlns:a16="http://schemas.microsoft.com/office/drawing/2014/main" id="{388179B8-A0E9-CD48-B766-97BEAFFF52CA}"/>
              </a:ext>
            </a:extLst>
          </p:cNvPr>
          <p:cNvSpPr>
            <a:spLocks noGrp="1"/>
          </p:cNvSpPr>
          <p:nvPr>
            <p:ph idx="1"/>
          </p:nvPr>
        </p:nvSpPr>
        <p:spPr>
          <a:xfrm>
            <a:off x="395430" y="1800000"/>
            <a:ext cx="5700570" cy="4351338"/>
          </a:xfrm>
        </p:spPr>
        <p:txBody>
          <a:bodyPr lIns="0"/>
          <a:lstStyle>
            <a:lvl1pPr>
              <a:buClr>
                <a:schemeClr val="bg1"/>
              </a:buClr>
              <a:defRPr b="0" i="0">
                <a:solidFill>
                  <a:schemeClr val="bg1"/>
                </a:solidFill>
                <a:latin typeface="+mn-lt"/>
                <a:ea typeface="Roboto Light" panose="02000000000000000000" pitchFamily="2" charset="0"/>
                <a:cs typeface="Roboto Light" panose="02000000000000000000" pitchFamily="2" charset="0"/>
              </a:defRPr>
            </a:lvl1pPr>
            <a:lvl2pPr>
              <a:buClr>
                <a:schemeClr val="bg1"/>
              </a:buClr>
              <a:defRPr b="0" i="0">
                <a:solidFill>
                  <a:schemeClr val="bg1"/>
                </a:solidFill>
                <a:latin typeface="+mn-lt"/>
                <a:ea typeface="Roboto Light" panose="02000000000000000000" pitchFamily="2" charset="0"/>
                <a:cs typeface="Roboto Light" panose="02000000000000000000" pitchFamily="2" charset="0"/>
              </a:defRPr>
            </a:lvl2pPr>
            <a:lvl3pPr algn="just">
              <a:defRPr sz="1400" b="0" i="0">
                <a:solidFill>
                  <a:schemeClr val="bg1"/>
                </a:solidFill>
                <a:latin typeface="+mn-lt"/>
                <a:ea typeface="Roboto Light" panose="02000000000000000000" pitchFamily="2" charset="0"/>
                <a:cs typeface="Roboto Light" panose="02000000000000000000" pitchFamily="2" charset="0"/>
              </a:defRPr>
            </a:lvl3pPr>
            <a:lvl4pPr>
              <a:defRPr b="0" i="0">
                <a:solidFill>
                  <a:schemeClr val="bg1"/>
                </a:solidFill>
                <a:latin typeface="Poppins Light" pitchFamily="2" charset="77"/>
                <a:cs typeface="Poppins Light" pitchFamily="2" charset="77"/>
              </a:defRPr>
            </a:lvl4pPr>
            <a:lvl5pPr>
              <a:defRPr b="0" i="0">
                <a:solidFill>
                  <a:schemeClr val="bg1"/>
                </a:solidFill>
                <a:latin typeface="Poppins Light" pitchFamily="2" charset="77"/>
                <a:cs typeface="Poppins Light" pitchFamily="2" charset="77"/>
              </a:defRPr>
            </a:lvl5pPr>
          </a:lstStyle>
          <a:p>
            <a:pPr lvl="0"/>
            <a:r>
              <a:rPr lang="en-GB" dirty="0"/>
              <a:t>Click to edit Master text styles</a:t>
            </a:r>
          </a:p>
          <a:p>
            <a:pPr lvl="1"/>
            <a:r>
              <a:rPr lang="en-GB" dirty="0"/>
              <a:t>Second level</a:t>
            </a:r>
          </a:p>
          <a:p>
            <a:pPr lvl="2"/>
            <a:r>
              <a:rPr lang="en-GB" dirty="0"/>
              <a:t>Third level paragraph style with increased line spacing</a:t>
            </a:r>
          </a:p>
        </p:txBody>
      </p:sp>
      <p:sp>
        <p:nvSpPr>
          <p:cNvPr id="4" name="Date Placeholder 3">
            <a:extLst>
              <a:ext uri="{FF2B5EF4-FFF2-40B4-BE49-F238E27FC236}">
                <a16:creationId xmlns:a16="http://schemas.microsoft.com/office/drawing/2014/main" id="{A07B13C9-915C-E843-8DF1-3552102BC173}"/>
              </a:ext>
            </a:extLst>
          </p:cNvPr>
          <p:cNvSpPr>
            <a:spLocks noGrp="1"/>
          </p:cNvSpPr>
          <p:nvPr>
            <p:ph type="dt" sz="half" idx="10"/>
          </p:nvPr>
        </p:nvSpPr>
        <p:spPr/>
        <p:txBody>
          <a:bodyPr/>
          <a:lstStyle/>
          <a:p>
            <a:fld id="{0739BB45-3EC8-DF4C-971B-FE5886CFAD33}" type="datetime1">
              <a:rPr lang="en-GB" smtClean="0"/>
              <a:t>27/07/2022</a:t>
            </a:fld>
            <a:endParaRPr lang="en-GB"/>
          </a:p>
        </p:txBody>
      </p:sp>
      <p:sp>
        <p:nvSpPr>
          <p:cNvPr id="5" name="Footer Placeholder 4">
            <a:extLst>
              <a:ext uri="{FF2B5EF4-FFF2-40B4-BE49-F238E27FC236}">
                <a16:creationId xmlns:a16="http://schemas.microsoft.com/office/drawing/2014/main" id="{4BE4156A-790B-EF48-B819-FFF7984F088C}"/>
              </a:ext>
            </a:extLst>
          </p:cNvPr>
          <p:cNvSpPr>
            <a:spLocks noGrp="1"/>
          </p:cNvSpPr>
          <p:nvPr>
            <p:ph type="ftr" sz="quarter" idx="11"/>
          </p:nvPr>
        </p:nvSpPr>
        <p:spPr/>
        <p:txBody>
          <a:bodyPr/>
          <a:lstStyle/>
          <a:p>
            <a:endParaRPr lang="en-GB"/>
          </a:p>
        </p:txBody>
      </p:sp>
      <p:grpSp>
        <p:nvGrpSpPr>
          <p:cNvPr id="11" name="Group 10">
            <a:extLst>
              <a:ext uri="{FF2B5EF4-FFF2-40B4-BE49-F238E27FC236}">
                <a16:creationId xmlns:a16="http://schemas.microsoft.com/office/drawing/2014/main" id="{36D5BAE7-0C10-6748-878B-152F63EB044B}"/>
              </a:ext>
            </a:extLst>
          </p:cNvPr>
          <p:cNvGrpSpPr/>
          <p:nvPr userDrawn="1"/>
        </p:nvGrpSpPr>
        <p:grpSpPr>
          <a:xfrm>
            <a:off x="10835795" y="6288957"/>
            <a:ext cx="1023175" cy="348334"/>
            <a:chOff x="0" y="1353270"/>
            <a:chExt cx="12194374" cy="4151510"/>
          </a:xfrm>
          <a:solidFill>
            <a:schemeClr val="bg1"/>
          </a:solidFill>
        </p:grpSpPr>
        <p:sp>
          <p:nvSpPr>
            <p:cNvPr id="12" name="Freeform 11">
              <a:extLst>
                <a:ext uri="{FF2B5EF4-FFF2-40B4-BE49-F238E27FC236}">
                  <a16:creationId xmlns:a16="http://schemas.microsoft.com/office/drawing/2014/main" id="{B1FEEF5B-E0BF-8849-BC17-50C8384F2ADD}"/>
                </a:ext>
              </a:extLst>
            </p:cNvPr>
            <p:cNvSpPr/>
            <p:nvPr/>
          </p:nvSpPr>
          <p:spPr>
            <a:xfrm>
              <a:off x="7408127" y="3166569"/>
              <a:ext cx="941960" cy="2268843"/>
            </a:xfrm>
            <a:custGeom>
              <a:avLst/>
              <a:gdLst>
                <a:gd name="connsiteX0" fmla="*/ 915833 w 941960"/>
                <a:gd name="connsiteY0" fmla="*/ 214494 h 2268843"/>
                <a:gd name="connsiteX1" fmla="*/ 562354 w 941960"/>
                <a:gd name="connsiteY1" fmla="*/ 2143871 h 2268843"/>
                <a:gd name="connsiteX2" fmla="*/ 417754 w 941960"/>
                <a:gd name="connsiteY2" fmla="*/ 2267513 h 2268843"/>
                <a:gd name="connsiteX3" fmla="*/ 117416 w 941960"/>
                <a:gd name="connsiteY3" fmla="*/ 2267513 h 2268843"/>
                <a:gd name="connsiteX4" fmla="*/ 5404 w 941960"/>
                <a:gd name="connsiteY4" fmla="*/ 2128314 h 2268843"/>
                <a:gd name="connsiteX5" fmla="*/ 342424 w 941960"/>
                <a:gd name="connsiteY5" fmla="*/ 231608 h 2268843"/>
                <a:gd name="connsiteX6" fmla="*/ 854177 w 941960"/>
                <a:gd name="connsiteY6" fmla="*/ 16832 h 2268843"/>
                <a:gd name="connsiteX7" fmla="*/ 907563 w 941960"/>
                <a:gd name="connsiteY7" fmla="*/ -281 h 2268843"/>
                <a:gd name="connsiteX8" fmla="*/ 941789 w 941960"/>
                <a:gd name="connsiteY8" fmla="*/ 43034 h 2268843"/>
                <a:gd name="connsiteX9" fmla="*/ 915833 w 941960"/>
                <a:gd name="connsiteY9" fmla="*/ 214986 h 226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1960" h="2268843">
                  <a:moveTo>
                    <a:pt x="915833" y="214494"/>
                  </a:moveTo>
                  <a:cubicBezTo>
                    <a:pt x="797270" y="872250"/>
                    <a:pt x="681491" y="1486362"/>
                    <a:pt x="562354" y="2143871"/>
                  </a:cubicBezTo>
                  <a:cubicBezTo>
                    <a:pt x="547043" y="2227718"/>
                    <a:pt x="498815" y="2266693"/>
                    <a:pt x="417754" y="2267513"/>
                  </a:cubicBezTo>
                  <a:cubicBezTo>
                    <a:pt x="317451" y="2268331"/>
                    <a:pt x="217147" y="2269396"/>
                    <a:pt x="117416" y="2267513"/>
                  </a:cubicBezTo>
                  <a:cubicBezTo>
                    <a:pt x="14083" y="2265466"/>
                    <a:pt x="-13592" y="2232140"/>
                    <a:pt x="5404" y="2128314"/>
                  </a:cubicBezTo>
                  <a:cubicBezTo>
                    <a:pt x="63948" y="1801279"/>
                    <a:pt x="291986" y="521468"/>
                    <a:pt x="342424" y="231608"/>
                  </a:cubicBezTo>
                  <a:cubicBezTo>
                    <a:pt x="528129" y="166103"/>
                    <a:pt x="686322" y="105347"/>
                    <a:pt x="854177" y="16832"/>
                  </a:cubicBezTo>
                  <a:cubicBezTo>
                    <a:pt x="870387" y="7028"/>
                    <a:pt x="888673" y="1166"/>
                    <a:pt x="907563" y="-281"/>
                  </a:cubicBezTo>
                  <a:cubicBezTo>
                    <a:pt x="933683" y="-281"/>
                    <a:pt x="941789" y="16095"/>
                    <a:pt x="941789" y="43034"/>
                  </a:cubicBezTo>
                  <a:cubicBezTo>
                    <a:pt x="941789" y="72512"/>
                    <a:pt x="920419" y="189439"/>
                    <a:pt x="915833" y="214986"/>
                  </a:cubicBezTo>
                </a:path>
              </a:pathLst>
            </a:custGeom>
            <a:grpFill/>
            <a:ln w="8188" cap="flat">
              <a:no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87A2A7EC-3A80-414A-A24F-1DF673F24B12}"/>
                </a:ext>
              </a:extLst>
            </p:cNvPr>
            <p:cNvSpPr/>
            <p:nvPr/>
          </p:nvSpPr>
          <p:spPr>
            <a:xfrm>
              <a:off x="9106311" y="1353270"/>
              <a:ext cx="1227083" cy="741558"/>
            </a:xfrm>
            <a:custGeom>
              <a:avLst/>
              <a:gdLst>
                <a:gd name="connsiteX0" fmla="*/ 1226832 w 1227083"/>
                <a:gd name="connsiteY0" fmla="*/ 365105 h 741558"/>
                <a:gd name="connsiteX1" fmla="*/ 1226832 w 1227083"/>
                <a:gd name="connsiteY1" fmla="*/ 365105 h 741558"/>
                <a:gd name="connsiteX2" fmla="*/ 1219135 w 1227083"/>
                <a:gd name="connsiteY2" fmla="*/ 346436 h 741558"/>
                <a:gd name="connsiteX3" fmla="*/ 883916 w 1227083"/>
                <a:gd name="connsiteY3" fmla="*/ 5399 h 741558"/>
                <a:gd name="connsiteX4" fmla="*/ 854685 w 1227083"/>
                <a:gd name="connsiteY4" fmla="*/ 4826 h 741558"/>
                <a:gd name="connsiteX5" fmla="*/ 21797 w 1227083"/>
                <a:gd name="connsiteY5" fmla="*/ 349302 h 741558"/>
                <a:gd name="connsiteX6" fmla="*/ 835 w 1227083"/>
                <a:gd name="connsiteY6" fmla="*/ 369527 h 741558"/>
                <a:gd name="connsiteX7" fmla="*/ 16 w 1227083"/>
                <a:gd name="connsiteY7" fmla="*/ 373949 h 741558"/>
                <a:gd name="connsiteX8" fmla="*/ 13853 w 1227083"/>
                <a:gd name="connsiteY8" fmla="*/ 394092 h 741558"/>
                <a:gd name="connsiteX9" fmla="*/ 721548 w 1227083"/>
                <a:gd name="connsiteY9" fmla="*/ 734473 h 741558"/>
                <a:gd name="connsiteX10" fmla="*/ 761096 w 1227083"/>
                <a:gd name="connsiteY10" fmla="*/ 733737 h 741558"/>
                <a:gd name="connsiteX11" fmla="*/ 1210210 w 1227083"/>
                <a:gd name="connsiteY11" fmla="*/ 396957 h 741558"/>
                <a:gd name="connsiteX12" fmla="*/ 1224539 w 1227083"/>
                <a:gd name="connsiteY12" fmla="*/ 378370 h 741558"/>
                <a:gd name="connsiteX13" fmla="*/ 1224539 w 1227083"/>
                <a:gd name="connsiteY13" fmla="*/ 378370 h 741558"/>
                <a:gd name="connsiteX14" fmla="*/ 1226258 w 1227083"/>
                <a:gd name="connsiteY14" fmla="*/ 371738 h 741558"/>
                <a:gd name="connsiteX15" fmla="*/ 1226913 w 1227083"/>
                <a:gd name="connsiteY15" fmla="*/ 365106 h 74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83" h="741558">
                  <a:moveTo>
                    <a:pt x="1226832" y="365105"/>
                  </a:moveTo>
                  <a:lnTo>
                    <a:pt x="1226832" y="365105"/>
                  </a:lnTo>
                  <a:cubicBezTo>
                    <a:pt x="1226685" y="358140"/>
                    <a:pt x="1223940" y="351481"/>
                    <a:pt x="1219135" y="346436"/>
                  </a:cubicBezTo>
                  <a:lnTo>
                    <a:pt x="883916" y="5399"/>
                  </a:lnTo>
                  <a:cubicBezTo>
                    <a:pt x="875638" y="-1952"/>
                    <a:pt x="863244" y="-2195"/>
                    <a:pt x="854685" y="4826"/>
                  </a:cubicBezTo>
                  <a:cubicBezTo>
                    <a:pt x="641796" y="156635"/>
                    <a:pt x="291020" y="285271"/>
                    <a:pt x="21797" y="349302"/>
                  </a:cubicBezTo>
                  <a:cubicBezTo>
                    <a:pt x="11613" y="351661"/>
                    <a:pt x="3556" y="359435"/>
                    <a:pt x="835" y="369527"/>
                  </a:cubicBezTo>
                  <a:cubicBezTo>
                    <a:pt x="443" y="370977"/>
                    <a:pt x="169" y="372455"/>
                    <a:pt x="16" y="373949"/>
                  </a:cubicBezTo>
                  <a:cubicBezTo>
                    <a:pt x="-1327" y="383244"/>
                    <a:pt x="4696" y="392011"/>
                    <a:pt x="13853" y="394092"/>
                  </a:cubicBezTo>
                  <a:cubicBezTo>
                    <a:pt x="258431" y="457632"/>
                    <a:pt x="560980" y="584466"/>
                    <a:pt x="721548" y="734473"/>
                  </a:cubicBezTo>
                  <a:cubicBezTo>
                    <a:pt x="733177" y="743816"/>
                    <a:pt x="749823" y="743506"/>
                    <a:pt x="761096" y="733737"/>
                  </a:cubicBezTo>
                  <a:lnTo>
                    <a:pt x="1210210" y="396957"/>
                  </a:lnTo>
                  <a:cubicBezTo>
                    <a:pt x="1216675" y="392269"/>
                    <a:pt x="1221649" y="385815"/>
                    <a:pt x="1224539" y="378370"/>
                  </a:cubicBezTo>
                  <a:lnTo>
                    <a:pt x="1224539" y="378370"/>
                  </a:lnTo>
                  <a:cubicBezTo>
                    <a:pt x="1225350" y="376228"/>
                    <a:pt x="1225927" y="374004"/>
                    <a:pt x="1226258" y="371738"/>
                  </a:cubicBezTo>
                  <a:cubicBezTo>
                    <a:pt x="1226679" y="369552"/>
                    <a:pt x="1226898" y="367332"/>
                    <a:pt x="1226913" y="365106"/>
                  </a:cubicBezTo>
                </a:path>
              </a:pathLst>
            </a:custGeom>
            <a:grpFill/>
            <a:ln w="8188" cap="flat">
              <a:noFill/>
              <a:prstDash val="solid"/>
              <a:miter/>
            </a:ln>
          </p:spPr>
          <p:txBody>
            <a:bodyPr rtlCol="0" anchor="ctr"/>
            <a:lstStyle/>
            <a:p>
              <a:endParaRPr lang="en-GB"/>
            </a:p>
          </p:txBody>
        </p:sp>
        <p:sp>
          <p:nvSpPr>
            <p:cNvPr id="14" name="Freeform 13">
              <a:extLst>
                <a:ext uri="{FF2B5EF4-FFF2-40B4-BE49-F238E27FC236}">
                  <a16:creationId xmlns:a16="http://schemas.microsoft.com/office/drawing/2014/main" id="{A6DAEFDA-9710-0749-A995-4CD3F7C3100D}"/>
                </a:ext>
              </a:extLst>
            </p:cNvPr>
            <p:cNvSpPr/>
            <p:nvPr/>
          </p:nvSpPr>
          <p:spPr>
            <a:xfrm>
              <a:off x="8959018" y="2212437"/>
              <a:ext cx="1227483" cy="741574"/>
            </a:xfrm>
            <a:custGeom>
              <a:avLst/>
              <a:gdLst>
                <a:gd name="connsiteX0" fmla="*/ 1227312 w 1227483"/>
                <a:gd name="connsiteY0" fmla="*/ 365122 h 741574"/>
                <a:gd name="connsiteX1" fmla="*/ 1227312 w 1227483"/>
                <a:gd name="connsiteY1" fmla="*/ 365122 h 741574"/>
                <a:gd name="connsiteX2" fmla="*/ 1219124 w 1227483"/>
                <a:gd name="connsiteY2" fmla="*/ 346453 h 741574"/>
                <a:gd name="connsiteX3" fmla="*/ 883824 w 1227483"/>
                <a:gd name="connsiteY3" fmla="*/ 5416 h 741574"/>
                <a:gd name="connsiteX4" fmla="*/ 854674 w 1227483"/>
                <a:gd name="connsiteY4" fmla="*/ 4843 h 741574"/>
                <a:gd name="connsiteX5" fmla="*/ 21787 w 1227483"/>
                <a:gd name="connsiteY5" fmla="*/ 349319 h 741574"/>
                <a:gd name="connsiteX6" fmla="*/ 825 w 1227483"/>
                <a:gd name="connsiteY6" fmla="*/ 369462 h 741574"/>
                <a:gd name="connsiteX7" fmla="*/ 6 w 1227483"/>
                <a:gd name="connsiteY7" fmla="*/ 373965 h 741574"/>
                <a:gd name="connsiteX8" fmla="*/ 13843 w 1227483"/>
                <a:gd name="connsiteY8" fmla="*/ 394108 h 741574"/>
                <a:gd name="connsiteX9" fmla="*/ 721538 w 1227483"/>
                <a:gd name="connsiteY9" fmla="*/ 734490 h 741574"/>
                <a:gd name="connsiteX10" fmla="*/ 761086 w 1227483"/>
                <a:gd name="connsiteY10" fmla="*/ 733753 h 741574"/>
                <a:gd name="connsiteX11" fmla="*/ 1210364 w 1227483"/>
                <a:gd name="connsiteY11" fmla="*/ 396974 h 741574"/>
                <a:gd name="connsiteX12" fmla="*/ 1224611 w 1227483"/>
                <a:gd name="connsiteY12" fmla="*/ 378387 h 741574"/>
                <a:gd name="connsiteX13" fmla="*/ 1224611 w 1227483"/>
                <a:gd name="connsiteY13" fmla="*/ 378387 h 741574"/>
                <a:gd name="connsiteX14" fmla="*/ 1226248 w 1227483"/>
                <a:gd name="connsiteY14" fmla="*/ 371673 h 741574"/>
                <a:gd name="connsiteX15" fmla="*/ 1226903 w 1227483"/>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483" h="741574">
                  <a:moveTo>
                    <a:pt x="1227312" y="365122"/>
                  </a:moveTo>
                  <a:lnTo>
                    <a:pt x="1227312" y="365122"/>
                  </a:lnTo>
                  <a:cubicBezTo>
                    <a:pt x="1227058" y="358084"/>
                    <a:pt x="1224130" y="351408"/>
                    <a:pt x="1219124" y="346453"/>
                  </a:cubicBezTo>
                  <a:lnTo>
                    <a:pt x="883824" y="5416"/>
                  </a:lnTo>
                  <a:cubicBezTo>
                    <a:pt x="875586" y="-1957"/>
                    <a:pt x="863196" y="-2201"/>
                    <a:pt x="854674" y="4843"/>
                  </a:cubicBezTo>
                  <a:cubicBezTo>
                    <a:pt x="641786" y="156570"/>
                    <a:pt x="291092" y="285206"/>
                    <a:pt x="21787" y="349319"/>
                  </a:cubicBezTo>
                  <a:cubicBezTo>
                    <a:pt x="11625" y="351664"/>
                    <a:pt x="3572" y="359401"/>
                    <a:pt x="825" y="369462"/>
                  </a:cubicBezTo>
                  <a:cubicBezTo>
                    <a:pt x="441" y="370941"/>
                    <a:pt x="167" y="372446"/>
                    <a:pt x="6" y="373965"/>
                  </a:cubicBezTo>
                  <a:cubicBezTo>
                    <a:pt x="-1296" y="383251"/>
                    <a:pt x="4710" y="391993"/>
                    <a:pt x="13843" y="394108"/>
                  </a:cubicBezTo>
                  <a:cubicBezTo>
                    <a:pt x="258421" y="457567"/>
                    <a:pt x="560969" y="584483"/>
                    <a:pt x="721538" y="734490"/>
                  </a:cubicBezTo>
                  <a:cubicBezTo>
                    <a:pt x="733167" y="743833"/>
                    <a:pt x="749813" y="743522"/>
                    <a:pt x="761086" y="733753"/>
                  </a:cubicBezTo>
                  <a:lnTo>
                    <a:pt x="1210364" y="396974"/>
                  </a:lnTo>
                  <a:cubicBezTo>
                    <a:pt x="1216789" y="392264"/>
                    <a:pt x="1221732" y="385815"/>
                    <a:pt x="1224611" y="378387"/>
                  </a:cubicBezTo>
                  <a:lnTo>
                    <a:pt x="1224611" y="378387"/>
                  </a:lnTo>
                  <a:cubicBezTo>
                    <a:pt x="1225396" y="376215"/>
                    <a:pt x="1225945" y="373963"/>
                    <a:pt x="1226248" y="371673"/>
                  </a:cubicBezTo>
                  <a:cubicBezTo>
                    <a:pt x="1226705" y="369520"/>
                    <a:pt x="1226925" y="367323"/>
                    <a:pt x="1226903" y="365122"/>
                  </a:cubicBezTo>
                </a:path>
              </a:pathLst>
            </a:custGeom>
            <a:grpFill/>
            <a:ln w="8188"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A3660408-48B8-0446-AB55-FC36FC1FB166}"/>
                </a:ext>
              </a:extLst>
            </p:cNvPr>
            <p:cNvSpPr/>
            <p:nvPr/>
          </p:nvSpPr>
          <p:spPr>
            <a:xfrm>
              <a:off x="7764610" y="1353279"/>
              <a:ext cx="1227338" cy="741548"/>
            </a:xfrm>
            <a:custGeom>
              <a:avLst/>
              <a:gdLst>
                <a:gd name="connsiteX0" fmla="*/ 1227167 w 1227338"/>
                <a:gd name="connsiteY0" fmla="*/ 365096 h 741548"/>
                <a:gd name="connsiteX1" fmla="*/ 1227167 w 1227338"/>
                <a:gd name="connsiteY1" fmla="*/ 365096 h 741548"/>
                <a:gd name="connsiteX2" fmla="*/ 1219552 w 1227338"/>
                <a:gd name="connsiteY2" fmla="*/ 346427 h 741548"/>
                <a:gd name="connsiteX3" fmla="*/ 883842 w 1227338"/>
                <a:gd name="connsiteY3" fmla="*/ 5390 h 741548"/>
                <a:gd name="connsiteX4" fmla="*/ 854692 w 1227338"/>
                <a:gd name="connsiteY4" fmla="*/ 4817 h 741548"/>
                <a:gd name="connsiteX5" fmla="*/ 21804 w 1227338"/>
                <a:gd name="connsiteY5" fmla="*/ 349293 h 741548"/>
                <a:gd name="connsiteX6" fmla="*/ 842 w 1227338"/>
                <a:gd name="connsiteY6" fmla="*/ 369518 h 741548"/>
                <a:gd name="connsiteX7" fmla="*/ 24 w 1227338"/>
                <a:gd name="connsiteY7" fmla="*/ 373940 h 741548"/>
                <a:gd name="connsiteX8" fmla="*/ 13943 w 1227338"/>
                <a:gd name="connsiteY8" fmla="*/ 394082 h 741548"/>
                <a:gd name="connsiteX9" fmla="*/ 721555 w 1227338"/>
                <a:gd name="connsiteY9" fmla="*/ 734464 h 741548"/>
                <a:gd name="connsiteX10" fmla="*/ 761103 w 1227338"/>
                <a:gd name="connsiteY10" fmla="*/ 733727 h 741548"/>
                <a:gd name="connsiteX11" fmla="*/ 1210299 w 1227338"/>
                <a:gd name="connsiteY11" fmla="*/ 396948 h 741548"/>
                <a:gd name="connsiteX12" fmla="*/ 1224464 w 1227338"/>
                <a:gd name="connsiteY12" fmla="*/ 378361 h 741548"/>
                <a:gd name="connsiteX13" fmla="*/ 1224464 w 1227338"/>
                <a:gd name="connsiteY13" fmla="*/ 378361 h 741548"/>
                <a:gd name="connsiteX14" fmla="*/ 1226102 w 1227338"/>
                <a:gd name="connsiteY14" fmla="*/ 371729 h 741548"/>
                <a:gd name="connsiteX15" fmla="*/ 1226756 w 1227338"/>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8" h="741548">
                  <a:moveTo>
                    <a:pt x="1227167" y="365096"/>
                  </a:moveTo>
                  <a:lnTo>
                    <a:pt x="1227167" y="365096"/>
                  </a:lnTo>
                  <a:cubicBezTo>
                    <a:pt x="1227083" y="358134"/>
                    <a:pt x="1224362" y="351462"/>
                    <a:pt x="1219552" y="346427"/>
                  </a:cubicBezTo>
                  <a:lnTo>
                    <a:pt x="883842" y="5390"/>
                  </a:lnTo>
                  <a:cubicBezTo>
                    <a:pt x="875591" y="-1949"/>
                    <a:pt x="863226" y="-2192"/>
                    <a:pt x="854692" y="4817"/>
                  </a:cubicBezTo>
                  <a:cubicBezTo>
                    <a:pt x="641803" y="156626"/>
                    <a:pt x="291027" y="285262"/>
                    <a:pt x="21804" y="349293"/>
                  </a:cubicBezTo>
                  <a:cubicBezTo>
                    <a:pt x="11630" y="351668"/>
                    <a:pt x="3580" y="359435"/>
                    <a:pt x="842" y="369518"/>
                  </a:cubicBezTo>
                  <a:cubicBezTo>
                    <a:pt x="412" y="370958"/>
                    <a:pt x="137" y="372441"/>
                    <a:pt x="24" y="373940"/>
                  </a:cubicBezTo>
                  <a:cubicBezTo>
                    <a:pt x="-1356" y="383270"/>
                    <a:pt x="4728" y="392074"/>
                    <a:pt x="13943" y="394082"/>
                  </a:cubicBezTo>
                  <a:cubicBezTo>
                    <a:pt x="258521" y="457623"/>
                    <a:pt x="560987" y="584457"/>
                    <a:pt x="721555" y="734464"/>
                  </a:cubicBezTo>
                  <a:cubicBezTo>
                    <a:pt x="733185" y="743807"/>
                    <a:pt x="749831" y="743496"/>
                    <a:pt x="761103" y="733727"/>
                  </a:cubicBezTo>
                  <a:lnTo>
                    <a:pt x="1210299" y="396948"/>
                  </a:lnTo>
                  <a:cubicBezTo>
                    <a:pt x="1216726" y="392260"/>
                    <a:pt x="1221649" y="385801"/>
                    <a:pt x="1224464" y="378361"/>
                  </a:cubicBezTo>
                  <a:lnTo>
                    <a:pt x="1224464" y="378361"/>
                  </a:lnTo>
                  <a:cubicBezTo>
                    <a:pt x="1225212" y="376205"/>
                    <a:pt x="1225760" y="373985"/>
                    <a:pt x="1226102" y="371729"/>
                  </a:cubicBezTo>
                  <a:cubicBezTo>
                    <a:pt x="1226562" y="369549"/>
                    <a:pt x="1226782" y="367325"/>
                    <a:pt x="1226756" y="365096"/>
                  </a:cubicBezTo>
                </a:path>
              </a:pathLst>
            </a:custGeom>
            <a:grpFill/>
            <a:ln w="8188" cap="flat">
              <a:noFill/>
              <a:prstDash val="solid"/>
              <a:miter/>
            </a:ln>
          </p:spPr>
          <p:txBody>
            <a:bodyPr rtlCol="0" anchor="ctr"/>
            <a:lstStyle/>
            <a:p>
              <a:endParaRPr lang="en-GB"/>
            </a:p>
          </p:txBody>
        </p:sp>
        <p:sp>
          <p:nvSpPr>
            <p:cNvPr id="16" name="Freeform 15">
              <a:extLst>
                <a:ext uri="{FF2B5EF4-FFF2-40B4-BE49-F238E27FC236}">
                  <a16:creationId xmlns:a16="http://schemas.microsoft.com/office/drawing/2014/main" id="{836ACE96-22E2-7A41-B32B-24D7A8032C36}"/>
                </a:ext>
              </a:extLst>
            </p:cNvPr>
            <p:cNvSpPr/>
            <p:nvPr/>
          </p:nvSpPr>
          <p:spPr>
            <a:xfrm>
              <a:off x="7620111" y="2212437"/>
              <a:ext cx="1227317" cy="741574"/>
            </a:xfrm>
            <a:custGeom>
              <a:avLst/>
              <a:gdLst>
                <a:gd name="connsiteX0" fmla="*/ 1227147 w 1227317"/>
                <a:gd name="connsiteY0" fmla="*/ 365122 h 741574"/>
                <a:gd name="connsiteX1" fmla="*/ 1227147 w 1227317"/>
                <a:gd name="connsiteY1" fmla="*/ 365122 h 741574"/>
                <a:gd name="connsiteX2" fmla="*/ 1219532 w 1227317"/>
                <a:gd name="connsiteY2" fmla="*/ 346453 h 741574"/>
                <a:gd name="connsiteX3" fmla="*/ 883822 w 1227317"/>
                <a:gd name="connsiteY3" fmla="*/ 5416 h 741574"/>
                <a:gd name="connsiteX4" fmla="*/ 854672 w 1227317"/>
                <a:gd name="connsiteY4" fmla="*/ 4843 h 741574"/>
                <a:gd name="connsiteX5" fmla="*/ 21784 w 1227317"/>
                <a:gd name="connsiteY5" fmla="*/ 349319 h 741574"/>
                <a:gd name="connsiteX6" fmla="*/ 822 w 1227317"/>
                <a:gd name="connsiteY6" fmla="*/ 369462 h 741574"/>
                <a:gd name="connsiteX7" fmla="*/ 4 w 1227317"/>
                <a:gd name="connsiteY7" fmla="*/ 373965 h 741574"/>
                <a:gd name="connsiteX8" fmla="*/ 13923 w 1227317"/>
                <a:gd name="connsiteY8" fmla="*/ 394108 h 741574"/>
                <a:gd name="connsiteX9" fmla="*/ 721535 w 1227317"/>
                <a:gd name="connsiteY9" fmla="*/ 734490 h 741574"/>
                <a:gd name="connsiteX10" fmla="*/ 761083 w 1227317"/>
                <a:gd name="connsiteY10" fmla="*/ 733753 h 741574"/>
                <a:gd name="connsiteX11" fmla="*/ 1210279 w 1227317"/>
                <a:gd name="connsiteY11" fmla="*/ 396974 h 741574"/>
                <a:gd name="connsiteX12" fmla="*/ 1224526 w 1227317"/>
                <a:gd name="connsiteY12" fmla="*/ 378387 h 741574"/>
                <a:gd name="connsiteX13" fmla="*/ 1224526 w 1227317"/>
                <a:gd name="connsiteY13" fmla="*/ 378387 h 741574"/>
                <a:gd name="connsiteX14" fmla="*/ 1226164 w 1227317"/>
                <a:gd name="connsiteY14" fmla="*/ 371673 h 741574"/>
                <a:gd name="connsiteX15" fmla="*/ 1226818 w 1227317"/>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17" h="741574">
                  <a:moveTo>
                    <a:pt x="1227147" y="365122"/>
                  </a:moveTo>
                  <a:lnTo>
                    <a:pt x="1227147" y="365122"/>
                  </a:lnTo>
                  <a:cubicBezTo>
                    <a:pt x="1227104" y="358152"/>
                    <a:pt x="1224376" y="351466"/>
                    <a:pt x="1219532" y="346453"/>
                  </a:cubicBezTo>
                  <a:lnTo>
                    <a:pt x="883822" y="5416"/>
                  </a:lnTo>
                  <a:cubicBezTo>
                    <a:pt x="875584" y="-1957"/>
                    <a:pt x="863194" y="-2201"/>
                    <a:pt x="854672" y="4843"/>
                  </a:cubicBezTo>
                  <a:cubicBezTo>
                    <a:pt x="641784" y="156570"/>
                    <a:pt x="291007" y="285206"/>
                    <a:pt x="21784" y="349319"/>
                  </a:cubicBezTo>
                  <a:cubicBezTo>
                    <a:pt x="11622" y="351664"/>
                    <a:pt x="3570" y="359401"/>
                    <a:pt x="822" y="369462"/>
                  </a:cubicBezTo>
                  <a:cubicBezTo>
                    <a:pt x="438" y="370941"/>
                    <a:pt x="165" y="372446"/>
                    <a:pt x="4" y="373965"/>
                  </a:cubicBezTo>
                  <a:cubicBezTo>
                    <a:pt x="-1293" y="383276"/>
                    <a:pt x="4756" y="392029"/>
                    <a:pt x="13923" y="394108"/>
                  </a:cubicBezTo>
                  <a:cubicBezTo>
                    <a:pt x="258501" y="457567"/>
                    <a:pt x="560968" y="584483"/>
                    <a:pt x="721535" y="734490"/>
                  </a:cubicBezTo>
                  <a:cubicBezTo>
                    <a:pt x="733165" y="743833"/>
                    <a:pt x="749811" y="743522"/>
                    <a:pt x="761083" y="733753"/>
                  </a:cubicBezTo>
                  <a:lnTo>
                    <a:pt x="1210279" y="396974"/>
                  </a:lnTo>
                  <a:cubicBezTo>
                    <a:pt x="1216657" y="392217"/>
                    <a:pt x="1221589" y="385782"/>
                    <a:pt x="1224526" y="378387"/>
                  </a:cubicBezTo>
                  <a:lnTo>
                    <a:pt x="1224526" y="378387"/>
                  </a:lnTo>
                  <a:cubicBezTo>
                    <a:pt x="1225274" y="376203"/>
                    <a:pt x="1225822" y="373956"/>
                    <a:pt x="1226164" y="371673"/>
                  </a:cubicBezTo>
                  <a:cubicBezTo>
                    <a:pt x="1226620" y="369520"/>
                    <a:pt x="1226840" y="367323"/>
                    <a:pt x="1226818" y="365122"/>
                  </a:cubicBezTo>
                </a:path>
              </a:pathLst>
            </a:custGeom>
            <a:grpFill/>
            <a:ln w="8188" cap="flat">
              <a:noFill/>
              <a:prstDash val="solid"/>
              <a:miter/>
            </a:ln>
          </p:spPr>
          <p:txBody>
            <a:bodyPr rtlCol="0" anchor="ctr"/>
            <a:lstStyle/>
            <a:p>
              <a:endParaRPr lang="en-GB"/>
            </a:p>
          </p:txBody>
        </p:sp>
        <p:sp>
          <p:nvSpPr>
            <p:cNvPr id="17" name="Freeform 16">
              <a:extLst>
                <a:ext uri="{FF2B5EF4-FFF2-40B4-BE49-F238E27FC236}">
                  <a16:creationId xmlns:a16="http://schemas.microsoft.com/office/drawing/2014/main" id="{3DB6ABD7-CD8B-E746-8581-23A3CCE69F1E}"/>
                </a:ext>
              </a:extLst>
            </p:cNvPr>
            <p:cNvSpPr/>
            <p:nvPr/>
          </p:nvSpPr>
          <p:spPr>
            <a:xfrm>
              <a:off x="6427748" y="1353279"/>
              <a:ext cx="1227337" cy="741548"/>
            </a:xfrm>
            <a:custGeom>
              <a:avLst/>
              <a:gdLst>
                <a:gd name="connsiteX0" fmla="*/ 1227166 w 1227337"/>
                <a:gd name="connsiteY0" fmla="*/ 365096 h 741548"/>
                <a:gd name="connsiteX1" fmla="*/ 1227166 w 1227337"/>
                <a:gd name="connsiteY1" fmla="*/ 365096 h 741548"/>
                <a:gd name="connsiteX2" fmla="*/ 1219551 w 1227337"/>
                <a:gd name="connsiteY2" fmla="*/ 346427 h 741548"/>
                <a:gd name="connsiteX3" fmla="*/ 883841 w 1227337"/>
                <a:gd name="connsiteY3" fmla="*/ 5390 h 741548"/>
                <a:gd name="connsiteX4" fmla="*/ 854691 w 1227337"/>
                <a:gd name="connsiteY4" fmla="*/ 4817 h 741548"/>
                <a:gd name="connsiteX5" fmla="*/ 21722 w 1227337"/>
                <a:gd name="connsiteY5" fmla="*/ 349293 h 741548"/>
                <a:gd name="connsiteX6" fmla="*/ 842 w 1227337"/>
                <a:gd name="connsiteY6" fmla="*/ 369518 h 741548"/>
                <a:gd name="connsiteX7" fmla="*/ 24 w 1227337"/>
                <a:gd name="connsiteY7" fmla="*/ 373940 h 741548"/>
                <a:gd name="connsiteX8" fmla="*/ 13944 w 1227337"/>
                <a:gd name="connsiteY8" fmla="*/ 394082 h 741548"/>
                <a:gd name="connsiteX9" fmla="*/ 721554 w 1227337"/>
                <a:gd name="connsiteY9" fmla="*/ 734464 h 741548"/>
                <a:gd name="connsiteX10" fmla="*/ 761102 w 1227337"/>
                <a:gd name="connsiteY10" fmla="*/ 733727 h 741548"/>
                <a:gd name="connsiteX11" fmla="*/ 1210298 w 1227337"/>
                <a:gd name="connsiteY11" fmla="*/ 396948 h 741548"/>
                <a:gd name="connsiteX12" fmla="*/ 1224463 w 1227337"/>
                <a:gd name="connsiteY12" fmla="*/ 378361 h 741548"/>
                <a:gd name="connsiteX13" fmla="*/ 1224463 w 1227337"/>
                <a:gd name="connsiteY13" fmla="*/ 378361 h 741548"/>
                <a:gd name="connsiteX14" fmla="*/ 1226101 w 1227337"/>
                <a:gd name="connsiteY14" fmla="*/ 371729 h 741548"/>
                <a:gd name="connsiteX15" fmla="*/ 1226755 w 1227337"/>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7" h="741548">
                  <a:moveTo>
                    <a:pt x="1227166" y="365096"/>
                  </a:moveTo>
                  <a:lnTo>
                    <a:pt x="1227166" y="365096"/>
                  </a:lnTo>
                  <a:cubicBezTo>
                    <a:pt x="1227082" y="358134"/>
                    <a:pt x="1224361" y="351462"/>
                    <a:pt x="1219551" y="346427"/>
                  </a:cubicBezTo>
                  <a:lnTo>
                    <a:pt x="883841" y="5390"/>
                  </a:lnTo>
                  <a:cubicBezTo>
                    <a:pt x="875590" y="-1949"/>
                    <a:pt x="863225" y="-2192"/>
                    <a:pt x="854691" y="4817"/>
                  </a:cubicBezTo>
                  <a:cubicBezTo>
                    <a:pt x="641803" y="156626"/>
                    <a:pt x="291027" y="285262"/>
                    <a:pt x="21722" y="349293"/>
                  </a:cubicBezTo>
                  <a:cubicBezTo>
                    <a:pt x="11579" y="351694"/>
                    <a:pt x="3566" y="359457"/>
                    <a:pt x="842" y="369518"/>
                  </a:cubicBezTo>
                  <a:cubicBezTo>
                    <a:pt x="451" y="370967"/>
                    <a:pt x="177" y="372446"/>
                    <a:pt x="24" y="373940"/>
                  </a:cubicBezTo>
                  <a:cubicBezTo>
                    <a:pt x="-1356" y="383270"/>
                    <a:pt x="4728" y="392074"/>
                    <a:pt x="13944" y="394082"/>
                  </a:cubicBezTo>
                  <a:cubicBezTo>
                    <a:pt x="258438" y="457623"/>
                    <a:pt x="560987" y="584457"/>
                    <a:pt x="721554" y="734464"/>
                  </a:cubicBezTo>
                  <a:cubicBezTo>
                    <a:pt x="733184" y="743807"/>
                    <a:pt x="749830" y="743496"/>
                    <a:pt x="761102" y="733727"/>
                  </a:cubicBezTo>
                  <a:lnTo>
                    <a:pt x="1210298" y="396948"/>
                  </a:lnTo>
                  <a:cubicBezTo>
                    <a:pt x="1216693" y="392227"/>
                    <a:pt x="1221607" y="385779"/>
                    <a:pt x="1224463" y="378361"/>
                  </a:cubicBezTo>
                  <a:lnTo>
                    <a:pt x="1224463" y="378361"/>
                  </a:lnTo>
                  <a:cubicBezTo>
                    <a:pt x="1225249" y="376216"/>
                    <a:pt x="1225798" y="373993"/>
                    <a:pt x="1226101" y="371729"/>
                  </a:cubicBezTo>
                  <a:cubicBezTo>
                    <a:pt x="1226561" y="369549"/>
                    <a:pt x="1226781" y="367325"/>
                    <a:pt x="1226755" y="365096"/>
                  </a:cubicBezTo>
                </a:path>
              </a:pathLst>
            </a:custGeom>
            <a:grpFill/>
            <a:ln w="8188" cap="flat">
              <a:noFill/>
              <a:prstDash val="solid"/>
              <a:miter/>
            </a:ln>
          </p:spPr>
          <p:txBody>
            <a:bodyPr rtlCol="0" anchor="ctr"/>
            <a:lstStyle/>
            <a:p>
              <a:endParaRPr lang="en-GB"/>
            </a:p>
          </p:txBody>
        </p:sp>
        <p:sp>
          <p:nvSpPr>
            <p:cNvPr id="18" name="Freeform 17">
              <a:extLst>
                <a:ext uri="{FF2B5EF4-FFF2-40B4-BE49-F238E27FC236}">
                  <a16:creationId xmlns:a16="http://schemas.microsoft.com/office/drawing/2014/main" id="{FB349651-0A33-804B-B765-84DF3DCFD0B8}"/>
                </a:ext>
              </a:extLst>
            </p:cNvPr>
            <p:cNvSpPr/>
            <p:nvPr/>
          </p:nvSpPr>
          <p:spPr>
            <a:xfrm>
              <a:off x="5089011" y="1353279"/>
              <a:ext cx="1227001" cy="741548"/>
            </a:xfrm>
            <a:custGeom>
              <a:avLst/>
              <a:gdLst>
                <a:gd name="connsiteX0" fmla="*/ 1226831 w 1227001"/>
                <a:gd name="connsiteY0" fmla="*/ 365096 h 741548"/>
                <a:gd name="connsiteX1" fmla="*/ 1226831 w 1227001"/>
                <a:gd name="connsiteY1" fmla="*/ 365096 h 741548"/>
                <a:gd name="connsiteX2" fmla="*/ 1219134 w 1227001"/>
                <a:gd name="connsiteY2" fmla="*/ 346427 h 741548"/>
                <a:gd name="connsiteX3" fmla="*/ 883833 w 1227001"/>
                <a:gd name="connsiteY3" fmla="*/ 5390 h 741548"/>
                <a:gd name="connsiteX4" fmla="*/ 854684 w 1227001"/>
                <a:gd name="connsiteY4" fmla="*/ 4817 h 741548"/>
                <a:gd name="connsiteX5" fmla="*/ 21714 w 1227001"/>
                <a:gd name="connsiteY5" fmla="*/ 349293 h 741548"/>
                <a:gd name="connsiteX6" fmla="*/ 835 w 1227001"/>
                <a:gd name="connsiteY6" fmla="*/ 369518 h 741548"/>
                <a:gd name="connsiteX7" fmla="*/ 16 w 1227001"/>
                <a:gd name="connsiteY7" fmla="*/ 373940 h 741548"/>
                <a:gd name="connsiteX8" fmla="*/ 13854 w 1227001"/>
                <a:gd name="connsiteY8" fmla="*/ 394082 h 741548"/>
                <a:gd name="connsiteX9" fmla="*/ 721546 w 1227001"/>
                <a:gd name="connsiteY9" fmla="*/ 734464 h 741548"/>
                <a:gd name="connsiteX10" fmla="*/ 761095 w 1227001"/>
                <a:gd name="connsiteY10" fmla="*/ 733727 h 741548"/>
                <a:gd name="connsiteX11" fmla="*/ 1210291 w 1227001"/>
                <a:gd name="connsiteY11" fmla="*/ 396948 h 741548"/>
                <a:gd name="connsiteX12" fmla="*/ 1224456 w 1227001"/>
                <a:gd name="connsiteY12" fmla="*/ 378361 h 741548"/>
                <a:gd name="connsiteX13" fmla="*/ 1224456 w 1227001"/>
                <a:gd name="connsiteY13" fmla="*/ 378361 h 741548"/>
                <a:gd name="connsiteX14" fmla="*/ 1226094 w 1227001"/>
                <a:gd name="connsiteY14" fmla="*/ 371729 h 741548"/>
                <a:gd name="connsiteX15" fmla="*/ 1226749 w 1227001"/>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01" h="741548">
                  <a:moveTo>
                    <a:pt x="1226831" y="365096"/>
                  </a:moveTo>
                  <a:lnTo>
                    <a:pt x="1226831" y="365096"/>
                  </a:lnTo>
                  <a:cubicBezTo>
                    <a:pt x="1226716" y="358124"/>
                    <a:pt x="1223966" y="351454"/>
                    <a:pt x="1219134" y="346427"/>
                  </a:cubicBezTo>
                  <a:lnTo>
                    <a:pt x="883833" y="5390"/>
                  </a:lnTo>
                  <a:cubicBezTo>
                    <a:pt x="875582" y="-1949"/>
                    <a:pt x="863217" y="-2192"/>
                    <a:pt x="854684" y="4817"/>
                  </a:cubicBezTo>
                  <a:cubicBezTo>
                    <a:pt x="641795" y="156626"/>
                    <a:pt x="291019" y="285262"/>
                    <a:pt x="21714" y="349293"/>
                  </a:cubicBezTo>
                  <a:cubicBezTo>
                    <a:pt x="11571" y="351694"/>
                    <a:pt x="3558" y="359457"/>
                    <a:pt x="835" y="369518"/>
                  </a:cubicBezTo>
                  <a:cubicBezTo>
                    <a:pt x="443" y="370967"/>
                    <a:pt x="169" y="372446"/>
                    <a:pt x="16" y="373940"/>
                  </a:cubicBezTo>
                  <a:cubicBezTo>
                    <a:pt x="-1327" y="383234"/>
                    <a:pt x="4696" y="392002"/>
                    <a:pt x="13854" y="394082"/>
                  </a:cubicBezTo>
                  <a:cubicBezTo>
                    <a:pt x="258430" y="457623"/>
                    <a:pt x="560979" y="584457"/>
                    <a:pt x="721546" y="734464"/>
                  </a:cubicBezTo>
                  <a:cubicBezTo>
                    <a:pt x="733176" y="743807"/>
                    <a:pt x="749821" y="743496"/>
                    <a:pt x="761095" y="733727"/>
                  </a:cubicBezTo>
                  <a:lnTo>
                    <a:pt x="1210291" y="396948"/>
                  </a:lnTo>
                  <a:cubicBezTo>
                    <a:pt x="1216718" y="392260"/>
                    <a:pt x="1221640" y="385801"/>
                    <a:pt x="1224456" y="378361"/>
                  </a:cubicBezTo>
                  <a:lnTo>
                    <a:pt x="1224456" y="378361"/>
                  </a:lnTo>
                  <a:cubicBezTo>
                    <a:pt x="1225241" y="376216"/>
                    <a:pt x="1225791" y="373993"/>
                    <a:pt x="1226094" y="371729"/>
                  </a:cubicBezTo>
                  <a:cubicBezTo>
                    <a:pt x="1226514" y="369543"/>
                    <a:pt x="1226734" y="367323"/>
                    <a:pt x="1226749" y="365096"/>
                  </a:cubicBezTo>
                </a:path>
              </a:pathLst>
            </a:custGeom>
            <a:grpFill/>
            <a:ln w="8188"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64FE2621-27D8-1D4B-9F2A-70AF83EBC5EC}"/>
                </a:ext>
              </a:extLst>
            </p:cNvPr>
            <p:cNvSpPr/>
            <p:nvPr/>
          </p:nvSpPr>
          <p:spPr>
            <a:xfrm>
              <a:off x="0" y="3167142"/>
              <a:ext cx="1662828" cy="2328712"/>
            </a:xfrm>
            <a:custGeom>
              <a:avLst/>
              <a:gdLst>
                <a:gd name="connsiteX0" fmla="*/ 88915 w 1662828"/>
                <a:gd name="connsiteY0" fmla="*/ 618417 h 2328712"/>
                <a:gd name="connsiteX1" fmla="*/ 938834 w 1662828"/>
                <a:gd name="connsiteY1" fmla="*/ -281 h 2328712"/>
                <a:gd name="connsiteX2" fmla="*/ 1576928 w 1662828"/>
                <a:gd name="connsiteY2" fmla="*/ 140637 h 2328712"/>
                <a:gd name="connsiteX3" fmla="*/ 1631052 w 1662828"/>
                <a:gd name="connsiteY3" fmla="*/ 209090 h 2328712"/>
                <a:gd name="connsiteX4" fmla="*/ 1596989 w 1662828"/>
                <a:gd name="connsiteY4" fmla="*/ 272958 h 2328712"/>
                <a:gd name="connsiteX5" fmla="*/ 1474824 w 1662828"/>
                <a:gd name="connsiteY5" fmla="*/ 430171 h 2328712"/>
                <a:gd name="connsiteX6" fmla="*/ 1400067 w 1662828"/>
                <a:gd name="connsiteY6" fmla="*/ 493220 h 2328712"/>
                <a:gd name="connsiteX7" fmla="*/ 1357325 w 1662828"/>
                <a:gd name="connsiteY7" fmla="*/ 482247 h 2328712"/>
                <a:gd name="connsiteX8" fmla="*/ 957339 w 1662828"/>
                <a:gd name="connsiteY8" fmla="*/ 389475 h 2328712"/>
                <a:gd name="connsiteX9" fmla="*/ 640707 w 1662828"/>
                <a:gd name="connsiteY9" fmla="*/ 603596 h 2328712"/>
                <a:gd name="connsiteX10" fmla="*/ 1662657 w 1662828"/>
                <a:gd name="connsiteY10" fmla="*/ 1620402 h 2328712"/>
                <a:gd name="connsiteX11" fmla="*/ 793087 w 1662828"/>
                <a:gd name="connsiteY11" fmla="*/ 2328432 h 2328712"/>
                <a:gd name="connsiteX12" fmla="*/ -171 w 1662828"/>
                <a:gd name="connsiteY12" fmla="*/ 2005983 h 2328712"/>
                <a:gd name="connsiteX13" fmla="*/ 25867 w 1662828"/>
                <a:gd name="connsiteY13" fmla="*/ 1959637 h 2328712"/>
                <a:gd name="connsiteX14" fmla="*/ 171041 w 1662828"/>
                <a:gd name="connsiteY14" fmla="*/ 1820439 h 2328712"/>
                <a:gd name="connsiteX15" fmla="*/ 258735 w 1662828"/>
                <a:gd name="connsiteY15" fmla="*/ 1757390 h 2328712"/>
                <a:gd name="connsiteX16" fmla="*/ 316051 w 1662828"/>
                <a:gd name="connsiteY16" fmla="*/ 1779252 h 2328712"/>
                <a:gd name="connsiteX17" fmla="*/ 741830 w 1662828"/>
                <a:gd name="connsiteY17" fmla="*/ 1943016 h 2328712"/>
                <a:gd name="connsiteX18" fmla="*/ 1122492 w 1662828"/>
                <a:gd name="connsiteY18" fmla="*/ 1689183 h 2328712"/>
                <a:gd name="connsiteX19" fmla="*/ 88833 w 1662828"/>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8" h="2328712">
                  <a:moveTo>
                    <a:pt x="88915" y="618417"/>
                  </a:moveTo>
                  <a:cubicBezTo>
                    <a:pt x="88915" y="130812"/>
                    <a:pt x="576104" y="-281"/>
                    <a:pt x="938834" y="-281"/>
                  </a:cubicBezTo>
                  <a:cubicBezTo>
                    <a:pt x="1217228" y="-281"/>
                    <a:pt x="1502008" y="89298"/>
                    <a:pt x="1576928" y="140637"/>
                  </a:cubicBezTo>
                  <a:cubicBezTo>
                    <a:pt x="1613939" y="166021"/>
                    <a:pt x="1631052" y="187637"/>
                    <a:pt x="1631052" y="209090"/>
                  </a:cubicBezTo>
                  <a:cubicBezTo>
                    <a:pt x="1631052" y="226285"/>
                    <a:pt x="1618769" y="243317"/>
                    <a:pt x="1596989" y="272958"/>
                  </a:cubicBezTo>
                  <a:cubicBezTo>
                    <a:pt x="1547861" y="339692"/>
                    <a:pt x="1518220" y="375965"/>
                    <a:pt x="1474824" y="430171"/>
                  </a:cubicBezTo>
                  <a:cubicBezTo>
                    <a:pt x="1449850" y="461286"/>
                    <a:pt x="1424140" y="493220"/>
                    <a:pt x="1400067" y="493220"/>
                  </a:cubicBezTo>
                  <a:cubicBezTo>
                    <a:pt x="1385214" y="492560"/>
                    <a:pt x="1370660" y="488823"/>
                    <a:pt x="1357325" y="482247"/>
                  </a:cubicBezTo>
                  <a:cubicBezTo>
                    <a:pt x="1287399" y="454489"/>
                    <a:pt x="1124621" y="389475"/>
                    <a:pt x="957339" y="389475"/>
                  </a:cubicBezTo>
                  <a:cubicBezTo>
                    <a:pt x="774091" y="389475"/>
                    <a:pt x="640707" y="480610"/>
                    <a:pt x="640707" y="603596"/>
                  </a:cubicBezTo>
                  <a:cubicBezTo>
                    <a:pt x="640707"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19" y="1930160"/>
                    <a:pt x="144184" y="1845003"/>
                    <a:pt x="171041" y="1820439"/>
                  </a:cubicBezTo>
                  <a:cubicBezTo>
                    <a:pt x="197898" y="1795874"/>
                    <a:pt x="229995" y="1757390"/>
                    <a:pt x="258735" y="1757390"/>
                  </a:cubicBezTo>
                  <a:cubicBezTo>
                    <a:pt x="282071" y="1757390"/>
                    <a:pt x="292961" y="1765578"/>
                    <a:pt x="316051" y="1779252"/>
                  </a:cubicBezTo>
                  <a:cubicBezTo>
                    <a:pt x="402763" y="1830264"/>
                    <a:pt x="546217" y="1943016"/>
                    <a:pt x="741830" y="1943016"/>
                  </a:cubicBezTo>
                  <a:cubicBezTo>
                    <a:pt x="937442" y="1943016"/>
                    <a:pt x="1122492" y="1851472"/>
                    <a:pt x="1122492" y="1689183"/>
                  </a:cubicBezTo>
                  <a:cubicBezTo>
                    <a:pt x="1122492" y="1266509"/>
                    <a:pt x="88833" y="1391461"/>
                    <a:pt x="88833" y="618908"/>
                  </a:cubicBezTo>
                </a:path>
              </a:pathLst>
            </a:custGeom>
            <a:grpFill/>
            <a:ln w="8188"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204F3467-4526-014C-B5F5-34ACDC9736E3}"/>
                </a:ext>
              </a:extLst>
            </p:cNvPr>
            <p:cNvSpPr/>
            <p:nvPr/>
          </p:nvSpPr>
          <p:spPr>
            <a:xfrm>
              <a:off x="8444904" y="3167142"/>
              <a:ext cx="1662827" cy="2328712"/>
            </a:xfrm>
            <a:custGeom>
              <a:avLst/>
              <a:gdLst>
                <a:gd name="connsiteX0" fmla="*/ 88833 w 1662827"/>
                <a:gd name="connsiteY0" fmla="*/ 618417 h 2328712"/>
                <a:gd name="connsiteX1" fmla="*/ 938835 w 1662827"/>
                <a:gd name="connsiteY1" fmla="*/ -281 h 2328712"/>
                <a:gd name="connsiteX2" fmla="*/ 1576928 w 1662827"/>
                <a:gd name="connsiteY2" fmla="*/ 140637 h 2328712"/>
                <a:gd name="connsiteX3" fmla="*/ 1631051 w 1662827"/>
                <a:gd name="connsiteY3" fmla="*/ 209090 h 2328712"/>
                <a:gd name="connsiteX4" fmla="*/ 1596990 w 1662827"/>
                <a:gd name="connsiteY4" fmla="*/ 272958 h 2328712"/>
                <a:gd name="connsiteX5" fmla="*/ 1474824 w 1662827"/>
                <a:gd name="connsiteY5" fmla="*/ 430171 h 2328712"/>
                <a:gd name="connsiteX6" fmla="*/ 1399985 w 1662827"/>
                <a:gd name="connsiteY6" fmla="*/ 493220 h 2328712"/>
                <a:gd name="connsiteX7" fmla="*/ 1357325 w 1662827"/>
                <a:gd name="connsiteY7" fmla="*/ 482247 h 2328712"/>
                <a:gd name="connsiteX8" fmla="*/ 957340 w 1662827"/>
                <a:gd name="connsiteY8" fmla="*/ 389475 h 2328712"/>
                <a:gd name="connsiteX9" fmla="*/ 640708 w 1662827"/>
                <a:gd name="connsiteY9" fmla="*/ 603596 h 2328712"/>
                <a:gd name="connsiteX10" fmla="*/ 1662657 w 1662827"/>
                <a:gd name="connsiteY10" fmla="*/ 1620402 h 2328712"/>
                <a:gd name="connsiteX11" fmla="*/ 793087 w 1662827"/>
                <a:gd name="connsiteY11" fmla="*/ 2328432 h 2328712"/>
                <a:gd name="connsiteX12" fmla="*/ -171 w 1662827"/>
                <a:gd name="connsiteY12" fmla="*/ 2005983 h 2328712"/>
                <a:gd name="connsiteX13" fmla="*/ 25867 w 1662827"/>
                <a:gd name="connsiteY13" fmla="*/ 1959637 h 2328712"/>
                <a:gd name="connsiteX14" fmla="*/ 171041 w 1662827"/>
                <a:gd name="connsiteY14" fmla="*/ 1820439 h 2328712"/>
                <a:gd name="connsiteX15" fmla="*/ 258735 w 1662827"/>
                <a:gd name="connsiteY15" fmla="*/ 1757390 h 2328712"/>
                <a:gd name="connsiteX16" fmla="*/ 316051 w 1662827"/>
                <a:gd name="connsiteY16" fmla="*/ 1779252 h 2328712"/>
                <a:gd name="connsiteX17" fmla="*/ 741830 w 1662827"/>
                <a:gd name="connsiteY17" fmla="*/ 1943016 h 2328712"/>
                <a:gd name="connsiteX18" fmla="*/ 1122492 w 1662827"/>
                <a:gd name="connsiteY18" fmla="*/ 1689183 h 2328712"/>
                <a:gd name="connsiteX19" fmla="*/ 88751 w 1662827"/>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7" h="2328712">
                  <a:moveTo>
                    <a:pt x="88833" y="618417"/>
                  </a:moveTo>
                  <a:cubicBezTo>
                    <a:pt x="88833" y="130812"/>
                    <a:pt x="576104" y="-281"/>
                    <a:pt x="938835" y="-281"/>
                  </a:cubicBezTo>
                  <a:cubicBezTo>
                    <a:pt x="1217228" y="-281"/>
                    <a:pt x="1502008" y="89298"/>
                    <a:pt x="1576928" y="140637"/>
                  </a:cubicBezTo>
                  <a:cubicBezTo>
                    <a:pt x="1613857" y="166021"/>
                    <a:pt x="1631051" y="187637"/>
                    <a:pt x="1631051" y="209090"/>
                  </a:cubicBezTo>
                  <a:cubicBezTo>
                    <a:pt x="1631051" y="226285"/>
                    <a:pt x="1618769" y="243317"/>
                    <a:pt x="1596990" y="272958"/>
                  </a:cubicBezTo>
                  <a:cubicBezTo>
                    <a:pt x="1547861" y="339692"/>
                    <a:pt x="1518139" y="375965"/>
                    <a:pt x="1474824" y="430171"/>
                  </a:cubicBezTo>
                  <a:cubicBezTo>
                    <a:pt x="1450260" y="461286"/>
                    <a:pt x="1424139" y="493220"/>
                    <a:pt x="1399985" y="493220"/>
                  </a:cubicBezTo>
                  <a:cubicBezTo>
                    <a:pt x="1385160" y="492548"/>
                    <a:pt x="1370635" y="488812"/>
                    <a:pt x="1357325" y="482247"/>
                  </a:cubicBezTo>
                  <a:cubicBezTo>
                    <a:pt x="1287399" y="454489"/>
                    <a:pt x="1124621" y="389475"/>
                    <a:pt x="957340" y="389475"/>
                  </a:cubicBezTo>
                  <a:cubicBezTo>
                    <a:pt x="774091" y="389475"/>
                    <a:pt x="640708" y="480610"/>
                    <a:pt x="640708" y="603596"/>
                  </a:cubicBezTo>
                  <a:cubicBezTo>
                    <a:pt x="640708"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20" y="1930160"/>
                    <a:pt x="144184" y="1845003"/>
                    <a:pt x="171041" y="1820439"/>
                  </a:cubicBezTo>
                  <a:cubicBezTo>
                    <a:pt x="197898" y="1795874"/>
                    <a:pt x="229995" y="1757390"/>
                    <a:pt x="258735" y="1757390"/>
                  </a:cubicBezTo>
                  <a:cubicBezTo>
                    <a:pt x="281989" y="1757390"/>
                    <a:pt x="292961" y="1765578"/>
                    <a:pt x="316051" y="1779252"/>
                  </a:cubicBezTo>
                  <a:cubicBezTo>
                    <a:pt x="402762" y="1830264"/>
                    <a:pt x="546217" y="1943016"/>
                    <a:pt x="741830" y="1943016"/>
                  </a:cubicBezTo>
                  <a:cubicBezTo>
                    <a:pt x="937442" y="1943016"/>
                    <a:pt x="1122492" y="1851472"/>
                    <a:pt x="1122492" y="1689183"/>
                  </a:cubicBezTo>
                  <a:cubicBezTo>
                    <a:pt x="1122492" y="1266509"/>
                    <a:pt x="88751" y="1391461"/>
                    <a:pt x="88751" y="618908"/>
                  </a:cubicBezTo>
                </a:path>
              </a:pathLst>
            </a:custGeom>
            <a:grpFill/>
            <a:ln w="8188"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D6E6D34E-0F8D-024E-8E91-D6D560C13D23}"/>
                </a:ext>
              </a:extLst>
            </p:cNvPr>
            <p:cNvSpPr/>
            <p:nvPr/>
          </p:nvSpPr>
          <p:spPr>
            <a:xfrm>
              <a:off x="1871377" y="3169435"/>
              <a:ext cx="1937291" cy="2335345"/>
            </a:xfrm>
            <a:custGeom>
              <a:avLst/>
              <a:gdLst>
                <a:gd name="connsiteX0" fmla="*/ 555716 w 1937291"/>
                <a:gd name="connsiteY0" fmla="*/ 977304 h 2335345"/>
                <a:gd name="connsiteX1" fmla="*/ 1020469 w 1937291"/>
                <a:gd name="connsiteY1" fmla="*/ 376211 h 2335345"/>
                <a:gd name="connsiteX2" fmla="*/ 1398920 w 1937291"/>
                <a:gd name="connsiteY2" fmla="*/ 979924 h 2335345"/>
                <a:gd name="connsiteX3" fmla="*/ 555552 w 1937291"/>
                <a:gd name="connsiteY3" fmla="*/ 977304 h 2335345"/>
                <a:gd name="connsiteX4" fmla="*/ 1936957 w 1937291"/>
                <a:gd name="connsiteY4" fmla="*/ 1126983 h 2335345"/>
                <a:gd name="connsiteX5" fmla="*/ 1021861 w 1937291"/>
                <a:gd name="connsiteY5" fmla="*/ -281 h 2335345"/>
                <a:gd name="connsiteX6" fmla="*/ -171 w 1937291"/>
                <a:gd name="connsiteY6" fmla="*/ 1166205 h 2335345"/>
                <a:gd name="connsiteX7" fmla="*/ 1002455 w 1937291"/>
                <a:gd name="connsiteY7" fmla="*/ 2335065 h 2335345"/>
                <a:gd name="connsiteX8" fmla="*/ 1769675 w 1937291"/>
                <a:gd name="connsiteY8" fmla="*/ 2055930 h 2335345"/>
                <a:gd name="connsiteX9" fmla="*/ 1824535 w 1937291"/>
                <a:gd name="connsiteY9" fmla="*/ 1976014 h 2335345"/>
                <a:gd name="connsiteX10" fmla="*/ 1766400 w 1937291"/>
                <a:gd name="connsiteY10" fmla="*/ 1885944 h 2335345"/>
                <a:gd name="connsiteX11" fmla="*/ 1664541 w 1937291"/>
                <a:gd name="connsiteY11" fmla="*/ 1759273 h 2335345"/>
                <a:gd name="connsiteX12" fmla="*/ 1622864 w 1937291"/>
                <a:gd name="connsiteY12" fmla="*/ 1734053 h 2335345"/>
                <a:gd name="connsiteX13" fmla="*/ 1559324 w 1937291"/>
                <a:gd name="connsiteY13" fmla="*/ 1764759 h 2335345"/>
                <a:gd name="connsiteX14" fmla="*/ 1086465 w 1937291"/>
                <a:gd name="connsiteY14" fmla="*/ 1955298 h 2335345"/>
                <a:gd name="connsiteX15" fmla="*/ 552932 w 1937291"/>
                <a:gd name="connsiteY15" fmla="*/ 1300982 h 2335345"/>
                <a:gd name="connsiteX16" fmla="*/ 1802755 w 1937291"/>
                <a:gd name="connsiteY16" fmla="*/ 1300982 h 2335345"/>
                <a:gd name="connsiteX17" fmla="*/ 1937121 w 1937291"/>
                <a:gd name="connsiteY17" fmla="*/ 1127065 h 233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7291" h="2335345">
                  <a:moveTo>
                    <a:pt x="555716" y="977304"/>
                  </a:moveTo>
                  <a:cubicBezTo>
                    <a:pt x="591661" y="591559"/>
                    <a:pt x="750919" y="376211"/>
                    <a:pt x="1020469" y="376211"/>
                  </a:cubicBezTo>
                  <a:cubicBezTo>
                    <a:pt x="1313110" y="376211"/>
                    <a:pt x="1398920" y="650023"/>
                    <a:pt x="1398920" y="979924"/>
                  </a:cubicBezTo>
                  <a:cubicBezTo>
                    <a:pt x="1143290" y="979924"/>
                    <a:pt x="809381" y="978123"/>
                    <a:pt x="555552" y="977304"/>
                  </a:cubicBezTo>
                  <a:moveTo>
                    <a:pt x="1936957" y="1126983"/>
                  </a:moveTo>
                  <a:cubicBezTo>
                    <a:pt x="1936957" y="395125"/>
                    <a:pt x="1648165" y="-281"/>
                    <a:pt x="1021861" y="-281"/>
                  </a:cubicBezTo>
                  <a:cubicBezTo>
                    <a:pt x="523291" y="-281"/>
                    <a:pt x="-171" y="290317"/>
                    <a:pt x="-171" y="1166205"/>
                  </a:cubicBezTo>
                  <a:cubicBezTo>
                    <a:pt x="-7" y="1980189"/>
                    <a:pt x="463846" y="2335065"/>
                    <a:pt x="1002455" y="2335065"/>
                  </a:cubicBezTo>
                  <a:cubicBezTo>
                    <a:pt x="1390569" y="2335065"/>
                    <a:pt x="1614266" y="2189479"/>
                    <a:pt x="1769675" y="2055930"/>
                  </a:cubicBezTo>
                  <a:cubicBezTo>
                    <a:pt x="1803001" y="2027271"/>
                    <a:pt x="1824535" y="2002380"/>
                    <a:pt x="1824535" y="1976014"/>
                  </a:cubicBezTo>
                  <a:cubicBezTo>
                    <a:pt x="1824535" y="1949648"/>
                    <a:pt x="1813236" y="1936956"/>
                    <a:pt x="1766400" y="1885944"/>
                  </a:cubicBezTo>
                  <a:cubicBezTo>
                    <a:pt x="1731519" y="1847951"/>
                    <a:pt x="1708674" y="1811759"/>
                    <a:pt x="1664541" y="1759273"/>
                  </a:cubicBezTo>
                  <a:cubicBezTo>
                    <a:pt x="1650621" y="1742897"/>
                    <a:pt x="1641369" y="1734053"/>
                    <a:pt x="1622864" y="1734053"/>
                  </a:cubicBezTo>
                  <a:cubicBezTo>
                    <a:pt x="1604359" y="1734053"/>
                    <a:pt x="1581924" y="1747155"/>
                    <a:pt x="1559324" y="1764759"/>
                  </a:cubicBezTo>
                  <a:cubicBezTo>
                    <a:pt x="1459021" y="1842219"/>
                    <a:pt x="1301974" y="1955298"/>
                    <a:pt x="1086465" y="1955298"/>
                  </a:cubicBezTo>
                  <a:cubicBezTo>
                    <a:pt x="764920" y="1955298"/>
                    <a:pt x="584947" y="1730123"/>
                    <a:pt x="552932" y="1300982"/>
                  </a:cubicBezTo>
                  <a:lnTo>
                    <a:pt x="1802755" y="1300982"/>
                  </a:lnTo>
                  <a:cubicBezTo>
                    <a:pt x="1882916" y="1300982"/>
                    <a:pt x="1937121" y="1245630"/>
                    <a:pt x="1937121" y="1127065"/>
                  </a:cubicBezTo>
                </a:path>
              </a:pathLst>
            </a:custGeom>
            <a:grpFill/>
            <a:ln w="8188"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77C3B4CA-7079-CA48-A2C2-FC2C44B1C73C}"/>
                </a:ext>
              </a:extLst>
            </p:cNvPr>
            <p:cNvSpPr/>
            <p:nvPr/>
          </p:nvSpPr>
          <p:spPr>
            <a:xfrm>
              <a:off x="6028703" y="2175392"/>
              <a:ext cx="1449602" cy="3262748"/>
            </a:xfrm>
            <a:custGeom>
              <a:avLst/>
              <a:gdLst>
                <a:gd name="connsiteX0" fmla="*/ 1208376 w 1449602"/>
                <a:gd name="connsiteY0" fmla="*/ 392341 h 3262748"/>
                <a:gd name="connsiteX1" fmla="*/ 1418399 w 1449602"/>
                <a:gd name="connsiteY1" fmla="*/ 413139 h 3262748"/>
                <a:gd name="connsiteX2" fmla="*/ 1449431 w 1449602"/>
                <a:gd name="connsiteY2" fmla="*/ 392341 h 3262748"/>
                <a:gd name="connsiteX3" fmla="*/ 1409311 w 1449602"/>
                <a:gd name="connsiteY3" fmla="*/ 330275 h 3262748"/>
                <a:gd name="connsiteX4" fmla="*/ 1226553 w 1449602"/>
                <a:gd name="connsiteY4" fmla="*/ 93555 h 3262748"/>
                <a:gd name="connsiteX5" fmla="*/ 1136484 w 1449602"/>
                <a:gd name="connsiteY5" fmla="*/ 17896 h 3262748"/>
                <a:gd name="connsiteX6" fmla="*/ 930637 w 1449602"/>
                <a:gd name="connsiteY6" fmla="*/ -281 h 3262748"/>
                <a:gd name="connsiteX7" fmla="*/ 300158 w 1449602"/>
                <a:gd name="connsiteY7" fmla="*/ 695713 h 3262748"/>
                <a:gd name="connsiteX8" fmla="*/ 300158 w 1449602"/>
                <a:gd name="connsiteY8" fmla="*/ 1032656 h 3262748"/>
                <a:gd name="connsiteX9" fmla="*/ 176354 w 1449602"/>
                <a:gd name="connsiteY9" fmla="*/ 1032656 h 3262748"/>
                <a:gd name="connsiteX10" fmla="*/ 229 w 1449602"/>
                <a:gd name="connsiteY10" fmla="*/ 1216398 h 3262748"/>
                <a:gd name="connsiteX11" fmla="*/ 229 w 1449602"/>
                <a:gd name="connsiteY11" fmla="*/ 1306468 h 3262748"/>
                <a:gd name="connsiteX12" fmla="*/ 300731 w 1449602"/>
                <a:gd name="connsiteY12" fmla="*/ 1429290 h 3262748"/>
                <a:gd name="connsiteX13" fmla="*/ 300731 w 1449602"/>
                <a:gd name="connsiteY13" fmla="*/ 3158221 h 3262748"/>
                <a:gd name="connsiteX14" fmla="*/ 401175 w 1449602"/>
                <a:gd name="connsiteY14" fmla="*/ 3262444 h 3262748"/>
                <a:gd name="connsiteX15" fmla="*/ 404146 w 1449602"/>
                <a:gd name="connsiteY15" fmla="*/ 3262456 h 3262748"/>
                <a:gd name="connsiteX16" fmla="*/ 759261 w 1449602"/>
                <a:gd name="connsiteY16" fmla="*/ 3262456 h 3262748"/>
                <a:gd name="connsiteX17" fmla="*/ 861772 w 1449602"/>
                <a:gd name="connsiteY17" fmla="*/ 3163072 h 3262748"/>
                <a:gd name="connsiteX18" fmla="*/ 861776 w 1449602"/>
                <a:gd name="connsiteY18" fmla="*/ 3162806 h 3262748"/>
                <a:gd name="connsiteX19" fmla="*/ 861775 w 1449602"/>
                <a:gd name="connsiteY19" fmla="*/ 1438133 h 3262748"/>
                <a:gd name="connsiteX20" fmla="*/ 1427979 w 1449602"/>
                <a:gd name="connsiteY20" fmla="*/ 1312117 h 3262748"/>
                <a:gd name="connsiteX21" fmla="*/ 1427979 w 1449602"/>
                <a:gd name="connsiteY21" fmla="*/ 1156542 h 3262748"/>
                <a:gd name="connsiteX22" fmla="*/ 1280594 w 1449602"/>
                <a:gd name="connsiteY22" fmla="*/ 1031919 h 3262748"/>
                <a:gd name="connsiteX23" fmla="*/ 862185 w 1449602"/>
                <a:gd name="connsiteY23" fmla="*/ 1031919 h 3262748"/>
                <a:gd name="connsiteX24" fmla="*/ 862185 w 1449602"/>
                <a:gd name="connsiteY24" fmla="*/ 747871 h 3262748"/>
                <a:gd name="connsiteX25" fmla="*/ 1208294 w 1449602"/>
                <a:gd name="connsiteY25" fmla="*/ 391768 h 326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49602" h="3262748">
                  <a:moveTo>
                    <a:pt x="1208376" y="392341"/>
                  </a:moveTo>
                  <a:cubicBezTo>
                    <a:pt x="1285098" y="392341"/>
                    <a:pt x="1374593" y="413139"/>
                    <a:pt x="1418399" y="413139"/>
                  </a:cubicBezTo>
                  <a:cubicBezTo>
                    <a:pt x="1436412" y="413139"/>
                    <a:pt x="1449431" y="405934"/>
                    <a:pt x="1449431" y="392341"/>
                  </a:cubicBezTo>
                  <a:cubicBezTo>
                    <a:pt x="1449431" y="374245"/>
                    <a:pt x="1422001" y="346078"/>
                    <a:pt x="1409311" y="330275"/>
                  </a:cubicBezTo>
                  <a:cubicBezTo>
                    <a:pt x="1338074" y="241188"/>
                    <a:pt x="1282559" y="171261"/>
                    <a:pt x="1226553" y="93555"/>
                  </a:cubicBezTo>
                  <a:cubicBezTo>
                    <a:pt x="1206656" y="65879"/>
                    <a:pt x="1179963" y="34764"/>
                    <a:pt x="1136484" y="17896"/>
                  </a:cubicBezTo>
                  <a:cubicBezTo>
                    <a:pt x="1099638" y="3649"/>
                    <a:pt x="1056651" y="-281"/>
                    <a:pt x="930637" y="-281"/>
                  </a:cubicBezTo>
                  <a:cubicBezTo>
                    <a:pt x="628253" y="-281"/>
                    <a:pt x="300158" y="139982"/>
                    <a:pt x="300158" y="695713"/>
                  </a:cubicBezTo>
                  <a:cubicBezTo>
                    <a:pt x="300158" y="725026"/>
                    <a:pt x="300158" y="851288"/>
                    <a:pt x="300158" y="1032656"/>
                  </a:cubicBezTo>
                  <a:lnTo>
                    <a:pt x="176354" y="1032656"/>
                  </a:lnTo>
                  <a:cubicBezTo>
                    <a:pt x="48621" y="1032656"/>
                    <a:pt x="229" y="1095704"/>
                    <a:pt x="229" y="1216398"/>
                  </a:cubicBezTo>
                  <a:cubicBezTo>
                    <a:pt x="229" y="1254800"/>
                    <a:pt x="-672" y="1204607"/>
                    <a:pt x="229" y="1306468"/>
                  </a:cubicBezTo>
                  <a:cubicBezTo>
                    <a:pt x="72120" y="1356907"/>
                    <a:pt x="172178" y="1402187"/>
                    <a:pt x="300731" y="1429290"/>
                  </a:cubicBezTo>
                  <a:cubicBezTo>
                    <a:pt x="300731" y="2137075"/>
                    <a:pt x="300731" y="3104588"/>
                    <a:pt x="300731" y="3158221"/>
                  </a:cubicBezTo>
                  <a:cubicBezTo>
                    <a:pt x="299687" y="3214739"/>
                    <a:pt x="344658" y="3261401"/>
                    <a:pt x="401175" y="3262444"/>
                  </a:cubicBezTo>
                  <a:cubicBezTo>
                    <a:pt x="402165" y="3262463"/>
                    <a:pt x="403155" y="3262466"/>
                    <a:pt x="404146" y="3262456"/>
                  </a:cubicBezTo>
                  <a:lnTo>
                    <a:pt x="759261" y="3262456"/>
                  </a:lnTo>
                  <a:cubicBezTo>
                    <a:pt x="815013" y="3263319"/>
                    <a:pt x="860908" y="3218824"/>
                    <a:pt x="861772" y="3163072"/>
                  </a:cubicBezTo>
                  <a:cubicBezTo>
                    <a:pt x="861773" y="3162983"/>
                    <a:pt x="861774" y="3162894"/>
                    <a:pt x="861776" y="3162806"/>
                  </a:cubicBezTo>
                  <a:cubicBezTo>
                    <a:pt x="861775" y="3112039"/>
                    <a:pt x="861775" y="2134618"/>
                    <a:pt x="861775" y="1438133"/>
                  </a:cubicBezTo>
                  <a:cubicBezTo>
                    <a:pt x="1056897" y="1415452"/>
                    <a:pt x="1270359" y="1372628"/>
                    <a:pt x="1427979" y="1312117"/>
                  </a:cubicBezTo>
                  <a:lnTo>
                    <a:pt x="1427979" y="1156542"/>
                  </a:lnTo>
                  <a:cubicBezTo>
                    <a:pt x="1427979" y="1081539"/>
                    <a:pt x="1401777" y="1034457"/>
                    <a:pt x="1280594" y="1031919"/>
                  </a:cubicBezTo>
                  <a:lnTo>
                    <a:pt x="862185" y="1031919"/>
                  </a:lnTo>
                  <a:cubicBezTo>
                    <a:pt x="862185" y="874952"/>
                    <a:pt x="862185" y="768751"/>
                    <a:pt x="862185" y="747871"/>
                  </a:cubicBezTo>
                  <a:cubicBezTo>
                    <a:pt x="862185" y="446547"/>
                    <a:pt x="959951" y="391768"/>
                    <a:pt x="1208294" y="391768"/>
                  </a:cubicBezTo>
                </a:path>
              </a:pathLst>
            </a:custGeom>
            <a:grpFill/>
            <a:ln w="8188"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FAAE2228-A696-1948-BB28-79EFF606B61F}"/>
                </a:ext>
              </a:extLst>
            </p:cNvPr>
            <p:cNvSpPr/>
            <p:nvPr/>
          </p:nvSpPr>
          <p:spPr>
            <a:xfrm>
              <a:off x="3968172" y="3176149"/>
              <a:ext cx="1839116" cy="2292112"/>
            </a:xfrm>
            <a:custGeom>
              <a:avLst/>
              <a:gdLst>
                <a:gd name="connsiteX0" fmla="*/ 1238516 w 1839116"/>
                <a:gd name="connsiteY0" fmla="*/ 1738312 h 2292112"/>
                <a:gd name="connsiteX1" fmla="*/ 816259 w 1839116"/>
                <a:gd name="connsiteY1" fmla="*/ 1931225 h 2292112"/>
                <a:gd name="connsiteX2" fmla="*/ 533116 w 1839116"/>
                <a:gd name="connsiteY2" fmla="*/ 1612378 h 2292112"/>
                <a:gd name="connsiteX3" fmla="*/ 1285516 w 1839116"/>
                <a:gd name="connsiteY3" fmla="*/ 1172428 h 2292112"/>
                <a:gd name="connsiteX4" fmla="*/ 1285516 w 1839116"/>
                <a:gd name="connsiteY4" fmla="*/ 1579298 h 2292112"/>
                <a:gd name="connsiteX5" fmla="*/ 1238516 w 1839116"/>
                <a:gd name="connsiteY5" fmla="*/ 1738312 h 2292112"/>
                <a:gd name="connsiteX6" fmla="*/ 1838864 w 1839116"/>
                <a:gd name="connsiteY6" fmla="*/ 602695 h 2292112"/>
                <a:gd name="connsiteX7" fmla="*/ 1046261 w 1839116"/>
                <a:gd name="connsiteY7" fmla="*/ -281 h 2292112"/>
                <a:gd name="connsiteX8" fmla="*/ 178820 w 1839116"/>
                <a:gd name="connsiteY8" fmla="*/ 173226 h 2292112"/>
                <a:gd name="connsiteX9" fmla="*/ 154255 w 1839116"/>
                <a:gd name="connsiteY9" fmla="*/ 274678 h 2292112"/>
                <a:gd name="connsiteX10" fmla="*/ 238183 w 1839116"/>
                <a:gd name="connsiteY10" fmla="*/ 476679 h 2292112"/>
                <a:gd name="connsiteX11" fmla="*/ 296891 w 1839116"/>
                <a:gd name="connsiteY11" fmla="*/ 527446 h 2292112"/>
                <a:gd name="connsiteX12" fmla="*/ 389416 w 1839116"/>
                <a:gd name="connsiteY12" fmla="*/ 501490 h 2292112"/>
                <a:gd name="connsiteX13" fmla="*/ 928108 w 1839116"/>
                <a:gd name="connsiteY13" fmla="*/ 393160 h 2292112"/>
                <a:gd name="connsiteX14" fmla="*/ 1285270 w 1839116"/>
                <a:gd name="connsiteY14" fmla="*/ 684659 h 2292112"/>
                <a:gd name="connsiteX15" fmla="*/ 1285270 w 1839116"/>
                <a:gd name="connsiteY15" fmla="*/ 853744 h 2292112"/>
                <a:gd name="connsiteX16" fmla="*/ 520015 w 1839116"/>
                <a:gd name="connsiteY16" fmla="*/ 962237 h 2292112"/>
                <a:gd name="connsiteX17" fmla="*/ -171 w 1839116"/>
                <a:gd name="connsiteY17" fmla="*/ 1656184 h 2292112"/>
                <a:gd name="connsiteX18" fmla="*/ 613441 w 1839116"/>
                <a:gd name="connsiteY18" fmla="*/ 2291831 h 2292112"/>
                <a:gd name="connsiteX19" fmla="*/ 1336609 w 1839116"/>
                <a:gd name="connsiteY19" fmla="*/ 2025143 h 2292112"/>
                <a:gd name="connsiteX20" fmla="*/ 1571688 w 1839116"/>
                <a:gd name="connsiteY20" fmla="*/ 2262599 h 2292112"/>
                <a:gd name="connsiteX21" fmla="*/ 1734876 w 1839116"/>
                <a:gd name="connsiteY21" fmla="*/ 2262599 h 2292112"/>
                <a:gd name="connsiteX22" fmla="*/ 1838946 w 1839116"/>
                <a:gd name="connsiteY22" fmla="*/ 2160668 h 2292112"/>
                <a:gd name="connsiteX23" fmla="*/ 1838946 w 1839116"/>
                <a:gd name="connsiteY23" fmla="*/ 2160657 h 2292112"/>
                <a:gd name="connsiteX24" fmla="*/ 1838946 w 1839116"/>
                <a:gd name="connsiteY24" fmla="*/ 602204 h 229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9116" h="2292112">
                  <a:moveTo>
                    <a:pt x="1238516" y="1738312"/>
                  </a:moveTo>
                  <a:cubicBezTo>
                    <a:pt x="1110783" y="1855648"/>
                    <a:pt x="951935" y="1931225"/>
                    <a:pt x="816259" y="1931225"/>
                  </a:cubicBezTo>
                  <a:cubicBezTo>
                    <a:pt x="654545" y="1931225"/>
                    <a:pt x="533116" y="1809631"/>
                    <a:pt x="533116" y="1612378"/>
                  </a:cubicBezTo>
                  <a:cubicBezTo>
                    <a:pt x="533116" y="1196010"/>
                    <a:pt x="909767" y="1214924"/>
                    <a:pt x="1285516" y="1172428"/>
                  </a:cubicBezTo>
                  <a:lnTo>
                    <a:pt x="1285516" y="1579298"/>
                  </a:lnTo>
                  <a:cubicBezTo>
                    <a:pt x="1285516" y="1636615"/>
                    <a:pt x="1286253" y="1694505"/>
                    <a:pt x="1238516" y="1738312"/>
                  </a:cubicBezTo>
                  <a:moveTo>
                    <a:pt x="1838864" y="602695"/>
                  </a:moveTo>
                  <a:cubicBezTo>
                    <a:pt x="1838864" y="143585"/>
                    <a:pt x="1517483" y="-281"/>
                    <a:pt x="1046261" y="-281"/>
                  </a:cubicBezTo>
                  <a:cubicBezTo>
                    <a:pt x="620483" y="-281"/>
                    <a:pt x="252594" y="134414"/>
                    <a:pt x="178820" y="173226"/>
                  </a:cubicBezTo>
                  <a:cubicBezTo>
                    <a:pt x="139517" y="193942"/>
                    <a:pt x="132885" y="220799"/>
                    <a:pt x="154255" y="274678"/>
                  </a:cubicBezTo>
                  <a:cubicBezTo>
                    <a:pt x="178001" y="334124"/>
                    <a:pt x="204121" y="391113"/>
                    <a:pt x="238183" y="476679"/>
                  </a:cubicBezTo>
                  <a:cubicBezTo>
                    <a:pt x="251284" y="509432"/>
                    <a:pt x="267906" y="527446"/>
                    <a:pt x="296891" y="527446"/>
                  </a:cubicBezTo>
                  <a:cubicBezTo>
                    <a:pt x="322438" y="527446"/>
                    <a:pt x="362395" y="511070"/>
                    <a:pt x="389416" y="501490"/>
                  </a:cubicBezTo>
                  <a:cubicBezTo>
                    <a:pt x="525420" y="453016"/>
                    <a:pt x="750918" y="393160"/>
                    <a:pt x="928108" y="393160"/>
                  </a:cubicBezTo>
                  <a:cubicBezTo>
                    <a:pt x="1161876" y="393160"/>
                    <a:pt x="1285270" y="518439"/>
                    <a:pt x="1285270" y="684659"/>
                  </a:cubicBezTo>
                  <a:lnTo>
                    <a:pt x="1285270" y="853744"/>
                  </a:lnTo>
                  <a:cubicBezTo>
                    <a:pt x="923768" y="889445"/>
                    <a:pt x="736671" y="906149"/>
                    <a:pt x="520015" y="962237"/>
                  </a:cubicBezTo>
                  <a:cubicBezTo>
                    <a:pt x="240312" y="1034621"/>
                    <a:pt x="-171" y="1206982"/>
                    <a:pt x="-171" y="1656184"/>
                  </a:cubicBezTo>
                  <a:cubicBezTo>
                    <a:pt x="-171" y="2090894"/>
                    <a:pt x="268151" y="2291831"/>
                    <a:pt x="613441" y="2291831"/>
                  </a:cubicBezTo>
                  <a:cubicBezTo>
                    <a:pt x="927616" y="2291831"/>
                    <a:pt x="1232294" y="2131917"/>
                    <a:pt x="1336609" y="2025143"/>
                  </a:cubicBezTo>
                  <a:cubicBezTo>
                    <a:pt x="1346353" y="2173185"/>
                    <a:pt x="1420373" y="2262599"/>
                    <a:pt x="1571688" y="2262599"/>
                  </a:cubicBezTo>
                  <a:lnTo>
                    <a:pt x="1734876" y="2262599"/>
                  </a:lnTo>
                  <a:cubicBezTo>
                    <a:pt x="1791762" y="2263190"/>
                    <a:pt x="1838355" y="2217554"/>
                    <a:pt x="1838946" y="2160668"/>
                  </a:cubicBezTo>
                  <a:cubicBezTo>
                    <a:pt x="1838946" y="2160664"/>
                    <a:pt x="1838946" y="2160660"/>
                    <a:pt x="1838946" y="2160657"/>
                  </a:cubicBezTo>
                  <a:cubicBezTo>
                    <a:pt x="1838946" y="2104159"/>
                    <a:pt x="1838946" y="747544"/>
                    <a:pt x="1838946" y="602204"/>
                  </a:cubicBezTo>
                </a:path>
              </a:pathLst>
            </a:custGeom>
            <a:grpFill/>
            <a:ln w="8188"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5B7A4C88-82AB-694D-9F42-3783CD662B3F}"/>
                </a:ext>
              </a:extLst>
            </p:cNvPr>
            <p:cNvSpPr/>
            <p:nvPr/>
          </p:nvSpPr>
          <p:spPr>
            <a:xfrm>
              <a:off x="10357877" y="2309842"/>
              <a:ext cx="1836497" cy="3132959"/>
            </a:xfrm>
            <a:custGeom>
              <a:avLst/>
              <a:gdLst>
                <a:gd name="connsiteX0" fmla="*/ 1836326 w 1836497"/>
                <a:gd name="connsiteY0" fmla="*/ 1418236 h 3132959"/>
                <a:gd name="connsiteX1" fmla="*/ 1255548 w 1836497"/>
                <a:gd name="connsiteY1" fmla="*/ 877817 h 3132959"/>
                <a:gd name="connsiteX2" fmla="*/ 558581 w 1836497"/>
                <a:gd name="connsiteY2" fmla="*/ 1126656 h 3132959"/>
                <a:gd name="connsiteX3" fmla="*/ 558581 w 1836497"/>
                <a:gd name="connsiteY3" fmla="*/ 50404 h 3132959"/>
                <a:gd name="connsiteX4" fmla="*/ 531970 w 1836497"/>
                <a:gd name="connsiteY4" fmla="*/ -281 h 3132959"/>
                <a:gd name="connsiteX5" fmla="*/ 496761 w 1836497"/>
                <a:gd name="connsiteY5" fmla="*/ 13229 h 3132959"/>
                <a:gd name="connsiteX6" fmla="*/ 30779 w 1836497"/>
                <a:gd name="connsiteY6" fmla="*/ 255108 h 3132959"/>
                <a:gd name="connsiteX7" fmla="*/ -171 w 1836497"/>
                <a:gd name="connsiteY7" fmla="*/ 304237 h 3132959"/>
                <a:gd name="connsiteX8" fmla="*/ -171 w 1836497"/>
                <a:gd name="connsiteY8" fmla="*/ 3029012 h 3132959"/>
                <a:gd name="connsiteX9" fmla="*/ 104608 w 1836497"/>
                <a:gd name="connsiteY9" fmla="*/ 3132534 h 3132959"/>
                <a:gd name="connsiteX10" fmla="*/ 106274 w 1836497"/>
                <a:gd name="connsiteY10" fmla="*/ 3132510 h 3132959"/>
                <a:gd name="connsiteX11" fmla="*/ 456722 w 1836497"/>
                <a:gd name="connsiteY11" fmla="*/ 3132510 h 3132959"/>
                <a:gd name="connsiteX12" fmla="*/ 558580 w 1836497"/>
                <a:gd name="connsiteY12" fmla="*/ 3031797 h 3132959"/>
                <a:gd name="connsiteX13" fmla="*/ 558581 w 1836497"/>
                <a:gd name="connsiteY13" fmla="*/ 3030894 h 3132959"/>
                <a:gd name="connsiteX14" fmla="*/ 558581 w 1836497"/>
                <a:gd name="connsiteY14" fmla="*/ 1576841 h 3132959"/>
                <a:gd name="connsiteX15" fmla="*/ 605826 w 1836497"/>
                <a:gd name="connsiteY15" fmla="*/ 1459914 h 3132959"/>
                <a:gd name="connsiteX16" fmla="*/ 1076393 w 1836497"/>
                <a:gd name="connsiteY16" fmla="*/ 1292057 h 3132959"/>
                <a:gd name="connsiteX17" fmla="*/ 1278557 w 1836497"/>
                <a:gd name="connsiteY17" fmla="*/ 1554979 h 3132959"/>
                <a:gd name="connsiteX18" fmla="*/ 1278557 w 1836497"/>
                <a:gd name="connsiteY18" fmla="*/ 3028848 h 3132959"/>
                <a:gd name="connsiteX19" fmla="*/ 1382867 w 1836497"/>
                <a:gd name="connsiteY19" fmla="*/ 3132678 h 3132959"/>
                <a:gd name="connsiteX20" fmla="*/ 1383609 w 1836497"/>
                <a:gd name="connsiteY20" fmla="*/ 3132674 h 3132959"/>
                <a:gd name="connsiteX21" fmla="*/ 1734058 w 1836497"/>
                <a:gd name="connsiteY21" fmla="*/ 3132674 h 3132959"/>
                <a:gd name="connsiteX22" fmla="*/ 1836243 w 1836497"/>
                <a:gd name="connsiteY22" fmla="*/ 3031469 h 3132959"/>
                <a:gd name="connsiteX23" fmla="*/ 1836244 w 1836497"/>
                <a:gd name="connsiteY23" fmla="*/ 3031140 h 3132959"/>
                <a:gd name="connsiteX24" fmla="*/ 1836244 w 1836497"/>
                <a:gd name="connsiteY24" fmla="*/ 1418073 h 313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6497" h="3132959">
                  <a:moveTo>
                    <a:pt x="1836326" y="1418236"/>
                  </a:moveTo>
                  <a:cubicBezTo>
                    <a:pt x="1828138" y="1027661"/>
                    <a:pt x="1592404" y="877817"/>
                    <a:pt x="1255548" y="877817"/>
                  </a:cubicBezTo>
                  <a:cubicBezTo>
                    <a:pt x="977809" y="877817"/>
                    <a:pt x="685332" y="1043792"/>
                    <a:pt x="558581" y="1126656"/>
                  </a:cubicBezTo>
                  <a:lnTo>
                    <a:pt x="558581" y="50404"/>
                  </a:lnTo>
                  <a:cubicBezTo>
                    <a:pt x="558581" y="10445"/>
                    <a:pt x="549902" y="-281"/>
                    <a:pt x="531970" y="-281"/>
                  </a:cubicBezTo>
                  <a:cubicBezTo>
                    <a:pt x="520998" y="-281"/>
                    <a:pt x="511828" y="3895"/>
                    <a:pt x="496761" y="13229"/>
                  </a:cubicBezTo>
                  <a:cubicBezTo>
                    <a:pt x="348074" y="106050"/>
                    <a:pt x="192258" y="186930"/>
                    <a:pt x="30779" y="255108"/>
                  </a:cubicBezTo>
                  <a:cubicBezTo>
                    <a:pt x="12766" y="262641"/>
                    <a:pt x="893" y="269109"/>
                    <a:pt x="-171" y="304237"/>
                  </a:cubicBezTo>
                  <a:cubicBezTo>
                    <a:pt x="2531" y="359589"/>
                    <a:pt x="-171" y="2970466"/>
                    <a:pt x="-171" y="3029012"/>
                  </a:cubicBezTo>
                  <a:cubicBezTo>
                    <a:pt x="177" y="3086533"/>
                    <a:pt x="47088" y="3132881"/>
                    <a:pt x="104608" y="3132534"/>
                  </a:cubicBezTo>
                  <a:cubicBezTo>
                    <a:pt x="105163" y="3132530"/>
                    <a:pt x="105718" y="3132523"/>
                    <a:pt x="106274" y="3132510"/>
                  </a:cubicBezTo>
                  <a:lnTo>
                    <a:pt x="456722" y="3132510"/>
                  </a:lnTo>
                  <a:cubicBezTo>
                    <a:pt x="512660" y="3132826"/>
                    <a:pt x="558263" y="3087736"/>
                    <a:pt x="558580" y="3031797"/>
                  </a:cubicBezTo>
                  <a:cubicBezTo>
                    <a:pt x="558582" y="3031496"/>
                    <a:pt x="558582" y="3031196"/>
                    <a:pt x="558581" y="3030894"/>
                  </a:cubicBezTo>
                  <a:lnTo>
                    <a:pt x="558581" y="1576841"/>
                  </a:lnTo>
                  <a:cubicBezTo>
                    <a:pt x="558581" y="1509043"/>
                    <a:pt x="574957" y="1478010"/>
                    <a:pt x="605826" y="1459914"/>
                  </a:cubicBezTo>
                  <a:cubicBezTo>
                    <a:pt x="744449" y="1377541"/>
                    <a:pt x="934985" y="1292057"/>
                    <a:pt x="1076393" y="1292057"/>
                  </a:cubicBezTo>
                  <a:cubicBezTo>
                    <a:pt x="1227544" y="1292057"/>
                    <a:pt x="1278557" y="1397274"/>
                    <a:pt x="1278557" y="1554979"/>
                  </a:cubicBezTo>
                  <a:cubicBezTo>
                    <a:pt x="1278557" y="2154188"/>
                    <a:pt x="1278557" y="2972431"/>
                    <a:pt x="1278557" y="3028848"/>
                  </a:cubicBezTo>
                  <a:cubicBezTo>
                    <a:pt x="1278689" y="3086325"/>
                    <a:pt x="1325391" y="3132811"/>
                    <a:pt x="1382867" y="3132678"/>
                  </a:cubicBezTo>
                  <a:cubicBezTo>
                    <a:pt x="1383114" y="3132678"/>
                    <a:pt x="1383362" y="3132676"/>
                    <a:pt x="1383609" y="3132674"/>
                  </a:cubicBezTo>
                  <a:lnTo>
                    <a:pt x="1734058" y="3132674"/>
                  </a:lnTo>
                  <a:cubicBezTo>
                    <a:pt x="1790221" y="3132945"/>
                    <a:pt x="1835972" y="3087634"/>
                    <a:pt x="1836243" y="3031469"/>
                  </a:cubicBezTo>
                  <a:cubicBezTo>
                    <a:pt x="1836244" y="3031360"/>
                    <a:pt x="1836244" y="3031250"/>
                    <a:pt x="1836244" y="3031140"/>
                  </a:cubicBezTo>
                  <a:cubicBezTo>
                    <a:pt x="1836244" y="2975461"/>
                    <a:pt x="1836244" y="1983465"/>
                    <a:pt x="1836244" y="1418073"/>
                  </a:cubicBezTo>
                </a:path>
              </a:pathLst>
            </a:custGeom>
            <a:grpFill/>
            <a:ln w="8188" cap="flat">
              <a:noFill/>
              <a:prstDash val="solid"/>
              <a:miter/>
            </a:ln>
          </p:spPr>
          <p:txBody>
            <a:bodyPr rtlCol="0" anchor="ctr"/>
            <a:lstStyle/>
            <a:p>
              <a:endParaRPr lang="en-GB"/>
            </a:p>
          </p:txBody>
        </p:sp>
      </p:grpSp>
    </p:spTree>
    <p:extLst>
      <p:ext uri="{BB962C8B-B14F-4D97-AF65-F5344CB8AC3E}">
        <p14:creationId xmlns:p14="http://schemas.microsoft.com/office/powerpoint/2010/main" val="3561399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atement 1">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55DD16-9E3A-3A40-B4C5-77D9D6AF25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25" name="Title 1">
            <a:extLst>
              <a:ext uri="{FF2B5EF4-FFF2-40B4-BE49-F238E27FC236}">
                <a16:creationId xmlns:a16="http://schemas.microsoft.com/office/drawing/2014/main" id="{6E5C1FED-848B-384C-B95D-A71A73771802}"/>
              </a:ext>
            </a:extLst>
          </p:cNvPr>
          <p:cNvSpPr>
            <a:spLocks noGrp="1"/>
          </p:cNvSpPr>
          <p:nvPr>
            <p:ph type="title"/>
          </p:nvPr>
        </p:nvSpPr>
        <p:spPr>
          <a:xfrm>
            <a:off x="0" y="0"/>
            <a:ext cx="12192000" cy="6858000"/>
          </a:xfrm>
          <a:gradFill flip="none" rotWithShape="1">
            <a:gsLst>
              <a:gs pos="71000">
                <a:srgbClr val="FFFFFF">
                  <a:alpha val="50000"/>
                </a:srgbClr>
              </a:gs>
              <a:gs pos="0">
                <a:schemeClr val="bg1"/>
              </a:gs>
              <a:gs pos="100000">
                <a:schemeClr val="bg1">
                  <a:alpha val="50000"/>
                </a:schemeClr>
              </a:gs>
            </a:gsLst>
            <a:lin ang="21594000" scaled="0"/>
            <a:tileRect/>
          </a:gradFill>
        </p:spPr>
        <p:txBody>
          <a:bodyPr lIns="360000" anchor="ctr">
            <a:normAutofit/>
          </a:bodyPr>
          <a:lstStyle>
            <a:lvl1pPr>
              <a:lnSpc>
                <a:spcPct val="100000"/>
              </a:lnSpc>
              <a:defRPr sz="3200" b="1" i="0">
                <a:solidFill>
                  <a:schemeClr val="accent2"/>
                </a:solidFill>
                <a:latin typeface="Roboto Slab" pitchFamily="2" charset="0"/>
                <a:ea typeface="Roboto Slab" pitchFamily="2" charset="0"/>
                <a:cs typeface="Poppins Medium" pitchFamily="2" charset="77"/>
              </a:defRPr>
            </a:lvl1pPr>
          </a:lstStyle>
          <a:p>
            <a:r>
              <a:rPr lang="en-GB" dirty="0"/>
              <a:t>Click to edit Master title style</a:t>
            </a:r>
          </a:p>
        </p:txBody>
      </p:sp>
      <p:sp>
        <p:nvSpPr>
          <p:cNvPr id="4" name="Date Placeholder 3">
            <a:extLst>
              <a:ext uri="{FF2B5EF4-FFF2-40B4-BE49-F238E27FC236}">
                <a16:creationId xmlns:a16="http://schemas.microsoft.com/office/drawing/2014/main" id="{A07B13C9-915C-E843-8DF1-3552102BC173}"/>
              </a:ext>
            </a:extLst>
          </p:cNvPr>
          <p:cNvSpPr>
            <a:spLocks noGrp="1"/>
          </p:cNvSpPr>
          <p:nvPr>
            <p:ph type="dt" sz="half" idx="10"/>
          </p:nvPr>
        </p:nvSpPr>
        <p:spPr/>
        <p:txBody>
          <a:bodyPr/>
          <a:lstStyle/>
          <a:p>
            <a:fld id="{0739BB45-3EC8-DF4C-971B-FE5886CFAD33}" type="datetime1">
              <a:rPr lang="en-GB" smtClean="0"/>
              <a:t>27/07/2022</a:t>
            </a:fld>
            <a:endParaRPr lang="en-GB"/>
          </a:p>
        </p:txBody>
      </p:sp>
      <p:sp>
        <p:nvSpPr>
          <p:cNvPr id="5" name="Footer Placeholder 4">
            <a:extLst>
              <a:ext uri="{FF2B5EF4-FFF2-40B4-BE49-F238E27FC236}">
                <a16:creationId xmlns:a16="http://schemas.microsoft.com/office/drawing/2014/main" id="{4BE4156A-790B-EF48-B819-FFF7984F088C}"/>
              </a:ext>
            </a:extLst>
          </p:cNvPr>
          <p:cNvSpPr>
            <a:spLocks noGrp="1"/>
          </p:cNvSpPr>
          <p:nvPr>
            <p:ph type="ftr" sz="quarter" idx="11"/>
          </p:nvPr>
        </p:nvSpPr>
        <p:spPr/>
        <p:txBody>
          <a:bodyPr/>
          <a:lstStyle/>
          <a:p>
            <a:endParaRPr lang="en-GB"/>
          </a:p>
        </p:txBody>
      </p:sp>
      <p:grpSp>
        <p:nvGrpSpPr>
          <p:cNvPr id="11" name="Group 10">
            <a:extLst>
              <a:ext uri="{FF2B5EF4-FFF2-40B4-BE49-F238E27FC236}">
                <a16:creationId xmlns:a16="http://schemas.microsoft.com/office/drawing/2014/main" id="{24046831-BC18-BE49-85C4-B385A18F2523}"/>
              </a:ext>
            </a:extLst>
          </p:cNvPr>
          <p:cNvGrpSpPr/>
          <p:nvPr userDrawn="1"/>
        </p:nvGrpSpPr>
        <p:grpSpPr>
          <a:xfrm>
            <a:off x="10835795" y="6288957"/>
            <a:ext cx="1023175" cy="348334"/>
            <a:chOff x="0" y="1353270"/>
            <a:chExt cx="12194374" cy="4151510"/>
          </a:xfrm>
          <a:solidFill>
            <a:schemeClr val="bg1"/>
          </a:solidFill>
        </p:grpSpPr>
        <p:sp>
          <p:nvSpPr>
            <p:cNvPr id="12" name="Freeform 11">
              <a:extLst>
                <a:ext uri="{FF2B5EF4-FFF2-40B4-BE49-F238E27FC236}">
                  <a16:creationId xmlns:a16="http://schemas.microsoft.com/office/drawing/2014/main" id="{7CFD7045-C2A7-7949-B4C3-C85804BC7C37}"/>
                </a:ext>
              </a:extLst>
            </p:cNvPr>
            <p:cNvSpPr/>
            <p:nvPr/>
          </p:nvSpPr>
          <p:spPr>
            <a:xfrm>
              <a:off x="7408127" y="3166569"/>
              <a:ext cx="941960" cy="2268843"/>
            </a:xfrm>
            <a:custGeom>
              <a:avLst/>
              <a:gdLst>
                <a:gd name="connsiteX0" fmla="*/ 915833 w 941960"/>
                <a:gd name="connsiteY0" fmla="*/ 214494 h 2268843"/>
                <a:gd name="connsiteX1" fmla="*/ 562354 w 941960"/>
                <a:gd name="connsiteY1" fmla="*/ 2143871 h 2268843"/>
                <a:gd name="connsiteX2" fmla="*/ 417754 w 941960"/>
                <a:gd name="connsiteY2" fmla="*/ 2267513 h 2268843"/>
                <a:gd name="connsiteX3" fmla="*/ 117416 w 941960"/>
                <a:gd name="connsiteY3" fmla="*/ 2267513 h 2268843"/>
                <a:gd name="connsiteX4" fmla="*/ 5404 w 941960"/>
                <a:gd name="connsiteY4" fmla="*/ 2128314 h 2268843"/>
                <a:gd name="connsiteX5" fmla="*/ 342424 w 941960"/>
                <a:gd name="connsiteY5" fmla="*/ 231608 h 2268843"/>
                <a:gd name="connsiteX6" fmla="*/ 854177 w 941960"/>
                <a:gd name="connsiteY6" fmla="*/ 16832 h 2268843"/>
                <a:gd name="connsiteX7" fmla="*/ 907563 w 941960"/>
                <a:gd name="connsiteY7" fmla="*/ -281 h 2268843"/>
                <a:gd name="connsiteX8" fmla="*/ 941789 w 941960"/>
                <a:gd name="connsiteY8" fmla="*/ 43034 h 2268843"/>
                <a:gd name="connsiteX9" fmla="*/ 915833 w 941960"/>
                <a:gd name="connsiteY9" fmla="*/ 214986 h 226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1960" h="2268843">
                  <a:moveTo>
                    <a:pt x="915833" y="214494"/>
                  </a:moveTo>
                  <a:cubicBezTo>
                    <a:pt x="797270" y="872250"/>
                    <a:pt x="681491" y="1486362"/>
                    <a:pt x="562354" y="2143871"/>
                  </a:cubicBezTo>
                  <a:cubicBezTo>
                    <a:pt x="547043" y="2227718"/>
                    <a:pt x="498815" y="2266693"/>
                    <a:pt x="417754" y="2267513"/>
                  </a:cubicBezTo>
                  <a:cubicBezTo>
                    <a:pt x="317451" y="2268331"/>
                    <a:pt x="217147" y="2269396"/>
                    <a:pt x="117416" y="2267513"/>
                  </a:cubicBezTo>
                  <a:cubicBezTo>
                    <a:pt x="14083" y="2265466"/>
                    <a:pt x="-13592" y="2232140"/>
                    <a:pt x="5404" y="2128314"/>
                  </a:cubicBezTo>
                  <a:cubicBezTo>
                    <a:pt x="63948" y="1801279"/>
                    <a:pt x="291986" y="521468"/>
                    <a:pt x="342424" y="231608"/>
                  </a:cubicBezTo>
                  <a:cubicBezTo>
                    <a:pt x="528129" y="166103"/>
                    <a:pt x="686322" y="105347"/>
                    <a:pt x="854177" y="16832"/>
                  </a:cubicBezTo>
                  <a:cubicBezTo>
                    <a:pt x="870387" y="7028"/>
                    <a:pt x="888673" y="1166"/>
                    <a:pt x="907563" y="-281"/>
                  </a:cubicBezTo>
                  <a:cubicBezTo>
                    <a:pt x="933683" y="-281"/>
                    <a:pt x="941789" y="16095"/>
                    <a:pt x="941789" y="43034"/>
                  </a:cubicBezTo>
                  <a:cubicBezTo>
                    <a:pt x="941789" y="72512"/>
                    <a:pt x="920419" y="189439"/>
                    <a:pt x="915833" y="214986"/>
                  </a:cubicBezTo>
                </a:path>
              </a:pathLst>
            </a:custGeom>
            <a:grpFill/>
            <a:ln w="8188" cap="flat">
              <a:no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58C069AF-9EED-1843-8078-A3B4834BEEEF}"/>
                </a:ext>
              </a:extLst>
            </p:cNvPr>
            <p:cNvSpPr/>
            <p:nvPr/>
          </p:nvSpPr>
          <p:spPr>
            <a:xfrm>
              <a:off x="9106311" y="1353270"/>
              <a:ext cx="1227083" cy="741558"/>
            </a:xfrm>
            <a:custGeom>
              <a:avLst/>
              <a:gdLst>
                <a:gd name="connsiteX0" fmla="*/ 1226832 w 1227083"/>
                <a:gd name="connsiteY0" fmla="*/ 365105 h 741558"/>
                <a:gd name="connsiteX1" fmla="*/ 1226832 w 1227083"/>
                <a:gd name="connsiteY1" fmla="*/ 365105 h 741558"/>
                <a:gd name="connsiteX2" fmla="*/ 1219135 w 1227083"/>
                <a:gd name="connsiteY2" fmla="*/ 346436 h 741558"/>
                <a:gd name="connsiteX3" fmla="*/ 883916 w 1227083"/>
                <a:gd name="connsiteY3" fmla="*/ 5399 h 741558"/>
                <a:gd name="connsiteX4" fmla="*/ 854685 w 1227083"/>
                <a:gd name="connsiteY4" fmla="*/ 4826 h 741558"/>
                <a:gd name="connsiteX5" fmla="*/ 21797 w 1227083"/>
                <a:gd name="connsiteY5" fmla="*/ 349302 h 741558"/>
                <a:gd name="connsiteX6" fmla="*/ 835 w 1227083"/>
                <a:gd name="connsiteY6" fmla="*/ 369527 h 741558"/>
                <a:gd name="connsiteX7" fmla="*/ 16 w 1227083"/>
                <a:gd name="connsiteY7" fmla="*/ 373949 h 741558"/>
                <a:gd name="connsiteX8" fmla="*/ 13853 w 1227083"/>
                <a:gd name="connsiteY8" fmla="*/ 394092 h 741558"/>
                <a:gd name="connsiteX9" fmla="*/ 721548 w 1227083"/>
                <a:gd name="connsiteY9" fmla="*/ 734473 h 741558"/>
                <a:gd name="connsiteX10" fmla="*/ 761096 w 1227083"/>
                <a:gd name="connsiteY10" fmla="*/ 733737 h 741558"/>
                <a:gd name="connsiteX11" fmla="*/ 1210210 w 1227083"/>
                <a:gd name="connsiteY11" fmla="*/ 396957 h 741558"/>
                <a:gd name="connsiteX12" fmla="*/ 1224539 w 1227083"/>
                <a:gd name="connsiteY12" fmla="*/ 378370 h 741558"/>
                <a:gd name="connsiteX13" fmla="*/ 1224539 w 1227083"/>
                <a:gd name="connsiteY13" fmla="*/ 378370 h 741558"/>
                <a:gd name="connsiteX14" fmla="*/ 1226258 w 1227083"/>
                <a:gd name="connsiteY14" fmla="*/ 371738 h 741558"/>
                <a:gd name="connsiteX15" fmla="*/ 1226913 w 1227083"/>
                <a:gd name="connsiteY15" fmla="*/ 365106 h 74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83" h="741558">
                  <a:moveTo>
                    <a:pt x="1226832" y="365105"/>
                  </a:moveTo>
                  <a:lnTo>
                    <a:pt x="1226832" y="365105"/>
                  </a:lnTo>
                  <a:cubicBezTo>
                    <a:pt x="1226685" y="358140"/>
                    <a:pt x="1223940" y="351481"/>
                    <a:pt x="1219135" y="346436"/>
                  </a:cubicBezTo>
                  <a:lnTo>
                    <a:pt x="883916" y="5399"/>
                  </a:lnTo>
                  <a:cubicBezTo>
                    <a:pt x="875638" y="-1952"/>
                    <a:pt x="863244" y="-2195"/>
                    <a:pt x="854685" y="4826"/>
                  </a:cubicBezTo>
                  <a:cubicBezTo>
                    <a:pt x="641796" y="156635"/>
                    <a:pt x="291020" y="285271"/>
                    <a:pt x="21797" y="349302"/>
                  </a:cubicBezTo>
                  <a:cubicBezTo>
                    <a:pt x="11613" y="351661"/>
                    <a:pt x="3556" y="359435"/>
                    <a:pt x="835" y="369527"/>
                  </a:cubicBezTo>
                  <a:cubicBezTo>
                    <a:pt x="443" y="370977"/>
                    <a:pt x="169" y="372455"/>
                    <a:pt x="16" y="373949"/>
                  </a:cubicBezTo>
                  <a:cubicBezTo>
                    <a:pt x="-1327" y="383244"/>
                    <a:pt x="4696" y="392011"/>
                    <a:pt x="13853" y="394092"/>
                  </a:cubicBezTo>
                  <a:cubicBezTo>
                    <a:pt x="258431" y="457632"/>
                    <a:pt x="560980" y="584466"/>
                    <a:pt x="721548" y="734473"/>
                  </a:cubicBezTo>
                  <a:cubicBezTo>
                    <a:pt x="733177" y="743816"/>
                    <a:pt x="749823" y="743506"/>
                    <a:pt x="761096" y="733737"/>
                  </a:cubicBezTo>
                  <a:lnTo>
                    <a:pt x="1210210" y="396957"/>
                  </a:lnTo>
                  <a:cubicBezTo>
                    <a:pt x="1216675" y="392269"/>
                    <a:pt x="1221649" y="385815"/>
                    <a:pt x="1224539" y="378370"/>
                  </a:cubicBezTo>
                  <a:lnTo>
                    <a:pt x="1224539" y="378370"/>
                  </a:lnTo>
                  <a:cubicBezTo>
                    <a:pt x="1225350" y="376228"/>
                    <a:pt x="1225927" y="374004"/>
                    <a:pt x="1226258" y="371738"/>
                  </a:cubicBezTo>
                  <a:cubicBezTo>
                    <a:pt x="1226679" y="369552"/>
                    <a:pt x="1226898" y="367332"/>
                    <a:pt x="1226913" y="365106"/>
                  </a:cubicBezTo>
                </a:path>
              </a:pathLst>
            </a:custGeom>
            <a:grpFill/>
            <a:ln w="8188" cap="flat">
              <a:noFill/>
              <a:prstDash val="solid"/>
              <a:miter/>
            </a:ln>
          </p:spPr>
          <p:txBody>
            <a:bodyPr rtlCol="0" anchor="ctr"/>
            <a:lstStyle/>
            <a:p>
              <a:endParaRPr lang="en-GB"/>
            </a:p>
          </p:txBody>
        </p:sp>
        <p:sp>
          <p:nvSpPr>
            <p:cNvPr id="14" name="Freeform 13">
              <a:extLst>
                <a:ext uri="{FF2B5EF4-FFF2-40B4-BE49-F238E27FC236}">
                  <a16:creationId xmlns:a16="http://schemas.microsoft.com/office/drawing/2014/main" id="{6C39986A-F354-4145-B234-D7B87AA8344C}"/>
                </a:ext>
              </a:extLst>
            </p:cNvPr>
            <p:cNvSpPr/>
            <p:nvPr/>
          </p:nvSpPr>
          <p:spPr>
            <a:xfrm>
              <a:off x="8959018" y="2212437"/>
              <a:ext cx="1227483" cy="741574"/>
            </a:xfrm>
            <a:custGeom>
              <a:avLst/>
              <a:gdLst>
                <a:gd name="connsiteX0" fmla="*/ 1227312 w 1227483"/>
                <a:gd name="connsiteY0" fmla="*/ 365122 h 741574"/>
                <a:gd name="connsiteX1" fmla="*/ 1227312 w 1227483"/>
                <a:gd name="connsiteY1" fmla="*/ 365122 h 741574"/>
                <a:gd name="connsiteX2" fmla="*/ 1219124 w 1227483"/>
                <a:gd name="connsiteY2" fmla="*/ 346453 h 741574"/>
                <a:gd name="connsiteX3" fmla="*/ 883824 w 1227483"/>
                <a:gd name="connsiteY3" fmla="*/ 5416 h 741574"/>
                <a:gd name="connsiteX4" fmla="*/ 854674 w 1227483"/>
                <a:gd name="connsiteY4" fmla="*/ 4843 h 741574"/>
                <a:gd name="connsiteX5" fmla="*/ 21787 w 1227483"/>
                <a:gd name="connsiteY5" fmla="*/ 349319 h 741574"/>
                <a:gd name="connsiteX6" fmla="*/ 825 w 1227483"/>
                <a:gd name="connsiteY6" fmla="*/ 369462 h 741574"/>
                <a:gd name="connsiteX7" fmla="*/ 6 w 1227483"/>
                <a:gd name="connsiteY7" fmla="*/ 373965 h 741574"/>
                <a:gd name="connsiteX8" fmla="*/ 13843 w 1227483"/>
                <a:gd name="connsiteY8" fmla="*/ 394108 h 741574"/>
                <a:gd name="connsiteX9" fmla="*/ 721538 w 1227483"/>
                <a:gd name="connsiteY9" fmla="*/ 734490 h 741574"/>
                <a:gd name="connsiteX10" fmla="*/ 761086 w 1227483"/>
                <a:gd name="connsiteY10" fmla="*/ 733753 h 741574"/>
                <a:gd name="connsiteX11" fmla="*/ 1210364 w 1227483"/>
                <a:gd name="connsiteY11" fmla="*/ 396974 h 741574"/>
                <a:gd name="connsiteX12" fmla="*/ 1224611 w 1227483"/>
                <a:gd name="connsiteY12" fmla="*/ 378387 h 741574"/>
                <a:gd name="connsiteX13" fmla="*/ 1224611 w 1227483"/>
                <a:gd name="connsiteY13" fmla="*/ 378387 h 741574"/>
                <a:gd name="connsiteX14" fmla="*/ 1226248 w 1227483"/>
                <a:gd name="connsiteY14" fmla="*/ 371673 h 741574"/>
                <a:gd name="connsiteX15" fmla="*/ 1226903 w 1227483"/>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483" h="741574">
                  <a:moveTo>
                    <a:pt x="1227312" y="365122"/>
                  </a:moveTo>
                  <a:lnTo>
                    <a:pt x="1227312" y="365122"/>
                  </a:lnTo>
                  <a:cubicBezTo>
                    <a:pt x="1227058" y="358084"/>
                    <a:pt x="1224130" y="351408"/>
                    <a:pt x="1219124" y="346453"/>
                  </a:cubicBezTo>
                  <a:lnTo>
                    <a:pt x="883824" y="5416"/>
                  </a:lnTo>
                  <a:cubicBezTo>
                    <a:pt x="875586" y="-1957"/>
                    <a:pt x="863196" y="-2201"/>
                    <a:pt x="854674" y="4843"/>
                  </a:cubicBezTo>
                  <a:cubicBezTo>
                    <a:pt x="641786" y="156570"/>
                    <a:pt x="291092" y="285206"/>
                    <a:pt x="21787" y="349319"/>
                  </a:cubicBezTo>
                  <a:cubicBezTo>
                    <a:pt x="11625" y="351664"/>
                    <a:pt x="3572" y="359401"/>
                    <a:pt x="825" y="369462"/>
                  </a:cubicBezTo>
                  <a:cubicBezTo>
                    <a:pt x="441" y="370941"/>
                    <a:pt x="167" y="372446"/>
                    <a:pt x="6" y="373965"/>
                  </a:cubicBezTo>
                  <a:cubicBezTo>
                    <a:pt x="-1296" y="383251"/>
                    <a:pt x="4710" y="391993"/>
                    <a:pt x="13843" y="394108"/>
                  </a:cubicBezTo>
                  <a:cubicBezTo>
                    <a:pt x="258421" y="457567"/>
                    <a:pt x="560969" y="584483"/>
                    <a:pt x="721538" y="734490"/>
                  </a:cubicBezTo>
                  <a:cubicBezTo>
                    <a:pt x="733167" y="743833"/>
                    <a:pt x="749813" y="743522"/>
                    <a:pt x="761086" y="733753"/>
                  </a:cubicBezTo>
                  <a:lnTo>
                    <a:pt x="1210364" y="396974"/>
                  </a:lnTo>
                  <a:cubicBezTo>
                    <a:pt x="1216789" y="392264"/>
                    <a:pt x="1221732" y="385815"/>
                    <a:pt x="1224611" y="378387"/>
                  </a:cubicBezTo>
                  <a:lnTo>
                    <a:pt x="1224611" y="378387"/>
                  </a:lnTo>
                  <a:cubicBezTo>
                    <a:pt x="1225396" y="376215"/>
                    <a:pt x="1225945" y="373963"/>
                    <a:pt x="1226248" y="371673"/>
                  </a:cubicBezTo>
                  <a:cubicBezTo>
                    <a:pt x="1226705" y="369520"/>
                    <a:pt x="1226925" y="367323"/>
                    <a:pt x="1226903" y="365122"/>
                  </a:cubicBezTo>
                </a:path>
              </a:pathLst>
            </a:custGeom>
            <a:grpFill/>
            <a:ln w="8188"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0E9B67B6-5E5F-4948-A21C-EDC362A67220}"/>
                </a:ext>
              </a:extLst>
            </p:cNvPr>
            <p:cNvSpPr/>
            <p:nvPr/>
          </p:nvSpPr>
          <p:spPr>
            <a:xfrm>
              <a:off x="7764610" y="1353279"/>
              <a:ext cx="1227338" cy="741548"/>
            </a:xfrm>
            <a:custGeom>
              <a:avLst/>
              <a:gdLst>
                <a:gd name="connsiteX0" fmla="*/ 1227167 w 1227338"/>
                <a:gd name="connsiteY0" fmla="*/ 365096 h 741548"/>
                <a:gd name="connsiteX1" fmla="*/ 1227167 w 1227338"/>
                <a:gd name="connsiteY1" fmla="*/ 365096 h 741548"/>
                <a:gd name="connsiteX2" fmla="*/ 1219552 w 1227338"/>
                <a:gd name="connsiteY2" fmla="*/ 346427 h 741548"/>
                <a:gd name="connsiteX3" fmla="*/ 883842 w 1227338"/>
                <a:gd name="connsiteY3" fmla="*/ 5390 h 741548"/>
                <a:gd name="connsiteX4" fmla="*/ 854692 w 1227338"/>
                <a:gd name="connsiteY4" fmla="*/ 4817 h 741548"/>
                <a:gd name="connsiteX5" fmla="*/ 21804 w 1227338"/>
                <a:gd name="connsiteY5" fmla="*/ 349293 h 741548"/>
                <a:gd name="connsiteX6" fmla="*/ 842 w 1227338"/>
                <a:gd name="connsiteY6" fmla="*/ 369518 h 741548"/>
                <a:gd name="connsiteX7" fmla="*/ 24 w 1227338"/>
                <a:gd name="connsiteY7" fmla="*/ 373940 h 741548"/>
                <a:gd name="connsiteX8" fmla="*/ 13943 w 1227338"/>
                <a:gd name="connsiteY8" fmla="*/ 394082 h 741548"/>
                <a:gd name="connsiteX9" fmla="*/ 721555 w 1227338"/>
                <a:gd name="connsiteY9" fmla="*/ 734464 h 741548"/>
                <a:gd name="connsiteX10" fmla="*/ 761103 w 1227338"/>
                <a:gd name="connsiteY10" fmla="*/ 733727 h 741548"/>
                <a:gd name="connsiteX11" fmla="*/ 1210299 w 1227338"/>
                <a:gd name="connsiteY11" fmla="*/ 396948 h 741548"/>
                <a:gd name="connsiteX12" fmla="*/ 1224464 w 1227338"/>
                <a:gd name="connsiteY12" fmla="*/ 378361 h 741548"/>
                <a:gd name="connsiteX13" fmla="*/ 1224464 w 1227338"/>
                <a:gd name="connsiteY13" fmla="*/ 378361 h 741548"/>
                <a:gd name="connsiteX14" fmla="*/ 1226102 w 1227338"/>
                <a:gd name="connsiteY14" fmla="*/ 371729 h 741548"/>
                <a:gd name="connsiteX15" fmla="*/ 1226756 w 1227338"/>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8" h="741548">
                  <a:moveTo>
                    <a:pt x="1227167" y="365096"/>
                  </a:moveTo>
                  <a:lnTo>
                    <a:pt x="1227167" y="365096"/>
                  </a:lnTo>
                  <a:cubicBezTo>
                    <a:pt x="1227083" y="358134"/>
                    <a:pt x="1224362" y="351462"/>
                    <a:pt x="1219552" y="346427"/>
                  </a:cubicBezTo>
                  <a:lnTo>
                    <a:pt x="883842" y="5390"/>
                  </a:lnTo>
                  <a:cubicBezTo>
                    <a:pt x="875591" y="-1949"/>
                    <a:pt x="863226" y="-2192"/>
                    <a:pt x="854692" y="4817"/>
                  </a:cubicBezTo>
                  <a:cubicBezTo>
                    <a:pt x="641803" y="156626"/>
                    <a:pt x="291027" y="285262"/>
                    <a:pt x="21804" y="349293"/>
                  </a:cubicBezTo>
                  <a:cubicBezTo>
                    <a:pt x="11630" y="351668"/>
                    <a:pt x="3580" y="359435"/>
                    <a:pt x="842" y="369518"/>
                  </a:cubicBezTo>
                  <a:cubicBezTo>
                    <a:pt x="412" y="370958"/>
                    <a:pt x="137" y="372441"/>
                    <a:pt x="24" y="373940"/>
                  </a:cubicBezTo>
                  <a:cubicBezTo>
                    <a:pt x="-1356" y="383270"/>
                    <a:pt x="4728" y="392074"/>
                    <a:pt x="13943" y="394082"/>
                  </a:cubicBezTo>
                  <a:cubicBezTo>
                    <a:pt x="258521" y="457623"/>
                    <a:pt x="560987" y="584457"/>
                    <a:pt x="721555" y="734464"/>
                  </a:cubicBezTo>
                  <a:cubicBezTo>
                    <a:pt x="733185" y="743807"/>
                    <a:pt x="749831" y="743496"/>
                    <a:pt x="761103" y="733727"/>
                  </a:cubicBezTo>
                  <a:lnTo>
                    <a:pt x="1210299" y="396948"/>
                  </a:lnTo>
                  <a:cubicBezTo>
                    <a:pt x="1216726" y="392260"/>
                    <a:pt x="1221649" y="385801"/>
                    <a:pt x="1224464" y="378361"/>
                  </a:cubicBezTo>
                  <a:lnTo>
                    <a:pt x="1224464" y="378361"/>
                  </a:lnTo>
                  <a:cubicBezTo>
                    <a:pt x="1225212" y="376205"/>
                    <a:pt x="1225760" y="373985"/>
                    <a:pt x="1226102" y="371729"/>
                  </a:cubicBezTo>
                  <a:cubicBezTo>
                    <a:pt x="1226562" y="369549"/>
                    <a:pt x="1226782" y="367325"/>
                    <a:pt x="1226756" y="365096"/>
                  </a:cubicBezTo>
                </a:path>
              </a:pathLst>
            </a:custGeom>
            <a:grpFill/>
            <a:ln w="8188" cap="flat">
              <a:noFill/>
              <a:prstDash val="solid"/>
              <a:miter/>
            </a:ln>
          </p:spPr>
          <p:txBody>
            <a:bodyPr rtlCol="0" anchor="ctr"/>
            <a:lstStyle/>
            <a:p>
              <a:endParaRPr lang="en-GB"/>
            </a:p>
          </p:txBody>
        </p:sp>
        <p:sp>
          <p:nvSpPr>
            <p:cNvPr id="16" name="Freeform 15">
              <a:extLst>
                <a:ext uri="{FF2B5EF4-FFF2-40B4-BE49-F238E27FC236}">
                  <a16:creationId xmlns:a16="http://schemas.microsoft.com/office/drawing/2014/main" id="{0434DCE5-77E8-9F44-8BE4-3A3737AE7930}"/>
                </a:ext>
              </a:extLst>
            </p:cNvPr>
            <p:cNvSpPr/>
            <p:nvPr/>
          </p:nvSpPr>
          <p:spPr>
            <a:xfrm>
              <a:off x="7620111" y="2212437"/>
              <a:ext cx="1227317" cy="741574"/>
            </a:xfrm>
            <a:custGeom>
              <a:avLst/>
              <a:gdLst>
                <a:gd name="connsiteX0" fmla="*/ 1227147 w 1227317"/>
                <a:gd name="connsiteY0" fmla="*/ 365122 h 741574"/>
                <a:gd name="connsiteX1" fmla="*/ 1227147 w 1227317"/>
                <a:gd name="connsiteY1" fmla="*/ 365122 h 741574"/>
                <a:gd name="connsiteX2" fmla="*/ 1219532 w 1227317"/>
                <a:gd name="connsiteY2" fmla="*/ 346453 h 741574"/>
                <a:gd name="connsiteX3" fmla="*/ 883822 w 1227317"/>
                <a:gd name="connsiteY3" fmla="*/ 5416 h 741574"/>
                <a:gd name="connsiteX4" fmla="*/ 854672 w 1227317"/>
                <a:gd name="connsiteY4" fmla="*/ 4843 h 741574"/>
                <a:gd name="connsiteX5" fmla="*/ 21784 w 1227317"/>
                <a:gd name="connsiteY5" fmla="*/ 349319 h 741574"/>
                <a:gd name="connsiteX6" fmla="*/ 822 w 1227317"/>
                <a:gd name="connsiteY6" fmla="*/ 369462 h 741574"/>
                <a:gd name="connsiteX7" fmla="*/ 4 w 1227317"/>
                <a:gd name="connsiteY7" fmla="*/ 373965 h 741574"/>
                <a:gd name="connsiteX8" fmla="*/ 13923 w 1227317"/>
                <a:gd name="connsiteY8" fmla="*/ 394108 h 741574"/>
                <a:gd name="connsiteX9" fmla="*/ 721535 w 1227317"/>
                <a:gd name="connsiteY9" fmla="*/ 734490 h 741574"/>
                <a:gd name="connsiteX10" fmla="*/ 761083 w 1227317"/>
                <a:gd name="connsiteY10" fmla="*/ 733753 h 741574"/>
                <a:gd name="connsiteX11" fmla="*/ 1210279 w 1227317"/>
                <a:gd name="connsiteY11" fmla="*/ 396974 h 741574"/>
                <a:gd name="connsiteX12" fmla="*/ 1224526 w 1227317"/>
                <a:gd name="connsiteY12" fmla="*/ 378387 h 741574"/>
                <a:gd name="connsiteX13" fmla="*/ 1224526 w 1227317"/>
                <a:gd name="connsiteY13" fmla="*/ 378387 h 741574"/>
                <a:gd name="connsiteX14" fmla="*/ 1226164 w 1227317"/>
                <a:gd name="connsiteY14" fmla="*/ 371673 h 741574"/>
                <a:gd name="connsiteX15" fmla="*/ 1226818 w 1227317"/>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17" h="741574">
                  <a:moveTo>
                    <a:pt x="1227147" y="365122"/>
                  </a:moveTo>
                  <a:lnTo>
                    <a:pt x="1227147" y="365122"/>
                  </a:lnTo>
                  <a:cubicBezTo>
                    <a:pt x="1227104" y="358152"/>
                    <a:pt x="1224376" y="351466"/>
                    <a:pt x="1219532" y="346453"/>
                  </a:cubicBezTo>
                  <a:lnTo>
                    <a:pt x="883822" y="5416"/>
                  </a:lnTo>
                  <a:cubicBezTo>
                    <a:pt x="875584" y="-1957"/>
                    <a:pt x="863194" y="-2201"/>
                    <a:pt x="854672" y="4843"/>
                  </a:cubicBezTo>
                  <a:cubicBezTo>
                    <a:pt x="641784" y="156570"/>
                    <a:pt x="291007" y="285206"/>
                    <a:pt x="21784" y="349319"/>
                  </a:cubicBezTo>
                  <a:cubicBezTo>
                    <a:pt x="11622" y="351664"/>
                    <a:pt x="3570" y="359401"/>
                    <a:pt x="822" y="369462"/>
                  </a:cubicBezTo>
                  <a:cubicBezTo>
                    <a:pt x="438" y="370941"/>
                    <a:pt x="165" y="372446"/>
                    <a:pt x="4" y="373965"/>
                  </a:cubicBezTo>
                  <a:cubicBezTo>
                    <a:pt x="-1293" y="383276"/>
                    <a:pt x="4756" y="392029"/>
                    <a:pt x="13923" y="394108"/>
                  </a:cubicBezTo>
                  <a:cubicBezTo>
                    <a:pt x="258501" y="457567"/>
                    <a:pt x="560968" y="584483"/>
                    <a:pt x="721535" y="734490"/>
                  </a:cubicBezTo>
                  <a:cubicBezTo>
                    <a:pt x="733165" y="743833"/>
                    <a:pt x="749811" y="743522"/>
                    <a:pt x="761083" y="733753"/>
                  </a:cubicBezTo>
                  <a:lnTo>
                    <a:pt x="1210279" y="396974"/>
                  </a:lnTo>
                  <a:cubicBezTo>
                    <a:pt x="1216657" y="392217"/>
                    <a:pt x="1221589" y="385782"/>
                    <a:pt x="1224526" y="378387"/>
                  </a:cubicBezTo>
                  <a:lnTo>
                    <a:pt x="1224526" y="378387"/>
                  </a:lnTo>
                  <a:cubicBezTo>
                    <a:pt x="1225274" y="376203"/>
                    <a:pt x="1225822" y="373956"/>
                    <a:pt x="1226164" y="371673"/>
                  </a:cubicBezTo>
                  <a:cubicBezTo>
                    <a:pt x="1226620" y="369520"/>
                    <a:pt x="1226840" y="367323"/>
                    <a:pt x="1226818" y="365122"/>
                  </a:cubicBezTo>
                </a:path>
              </a:pathLst>
            </a:custGeom>
            <a:grpFill/>
            <a:ln w="8188" cap="flat">
              <a:noFill/>
              <a:prstDash val="solid"/>
              <a:miter/>
            </a:ln>
          </p:spPr>
          <p:txBody>
            <a:bodyPr rtlCol="0" anchor="ctr"/>
            <a:lstStyle/>
            <a:p>
              <a:endParaRPr lang="en-GB"/>
            </a:p>
          </p:txBody>
        </p:sp>
        <p:sp>
          <p:nvSpPr>
            <p:cNvPr id="17" name="Freeform 16">
              <a:extLst>
                <a:ext uri="{FF2B5EF4-FFF2-40B4-BE49-F238E27FC236}">
                  <a16:creationId xmlns:a16="http://schemas.microsoft.com/office/drawing/2014/main" id="{3F030942-E38E-CE4C-9C73-DC62F8558C6B}"/>
                </a:ext>
              </a:extLst>
            </p:cNvPr>
            <p:cNvSpPr/>
            <p:nvPr/>
          </p:nvSpPr>
          <p:spPr>
            <a:xfrm>
              <a:off x="6427748" y="1353279"/>
              <a:ext cx="1227337" cy="741548"/>
            </a:xfrm>
            <a:custGeom>
              <a:avLst/>
              <a:gdLst>
                <a:gd name="connsiteX0" fmla="*/ 1227166 w 1227337"/>
                <a:gd name="connsiteY0" fmla="*/ 365096 h 741548"/>
                <a:gd name="connsiteX1" fmla="*/ 1227166 w 1227337"/>
                <a:gd name="connsiteY1" fmla="*/ 365096 h 741548"/>
                <a:gd name="connsiteX2" fmla="*/ 1219551 w 1227337"/>
                <a:gd name="connsiteY2" fmla="*/ 346427 h 741548"/>
                <a:gd name="connsiteX3" fmla="*/ 883841 w 1227337"/>
                <a:gd name="connsiteY3" fmla="*/ 5390 h 741548"/>
                <a:gd name="connsiteX4" fmla="*/ 854691 w 1227337"/>
                <a:gd name="connsiteY4" fmla="*/ 4817 h 741548"/>
                <a:gd name="connsiteX5" fmla="*/ 21722 w 1227337"/>
                <a:gd name="connsiteY5" fmla="*/ 349293 h 741548"/>
                <a:gd name="connsiteX6" fmla="*/ 842 w 1227337"/>
                <a:gd name="connsiteY6" fmla="*/ 369518 h 741548"/>
                <a:gd name="connsiteX7" fmla="*/ 24 w 1227337"/>
                <a:gd name="connsiteY7" fmla="*/ 373940 h 741548"/>
                <a:gd name="connsiteX8" fmla="*/ 13944 w 1227337"/>
                <a:gd name="connsiteY8" fmla="*/ 394082 h 741548"/>
                <a:gd name="connsiteX9" fmla="*/ 721554 w 1227337"/>
                <a:gd name="connsiteY9" fmla="*/ 734464 h 741548"/>
                <a:gd name="connsiteX10" fmla="*/ 761102 w 1227337"/>
                <a:gd name="connsiteY10" fmla="*/ 733727 h 741548"/>
                <a:gd name="connsiteX11" fmla="*/ 1210298 w 1227337"/>
                <a:gd name="connsiteY11" fmla="*/ 396948 h 741548"/>
                <a:gd name="connsiteX12" fmla="*/ 1224463 w 1227337"/>
                <a:gd name="connsiteY12" fmla="*/ 378361 h 741548"/>
                <a:gd name="connsiteX13" fmla="*/ 1224463 w 1227337"/>
                <a:gd name="connsiteY13" fmla="*/ 378361 h 741548"/>
                <a:gd name="connsiteX14" fmla="*/ 1226101 w 1227337"/>
                <a:gd name="connsiteY14" fmla="*/ 371729 h 741548"/>
                <a:gd name="connsiteX15" fmla="*/ 1226755 w 1227337"/>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7" h="741548">
                  <a:moveTo>
                    <a:pt x="1227166" y="365096"/>
                  </a:moveTo>
                  <a:lnTo>
                    <a:pt x="1227166" y="365096"/>
                  </a:lnTo>
                  <a:cubicBezTo>
                    <a:pt x="1227082" y="358134"/>
                    <a:pt x="1224361" y="351462"/>
                    <a:pt x="1219551" y="346427"/>
                  </a:cubicBezTo>
                  <a:lnTo>
                    <a:pt x="883841" y="5390"/>
                  </a:lnTo>
                  <a:cubicBezTo>
                    <a:pt x="875590" y="-1949"/>
                    <a:pt x="863225" y="-2192"/>
                    <a:pt x="854691" y="4817"/>
                  </a:cubicBezTo>
                  <a:cubicBezTo>
                    <a:pt x="641803" y="156626"/>
                    <a:pt x="291027" y="285262"/>
                    <a:pt x="21722" y="349293"/>
                  </a:cubicBezTo>
                  <a:cubicBezTo>
                    <a:pt x="11579" y="351694"/>
                    <a:pt x="3566" y="359457"/>
                    <a:pt x="842" y="369518"/>
                  </a:cubicBezTo>
                  <a:cubicBezTo>
                    <a:pt x="451" y="370967"/>
                    <a:pt x="177" y="372446"/>
                    <a:pt x="24" y="373940"/>
                  </a:cubicBezTo>
                  <a:cubicBezTo>
                    <a:pt x="-1356" y="383270"/>
                    <a:pt x="4728" y="392074"/>
                    <a:pt x="13944" y="394082"/>
                  </a:cubicBezTo>
                  <a:cubicBezTo>
                    <a:pt x="258438" y="457623"/>
                    <a:pt x="560987" y="584457"/>
                    <a:pt x="721554" y="734464"/>
                  </a:cubicBezTo>
                  <a:cubicBezTo>
                    <a:pt x="733184" y="743807"/>
                    <a:pt x="749830" y="743496"/>
                    <a:pt x="761102" y="733727"/>
                  </a:cubicBezTo>
                  <a:lnTo>
                    <a:pt x="1210298" y="396948"/>
                  </a:lnTo>
                  <a:cubicBezTo>
                    <a:pt x="1216693" y="392227"/>
                    <a:pt x="1221607" y="385779"/>
                    <a:pt x="1224463" y="378361"/>
                  </a:cubicBezTo>
                  <a:lnTo>
                    <a:pt x="1224463" y="378361"/>
                  </a:lnTo>
                  <a:cubicBezTo>
                    <a:pt x="1225249" y="376216"/>
                    <a:pt x="1225798" y="373993"/>
                    <a:pt x="1226101" y="371729"/>
                  </a:cubicBezTo>
                  <a:cubicBezTo>
                    <a:pt x="1226561" y="369549"/>
                    <a:pt x="1226781" y="367325"/>
                    <a:pt x="1226755" y="365096"/>
                  </a:cubicBezTo>
                </a:path>
              </a:pathLst>
            </a:custGeom>
            <a:grpFill/>
            <a:ln w="8188" cap="flat">
              <a:noFill/>
              <a:prstDash val="solid"/>
              <a:miter/>
            </a:ln>
          </p:spPr>
          <p:txBody>
            <a:bodyPr rtlCol="0" anchor="ctr"/>
            <a:lstStyle/>
            <a:p>
              <a:endParaRPr lang="en-GB"/>
            </a:p>
          </p:txBody>
        </p:sp>
        <p:sp>
          <p:nvSpPr>
            <p:cNvPr id="18" name="Freeform 17">
              <a:extLst>
                <a:ext uri="{FF2B5EF4-FFF2-40B4-BE49-F238E27FC236}">
                  <a16:creationId xmlns:a16="http://schemas.microsoft.com/office/drawing/2014/main" id="{32B13CD5-948B-9148-8F68-590FE7F84544}"/>
                </a:ext>
              </a:extLst>
            </p:cNvPr>
            <p:cNvSpPr/>
            <p:nvPr/>
          </p:nvSpPr>
          <p:spPr>
            <a:xfrm>
              <a:off x="5089011" y="1353279"/>
              <a:ext cx="1227001" cy="741548"/>
            </a:xfrm>
            <a:custGeom>
              <a:avLst/>
              <a:gdLst>
                <a:gd name="connsiteX0" fmla="*/ 1226831 w 1227001"/>
                <a:gd name="connsiteY0" fmla="*/ 365096 h 741548"/>
                <a:gd name="connsiteX1" fmla="*/ 1226831 w 1227001"/>
                <a:gd name="connsiteY1" fmla="*/ 365096 h 741548"/>
                <a:gd name="connsiteX2" fmla="*/ 1219134 w 1227001"/>
                <a:gd name="connsiteY2" fmla="*/ 346427 h 741548"/>
                <a:gd name="connsiteX3" fmla="*/ 883833 w 1227001"/>
                <a:gd name="connsiteY3" fmla="*/ 5390 h 741548"/>
                <a:gd name="connsiteX4" fmla="*/ 854684 w 1227001"/>
                <a:gd name="connsiteY4" fmla="*/ 4817 h 741548"/>
                <a:gd name="connsiteX5" fmla="*/ 21714 w 1227001"/>
                <a:gd name="connsiteY5" fmla="*/ 349293 h 741548"/>
                <a:gd name="connsiteX6" fmla="*/ 835 w 1227001"/>
                <a:gd name="connsiteY6" fmla="*/ 369518 h 741548"/>
                <a:gd name="connsiteX7" fmla="*/ 16 w 1227001"/>
                <a:gd name="connsiteY7" fmla="*/ 373940 h 741548"/>
                <a:gd name="connsiteX8" fmla="*/ 13854 w 1227001"/>
                <a:gd name="connsiteY8" fmla="*/ 394082 h 741548"/>
                <a:gd name="connsiteX9" fmla="*/ 721546 w 1227001"/>
                <a:gd name="connsiteY9" fmla="*/ 734464 h 741548"/>
                <a:gd name="connsiteX10" fmla="*/ 761095 w 1227001"/>
                <a:gd name="connsiteY10" fmla="*/ 733727 h 741548"/>
                <a:gd name="connsiteX11" fmla="*/ 1210291 w 1227001"/>
                <a:gd name="connsiteY11" fmla="*/ 396948 h 741548"/>
                <a:gd name="connsiteX12" fmla="*/ 1224456 w 1227001"/>
                <a:gd name="connsiteY12" fmla="*/ 378361 h 741548"/>
                <a:gd name="connsiteX13" fmla="*/ 1224456 w 1227001"/>
                <a:gd name="connsiteY13" fmla="*/ 378361 h 741548"/>
                <a:gd name="connsiteX14" fmla="*/ 1226094 w 1227001"/>
                <a:gd name="connsiteY14" fmla="*/ 371729 h 741548"/>
                <a:gd name="connsiteX15" fmla="*/ 1226749 w 1227001"/>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01" h="741548">
                  <a:moveTo>
                    <a:pt x="1226831" y="365096"/>
                  </a:moveTo>
                  <a:lnTo>
                    <a:pt x="1226831" y="365096"/>
                  </a:lnTo>
                  <a:cubicBezTo>
                    <a:pt x="1226716" y="358124"/>
                    <a:pt x="1223966" y="351454"/>
                    <a:pt x="1219134" y="346427"/>
                  </a:cubicBezTo>
                  <a:lnTo>
                    <a:pt x="883833" y="5390"/>
                  </a:lnTo>
                  <a:cubicBezTo>
                    <a:pt x="875582" y="-1949"/>
                    <a:pt x="863217" y="-2192"/>
                    <a:pt x="854684" y="4817"/>
                  </a:cubicBezTo>
                  <a:cubicBezTo>
                    <a:pt x="641795" y="156626"/>
                    <a:pt x="291019" y="285262"/>
                    <a:pt x="21714" y="349293"/>
                  </a:cubicBezTo>
                  <a:cubicBezTo>
                    <a:pt x="11571" y="351694"/>
                    <a:pt x="3558" y="359457"/>
                    <a:pt x="835" y="369518"/>
                  </a:cubicBezTo>
                  <a:cubicBezTo>
                    <a:pt x="443" y="370967"/>
                    <a:pt x="169" y="372446"/>
                    <a:pt x="16" y="373940"/>
                  </a:cubicBezTo>
                  <a:cubicBezTo>
                    <a:pt x="-1327" y="383234"/>
                    <a:pt x="4696" y="392002"/>
                    <a:pt x="13854" y="394082"/>
                  </a:cubicBezTo>
                  <a:cubicBezTo>
                    <a:pt x="258430" y="457623"/>
                    <a:pt x="560979" y="584457"/>
                    <a:pt x="721546" y="734464"/>
                  </a:cubicBezTo>
                  <a:cubicBezTo>
                    <a:pt x="733176" y="743807"/>
                    <a:pt x="749821" y="743496"/>
                    <a:pt x="761095" y="733727"/>
                  </a:cubicBezTo>
                  <a:lnTo>
                    <a:pt x="1210291" y="396948"/>
                  </a:lnTo>
                  <a:cubicBezTo>
                    <a:pt x="1216718" y="392260"/>
                    <a:pt x="1221640" y="385801"/>
                    <a:pt x="1224456" y="378361"/>
                  </a:cubicBezTo>
                  <a:lnTo>
                    <a:pt x="1224456" y="378361"/>
                  </a:lnTo>
                  <a:cubicBezTo>
                    <a:pt x="1225241" y="376216"/>
                    <a:pt x="1225791" y="373993"/>
                    <a:pt x="1226094" y="371729"/>
                  </a:cubicBezTo>
                  <a:cubicBezTo>
                    <a:pt x="1226514" y="369543"/>
                    <a:pt x="1226734" y="367323"/>
                    <a:pt x="1226749" y="365096"/>
                  </a:cubicBezTo>
                </a:path>
              </a:pathLst>
            </a:custGeom>
            <a:grpFill/>
            <a:ln w="8188"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F47CCE23-23F8-C041-8982-43DB22813AF7}"/>
                </a:ext>
              </a:extLst>
            </p:cNvPr>
            <p:cNvSpPr/>
            <p:nvPr/>
          </p:nvSpPr>
          <p:spPr>
            <a:xfrm>
              <a:off x="0" y="3167142"/>
              <a:ext cx="1662828" cy="2328712"/>
            </a:xfrm>
            <a:custGeom>
              <a:avLst/>
              <a:gdLst>
                <a:gd name="connsiteX0" fmla="*/ 88915 w 1662828"/>
                <a:gd name="connsiteY0" fmla="*/ 618417 h 2328712"/>
                <a:gd name="connsiteX1" fmla="*/ 938834 w 1662828"/>
                <a:gd name="connsiteY1" fmla="*/ -281 h 2328712"/>
                <a:gd name="connsiteX2" fmla="*/ 1576928 w 1662828"/>
                <a:gd name="connsiteY2" fmla="*/ 140637 h 2328712"/>
                <a:gd name="connsiteX3" fmla="*/ 1631052 w 1662828"/>
                <a:gd name="connsiteY3" fmla="*/ 209090 h 2328712"/>
                <a:gd name="connsiteX4" fmla="*/ 1596989 w 1662828"/>
                <a:gd name="connsiteY4" fmla="*/ 272958 h 2328712"/>
                <a:gd name="connsiteX5" fmla="*/ 1474824 w 1662828"/>
                <a:gd name="connsiteY5" fmla="*/ 430171 h 2328712"/>
                <a:gd name="connsiteX6" fmla="*/ 1400067 w 1662828"/>
                <a:gd name="connsiteY6" fmla="*/ 493220 h 2328712"/>
                <a:gd name="connsiteX7" fmla="*/ 1357325 w 1662828"/>
                <a:gd name="connsiteY7" fmla="*/ 482247 h 2328712"/>
                <a:gd name="connsiteX8" fmla="*/ 957339 w 1662828"/>
                <a:gd name="connsiteY8" fmla="*/ 389475 h 2328712"/>
                <a:gd name="connsiteX9" fmla="*/ 640707 w 1662828"/>
                <a:gd name="connsiteY9" fmla="*/ 603596 h 2328712"/>
                <a:gd name="connsiteX10" fmla="*/ 1662657 w 1662828"/>
                <a:gd name="connsiteY10" fmla="*/ 1620402 h 2328712"/>
                <a:gd name="connsiteX11" fmla="*/ 793087 w 1662828"/>
                <a:gd name="connsiteY11" fmla="*/ 2328432 h 2328712"/>
                <a:gd name="connsiteX12" fmla="*/ -171 w 1662828"/>
                <a:gd name="connsiteY12" fmla="*/ 2005983 h 2328712"/>
                <a:gd name="connsiteX13" fmla="*/ 25867 w 1662828"/>
                <a:gd name="connsiteY13" fmla="*/ 1959637 h 2328712"/>
                <a:gd name="connsiteX14" fmla="*/ 171041 w 1662828"/>
                <a:gd name="connsiteY14" fmla="*/ 1820439 h 2328712"/>
                <a:gd name="connsiteX15" fmla="*/ 258735 w 1662828"/>
                <a:gd name="connsiteY15" fmla="*/ 1757390 h 2328712"/>
                <a:gd name="connsiteX16" fmla="*/ 316051 w 1662828"/>
                <a:gd name="connsiteY16" fmla="*/ 1779252 h 2328712"/>
                <a:gd name="connsiteX17" fmla="*/ 741830 w 1662828"/>
                <a:gd name="connsiteY17" fmla="*/ 1943016 h 2328712"/>
                <a:gd name="connsiteX18" fmla="*/ 1122492 w 1662828"/>
                <a:gd name="connsiteY18" fmla="*/ 1689183 h 2328712"/>
                <a:gd name="connsiteX19" fmla="*/ 88833 w 1662828"/>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8" h="2328712">
                  <a:moveTo>
                    <a:pt x="88915" y="618417"/>
                  </a:moveTo>
                  <a:cubicBezTo>
                    <a:pt x="88915" y="130812"/>
                    <a:pt x="576104" y="-281"/>
                    <a:pt x="938834" y="-281"/>
                  </a:cubicBezTo>
                  <a:cubicBezTo>
                    <a:pt x="1217228" y="-281"/>
                    <a:pt x="1502008" y="89298"/>
                    <a:pt x="1576928" y="140637"/>
                  </a:cubicBezTo>
                  <a:cubicBezTo>
                    <a:pt x="1613939" y="166021"/>
                    <a:pt x="1631052" y="187637"/>
                    <a:pt x="1631052" y="209090"/>
                  </a:cubicBezTo>
                  <a:cubicBezTo>
                    <a:pt x="1631052" y="226285"/>
                    <a:pt x="1618769" y="243317"/>
                    <a:pt x="1596989" y="272958"/>
                  </a:cubicBezTo>
                  <a:cubicBezTo>
                    <a:pt x="1547861" y="339692"/>
                    <a:pt x="1518220" y="375965"/>
                    <a:pt x="1474824" y="430171"/>
                  </a:cubicBezTo>
                  <a:cubicBezTo>
                    <a:pt x="1449850" y="461286"/>
                    <a:pt x="1424140" y="493220"/>
                    <a:pt x="1400067" y="493220"/>
                  </a:cubicBezTo>
                  <a:cubicBezTo>
                    <a:pt x="1385214" y="492560"/>
                    <a:pt x="1370660" y="488823"/>
                    <a:pt x="1357325" y="482247"/>
                  </a:cubicBezTo>
                  <a:cubicBezTo>
                    <a:pt x="1287399" y="454489"/>
                    <a:pt x="1124621" y="389475"/>
                    <a:pt x="957339" y="389475"/>
                  </a:cubicBezTo>
                  <a:cubicBezTo>
                    <a:pt x="774091" y="389475"/>
                    <a:pt x="640707" y="480610"/>
                    <a:pt x="640707" y="603596"/>
                  </a:cubicBezTo>
                  <a:cubicBezTo>
                    <a:pt x="640707"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19" y="1930160"/>
                    <a:pt x="144184" y="1845003"/>
                    <a:pt x="171041" y="1820439"/>
                  </a:cubicBezTo>
                  <a:cubicBezTo>
                    <a:pt x="197898" y="1795874"/>
                    <a:pt x="229995" y="1757390"/>
                    <a:pt x="258735" y="1757390"/>
                  </a:cubicBezTo>
                  <a:cubicBezTo>
                    <a:pt x="282071" y="1757390"/>
                    <a:pt x="292961" y="1765578"/>
                    <a:pt x="316051" y="1779252"/>
                  </a:cubicBezTo>
                  <a:cubicBezTo>
                    <a:pt x="402763" y="1830264"/>
                    <a:pt x="546217" y="1943016"/>
                    <a:pt x="741830" y="1943016"/>
                  </a:cubicBezTo>
                  <a:cubicBezTo>
                    <a:pt x="937442" y="1943016"/>
                    <a:pt x="1122492" y="1851472"/>
                    <a:pt x="1122492" y="1689183"/>
                  </a:cubicBezTo>
                  <a:cubicBezTo>
                    <a:pt x="1122492" y="1266509"/>
                    <a:pt x="88833" y="1391461"/>
                    <a:pt x="88833" y="618908"/>
                  </a:cubicBezTo>
                </a:path>
              </a:pathLst>
            </a:custGeom>
            <a:grpFill/>
            <a:ln w="8188"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50F980B1-FB8F-EF4C-B6DE-A6331151A2E1}"/>
                </a:ext>
              </a:extLst>
            </p:cNvPr>
            <p:cNvSpPr/>
            <p:nvPr/>
          </p:nvSpPr>
          <p:spPr>
            <a:xfrm>
              <a:off x="8444904" y="3167142"/>
              <a:ext cx="1662827" cy="2328712"/>
            </a:xfrm>
            <a:custGeom>
              <a:avLst/>
              <a:gdLst>
                <a:gd name="connsiteX0" fmla="*/ 88833 w 1662827"/>
                <a:gd name="connsiteY0" fmla="*/ 618417 h 2328712"/>
                <a:gd name="connsiteX1" fmla="*/ 938835 w 1662827"/>
                <a:gd name="connsiteY1" fmla="*/ -281 h 2328712"/>
                <a:gd name="connsiteX2" fmla="*/ 1576928 w 1662827"/>
                <a:gd name="connsiteY2" fmla="*/ 140637 h 2328712"/>
                <a:gd name="connsiteX3" fmla="*/ 1631051 w 1662827"/>
                <a:gd name="connsiteY3" fmla="*/ 209090 h 2328712"/>
                <a:gd name="connsiteX4" fmla="*/ 1596990 w 1662827"/>
                <a:gd name="connsiteY4" fmla="*/ 272958 h 2328712"/>
                <a:gd name="connsiteX5" fmla="*/ 1474824 w 1662827"/>
                <a:gd name="connsiteY5" fmla="*/ 430171 h 2328712"/>
                <a:gd name="connsiteX6" fmla="*/ 1399985 w 1662827"/>
                <a:gd name="connsiteY6" fmla="*/ 493220 h 2328712"/>
                <a:gd name="connsiteX7" fmla="*/ 1357325 w 1662827"/>
                <a:gd name="connsiteY7" fmla="*/ 482247 h 2328712"/>
                <a:gd name="connsiteX8" fmla="*/ 957340 w 1662827"/>
                <a:gd name="connsiteY8" fmla="*/ 389475 h 2328712"/>
                <a:gd name="connsiteX9" fmla="*/ 640708 w 1662827"/>
                <a:gd name="connsiteY9" fmla="*/ 603596 h 2328712"/>
                <a:gd name="connsiteX10" fmla="*/ 1662657 w 1662827"/>
                <a:gd name="connsiteY10" fmla="*/ 1620402 h 2328712"/>
                <a:gd name="connsiteX11" fmla="*/ 793087 w 1662827"/>
                <a:gd name="connsiteY11" fmla="*/ 2328432 h 2328712"/>
                <a:gd name="connsiteX12" fmla="*/ -171 w 1662827"/>
                <a:gd name="connsiteY12" fmla="*/ 2005983 h 2328712"/>
                <a:gd name="connsiteX13" fmla="*/ 25867 w 1662827"/>
                <a:gd name="connsiteY13" fmla="*/ 1959637 h 2328712"/>
                <a:gd name="connsiteX14" fmla="*/ 171041 w 1662827"/>
                <a:gd name="connsiteY14" fmla="*/ 1820439 h 2328712"/>
                <a:gd name="connsiteX15" fmla="*/ 258735 w 1662827"/>
                <a:gd name="connsiteY15" fmla="*/ 1757390 h 2328712"/>
                <a:gd name="connsiteX16" fmla="*/ 316051 w 1662827"/>
                <a:gd name="connsiteY16" fmla="*/ 1779252 h 2328712"/>
                <a:gd name="connsiteX17" fmla="*/ 741830 w 1662827"/>
                <a:gd name="connsiteY17" fmla="*/ 1943016 h 2328712"/>
                <a:gd name="connsiteX18" fmla="*/ 1122492 w 1662827"/>
                <a:gd name="connsiteY18" fmla="*/ 1689183 h 2328712"/>
                <a:gd name="connsiteX19" fmla="*/ 88751 w 1662827"/>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7" h="2328712">
                  <a:moveTo>
                    <a:pt x="88833" y="618417"/>
                  </a:moveTo>
                  <a:cubicBezTo>
                    <a:pt x="88833" y="130812"/>
                    <a:pt x="576104" y="-281"/>
                    <a:pt x="938835" y="-281"/>
                  </a:cubicBezTo>
                  <a:cubicBezTo>
                    <a:pt x="1217228" y="-281"/>
                    <a:pt x="1502008" y="89298"/>
                    <a:pt x="1576928" y="140637"/>
                  </a:cubicBezTo>
                  <a:cubicBezTo>
                    <a:pt x="1613857" y="166021"/>
                    <a:pt x="1631051" y="187637"/>
                    <a:pt x="1631051" y="209090"/>
                  </a:cubicBezTo>
                  <a:cubicBezTo>
                    <a:pt x="1631051" y="226285"/>
                    <a:pt x="1618769" y="243317"/>
                    <a:pt x="1596990" y="272958"/>
                  </a:cubicBezTo>
                  <a:cubicBezTo>
                    <a:pt x="1547861" y="339692"/>
                    <a:pt x="1518139" y="375965"/>
                    <a:pt x="1474824" y="430171"/>
                  </a:cubicBezTo>
                  <a:cubicBezTo>
                    <a:pt x="1450260" y="461286"/>
                    <a:pt x="1424139" y="493220"/>
                    <a:pt x="1399985" y="493220"/>
                  </a:cubicBezTo>
                  <a:cubicBezTo>
                    <a:pt x="1385160" y="492548"/>
                    <a:pt x="1370635" y="488812"/>
                    <a:pt x="1357325" y="482247"/>
                  </a:cubicBezTo>
                  <a:cubicBezTo>
                    <a:pt x="1287399" y="454489"/>
                    <a:pt x="1124621" y="389475"/>
                    <a:pt x="957340" y="389475"/>
                  </a:cubicBezTo>
                  <a:cubicBezTo>
                    <a:pt x="774091" y="389475"/>
                    <a:pt x="640708" y="480610"/>
                    <a:pt x="640708" y="603596"/>
                  </a:cubicBezTo>
                  <a:cubicBezTo>
                    <a:pt x="640708"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20" y="1930160"/>
                    <a:pt x="144184" y="1845003"/>
                    <a:pt x="171041" y="1820439"/>
                  </a:cubicBezTo>
                  <a:cubicBezTo>
                    <a:pt x="197898" y="1795874"/>
                    <a:pt x="229995" y="1757390"/>
                    <a:pt x="258735" y="1757390"/>
                  </a:cubicBezTo>
                  <a:cubicBezTo>
                    <a:pt x="281989" y="1757390"/>
                    <a:pt x="292961" y="1765578"/>
                    <a:pt x="316051" y="1779252"/>
                  </a:cubicBezTo>
                  <a:cubicBezTo>
                    <a:pt x="402762" y="1830264"/>
                    <a:pt x="546217" y="1943016"/>
                    <a:pt x="741830" y="1943016"/>
                  </a:cubicBezTo>
                  <a:cubicBezTo>
                    <a:pt x="937442" y="1943016"/>
                    <a:pt x="1122492" y="1851472"/>
                    <a:pt x="1122492" y="1689183"/>
                  </a:cubicBezTo>
                  <a:cubicBezTo>
                    <a:pt x="1122492" y="1266509"/>
                    <a:pt x="88751" y="1391461"/>
                    <a:pt x="88751" y="618908"/>
                  </a:cubicBezTo>
                </a:path>
              </a:pathLst>
            </a:custGeom>
            <a:grpFill/>
            <a:ln w="8188"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F8A1F3ED-CD86-B040-A1CD-D120F3C60243}"/>
                </a:ext>
              </a:extLst>
            </p:cNvPr>
            <p:cNvSpPr/>
            <p:nvPr/>
          </p:nvSpPr>
          <p:spPr>
            <a:xfrm>
              <a:off x="1871377" y="3169435"/>
              <a:ext cx="1937291" cy="2335345"/>
            </a:xfrm>
            <a:custGeom>
              <a:avLst/>
              <a:gdLst>
                <a:gd name="connsiteX0" fmla="*/ 555716 w 1937291"/>
                <a:gd name="connsiteY0" fmla="*/ 977304 h 2335345"/>
                <a:gd name="connsiteX1" fmla="*/ 1020469 w 1937291"/>
                <a:gd name="connsiteY1" fmla="*/ 376211 h 2335345"/>
                <a:gd name="connsiteX2" fmla="*/ 1398920 w 1937291"/>
                <a:gd name="connsiteY2" fmla="*/ 979924 h 2335345"/>
                <a:gd name="connsiteX3" fmla="*/ 555552 w 1937291"/>
                <a:gd name="connsiteY3" fmla="*/ 977304 h 2335345"/>
                <a:gd name="connsiteX4" fmla="*/ 1936957 w 1937291"/>
                <a:gd name="connsiteY4" fmla="*/ 1126983 h 2335345"/>
                <a:gd name="connsiteX5" fmla="*/ 1021861 w 1937291"/>
                <a:gd name="connsiteY5" fmla="*/ -281 h 2335345"/>
                <a:gd name="connsiteX6" fmla="*/ -171 w 1937291"/>
                <a:gd name="connsiteY6" fmla="*/ 1166205 h 2335345"/>
                <a:gd name="connsiteX7" fmla="*/ 1002455 w 1937291"/>
                <a:gd name="connsiteY7" fmla="*/ 2335065 h 2335345"/>
                <a:gd name="connsiteX8" fmla="*/ 1769675 w 1937291"/>
                <a:gd name="connsiteY8" fmla="*/ 2055930 h 2335345"/>
                <a:gd name="connsiteX9" fmla="*/ 1824535 w 1937291"/>
                <a:gd name="connsiteY9" fmla="*/ 1976014 h 2335345"/>
                <a:gd name="connsiteX10" fmla="*/ 1766400 w 1937291"/>
                <a:gd name="connsiteY10" fmla="*/ 1885944 h 2335345"/>
                <a:gd name="connsiteX11" fmla="*/ 1664541 w 1937291"/>
                <a:gd name="connsiteY11" fmla="*/ 1759273 h 2335345"/>
                <a:gd name="connsiteX12" fmla="*/ 1622864 w 1937291"/>
                <a:gd name="connsiteY12" fmla="*/ 1734053 h 2335345"/>
                <a:gd name="connsiteX13" fmla="*/ 1559324 w 1937291"/>
                <a:gd name="connsiteY13" fmla="*/ 1764759 h 2335345"/>
                <a:gd name="connsiteX14" fmla="*/ 1086465 w 1937291"/>
                <a:gd name="connsiteY14" fmla="*/ 1955298 h 2335345"/>
                <a:gd name="connsiteX15" fmla="*/ 552932 w 1937291"/>
                <a:gd name="connsiteY15" fmla="*/ 1300982 h 2335345"/>
                <a:gd name="connsiteX16" fmla="*/ 1802755 w 1937291"/>
                <a:gd name="connsiteY16" fmla="*/ 1300982 h 2335345"/>
                <a:gd name="connsiteX17" fmla="*/ 1937121 w 1937291"/>
                <a:gd name="connsiteY17" fmla="*/ 1127065 h 233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7291" h="2335345">
                  <a:moveTo>
                    <a:pt x="555716" y="977304"/>
                  </a:moveTo>
                  <a:cubicBezTo>
                    <a:pt x="591661" y="591559"/>
                    <a:pt x="750919" y="376211"/>
                    <a:pt x="1020469" y="376211"/>
                  </a:cubicBezTo>
                  <a:cubicBezTo>
                    <a:pt x="1313110" y="376211"/>
                    <a:pt x="1398920" y="650023"/>
                    <a:pt x="1398920" y="979924"/>
                  </a:cubicBezTo>
                  <a:cubicBezTo>
                    <a:pt x="1143290" y="979924"/>
                    <a:pt x="809381" y="978123"/>
                    <a:pt x="555552" y="977304"/>
                  </a:cubicBezTo>
                  <a:moveTo>
                    <a:pt x="1936957" y="1126983"/>
                  </a:moveTo>
                  <a:cubicBezTo>
                    <a:pt x="1936957" y="395125"/>
                    <a:pt x="1648165" y="-281"/>
                    <a:pt x="1021861" y="-281"/>
                  </a:cubicBezTo>
                  <a:cubicBezTo>
                    <a:pt x="523291" y="-281"/>
                    <a:pt x="-171" y="290317"/>
                    <a:pt x="-171" y="1166205"/>
                  </a:cubicBezTo>
                  <a:cubicBezTo>
                    <a:pt x="-7" y="1980189"/>
                    <a:pt x="463846" y="2335065"/>
                    <a:pt x="1002455" y="2335065"/>
                  </a:cubicBezTo>
                  <a:cubicBezTo>
                    <a:pt x="1390569" y="2335065"/>
                    <a:pt x="1614266" y="2189479"/>
                    <a:pt x="1769675" y="2055930"/>
                  </a:cubicBezTo>
                  <a:cubicBezTo>
                    <a:pt x="1803001" y="2027271"/>
                    <a:pt x="1824535" y="2002380"/>
                    <a:pt x="1824535" y="1976014"/>
                  </a:cubicBezTo>
                  <a:cubicBezTo>
                    <a:pt x="1824535" y="1949648"/>
                    <a:pt x="1813236" y="1936956"/>
                    <a:pt x="1766400" y="1885944"/>
                  </a:cubicBezTo>
                  <a:cubicBezTo>
                    <a:pt x="1731519" y="1847951"/>
                    <a:pt x="1708674" y="1811759"/>
                    <a:pt x="1664541" y="1759273"/>
                  </a:cubicBezTo>
                  <a:cubicBezTo>
                    <a:pt x="1650621" y="1742897"/>
                    <a:pt x="1641369" y="1734053"/>
                    <a:pt x="1622864" y="1734053"/>
                  </a:cubicBezTo>
                  <a:cubicBezTo>
                    <a:pt x="1604359" y="1734053"/>
                    <a:pt x="1581924" y="1747155"/>
                    <a:pt x="1559324" y="1764759"/>
                  </a:cubicBezTo>
                  <a:cubicBezTo>
                    <a:pt x="1459021" y="1842219"/>
                    <a:pt x="1301974" y="1955298"/>
                    <a:pt x="1086465" y="1955298"/>
                  </a:cubicBezTo>
                  <a:cubicBezTo>
                    <a:pt x="764920" y="1955298"/>
                    <a:pt x="584947" y="1730123"/>
                    <a:pt x="552932" y="1300982"/>
                  </a:cubicBezTo>
                  <a:lnTo>
                    <a:pt x="1802755" y="1300982"/>
                  </a:lnTo>
                  <a:cubicBezTo>
                    <a:pt x="1882916" y="1300982"/>
                    <a:pt x="1937121" y="1245630"/>
                    <a:pt x="1937121" y="1127065"/>
                  </a:cubicBezTo>
                </a:path>
              </a:pathLst>
            </a:custGeom>
            <a:grpFill/>
            <a:ln w="8188"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9326B525-4C18-3B4A-B4AA-0AA3CE0DF1AD}"/>
                </a:ext>
              </a:extLst>
            </p:cNvPr>
            <p:cNvSpPr/>
            <p:nvPr/>
          </p:nvSpPr>
          <p:spPr>
            <a:xfrm>
              <a:off x="6028703" y="2175392"/>
              <a:ext cx="1449602" cy="3262748"/>
            </a:xfrm>
            <a:custGeom>
              <a:avLst/>
              <a:gdLst>
                <a:gd name="connsiteX0" fmla="*/ 1208376 w 1449602"/>
                <a:gd name="connsiteY0" fmla="*/ 392341 h 3262748"/>
                <a:gd name="connsiteX1" fmla="*/ 1418399 w 1449602"/>
                <a:gd name="connsiteY1" fmla="*/ 413139 h 3262748"/>
                <a:gd name="connsiteX2" fmla="*/ 1449431 w 1449602"/>
                <a:gd name="connsiteY2" fmla="*/ 392341 h 3262748"/>
                <a:gd name="connsiteX3" fmla="*/ 1409311 w 1449602"/>
                <a:gd name="connsiteY3" fmla="*/ 330275 h 3262748"/>
                <a:gd name="connsiteX4" fmla="*/ 1226553 w 1449602"/>
                <a:gd name="connsiteY4" fmla="*/ 93555 h 3262748"/>
                <a:gd name="connsiteX5" fmla="*/ 1136484 w 1449602"/>
                <a:gd name="connsiteY5" fmla="*/ 17896 h 3262748"/>
                <a:gd name="connsiteX6" fmla="*/ 930637 w 1449602"/>
                <a:gd name="connsiteY6" fmla="*/ -281 h 3262748"/>
                <a:gd name="connsiteX7" fmla="*/ 300158 w 1449602"/>
                <a:gd name="connsiteY7" fmla="*/ 695713 h 3262748"/>
                <a:gd name="connsiteX8" fmla="*/ 300158 w 1449602"/>
                <a:gd name="connsiteY8" fmla="*/ 1032656 h 3262748"/>
                <a:gd name="connsiteX9" fmla="*/ 176354 w 1449602"/>
                <a:gd name="connsiteY9" fmla="*/ 1032656 h 3262748"/>
                <a:gd name="connsiteX10" fmla="*/ 229 w 1449602"/>
                <a:gd name="connsiteY10" fmla="*/ 1216398 h 3262748"/>
                <a:gd name="connsiteX11" fmla="*/ 229 w 1449602"/>
                <a:gd name="connsiteY11" fmla="*/ 1306468 h 3262748"/>
                <a:gd name="connsiteX12" fmla="*/ 300731 w 1449602"/>
                <a:gd name="connsiteY12" fmla="*/ 1429290 h 3262748"/>
                <a:gd name="connsiteX13" fmla="*/ 300731 w 1449602"/>
                <a:gd name="connsiteY13" fmla="*/ 3158221 h 3262748"/>
                <a:gd name="connsiteX14" fmla="*/ 401175 w 1449602"/>
                <a:gd name="connsiteY14" fmla="*/ 3262444 h 3262748"/>
                <a:gd name="connsiteX15" fmla="*/ 404146 w 1449602"/>
                <a:gd name="connsiteY15" fmla="*/ 3262456 h 3262748"/>
                <a:gd name="connsiteX16" fmla="*/ 759261 w 1449602"/>
                <a:gd name="connsiteY16" fmla="*/ 3262456 h 3262748"/>
                <a:gd name="connsiteX17" fmla="*/ 861772 w 1449602"/>
                <a:gd name="connsiteY17" fmla="*/ 3163072 h 3262748"/>
                <a:gd name="connsiteX18" fmla="*/ 861776 w 1449602"/>
                <a:gd name="connsiteY18" fmla="*/ 3162806 h 3262748"/>
                <a:gd name="connsiteX19" fmla="*/ 861775 w 1449602"/>
                <a:gd name="connsiteY19" fmla="*/ 1438133 h 3262748"/>
                <a:gd name="connsiteX20" fmla="*/ 1427979 w 1449602"/>
                <a:gd name="connsiteY20" fmla="*/ 1312117 h 3262748"/>
                <a:gd name="connsiteX21" fmla="*/ 1427979 w 1449602"/>
                <a:gd name="connsiteY21" fmla="*/ 1156542 h 3262748"/>
                <a:gd name="connsiteX22" fmla="*/ 1280594 w 1449602"/>
                <a:gd name="connsiteY22" fmla="*/ 1031919 h 3262748"/>
                <a:gd name="connsiteX23" fmla="*/ 862185 w 1449602"/>
                <a:gd name="connsiteY23" fmla="*/ 1031919 h 3262748"/>
                <a:gd name="connsiteX24" fmla="*/ 862185 w 1449602"/>
                <a:gd name="connsiteY24" fmla="*/ 747871 h 3262748"/>
                <a:gd name="connsiteX25" fmla="*/ 1208294 w 1449602"/>
                <a:gd name="connsiteY25" fmla="*/ 391768 h 326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49602" h="3262748">
                  <a:moveTo>
                    <a:pt x="1208376" y="392341"/>
                  </a:moveTo>
                  <a:cubicBezTo>
                    <a:pt x="1285098" y="392341"/>
                    <a:pt x="1374593" y="413139"/>
                    <a:pt x="1418399" y="413139"/>
                  </a:cubicBezTo>
                  <a:cubicBezTo>
                    <a:pt x="1436412" y="413139"/>
                    <a:pt x="1449431" y="405934"/>
                    <a:pt x="1449431" y="392341"/>
                  </a:cubicBezTo>
                  <a:cubicBezTo>
                    <a:pt x="1449431" y="374245"/>
                    <a:pt x="1422001" y="346078"/>
                    <a:pt x="1409311" y="330275"/>
                  </a:cubicBezTo>
                  <a:cubicBezTo>
                    <a:pt x="1338074" y="241188"/>
                    <a:pt x="1282559" y="171261"/>
                    <a:pt x="1226553" y="93555"/>
                  </a:cubicBezTo>
                  <a:cubicBezTo>
                    <a:pt x="1206656" y="65879"/>
                    <a:pt x="1179963" y="34764"/>
                    <a:pt x="1136484" y="17896"/>
                  </a:cubicBezTo>
                  <a:cubicBezTo>
                    <a:pt x="1099638" y="3649"/>
                    <a:pt x="1056651" y="-281"/>
                    <a:pt x="930637" y="-281"/>
                  </a:cubicBezTo>
                  <a:cubicBezTo>
                    <a:pt x="628253" y="-281"/>
                    <a:pt x="300158" y="139982"/>
                    <a:pt x="300158" y="695713"/>
                  </a:cubicBezTo>
                  <a:cubicBezTo>
                    <a:pt x="300158" y="725026"/>
                    <a:pt x="300158" y="851288"/>
                    <a:pt x="300158" y="1032656"/>
                  </a:cubicBezTo>
                  <a:lnTo>
                    <a:pt x="176354" y="1032656"/>
                  </a:lnTo>
                  <a:cubicBezTo>
                    <a:pt x="48621" y="1032656"/>
                    <a:pt x="229" y="1095704"/>
                    <a:pt x="229" y="1216398"/>
                  </a:cubicBezTo>
                  <a:cubicBezTo>
                    <a:pt x="229" y="1254800"/>
                    <a:pt x="-672" y="1204607"/>
                    <a:pt x="229" y="1306468"/>
                  </a:cubicBezTo>
                  <a:cubicBezTo>
                    <a:pt x="72120" y="1356907"/>
                    <a:pt x="172178" y="1402187"/>
                    <a:pt x="300731" y="1429290"/>
                  </a:cubicBezTo>
                  <a:cubicBezTo>
                    <a:pt x="300731" y="2137075"/>
                    <a:pt x="300731" y="3104588"/>
                    <a:pt x="300731" y="3158221"/>
                  </a:cubicBezTo>
                  <a:cubicBezTo>
                    <a:pt x="299687" y="3214739"/>
                    <a:pt x="344658" y="3261401"/>
                    <a:pt x="401175" y="3262444"/>
                  </a:cubicBezTo>
                  <a:cubicBezTo>
                    <a:pt x="402165" y="3262463"/>
                    <a:pt x="403155" y="3262466"/>
                    <a:pt x="404146" y="3262456"/>
                  </a:cubicBezTo>
                  <a:lnTo>
                    <a:pt x="759261" y="3262456"/>
                  </a:lnTo>
                  <a:cubicBezTo>
                    <a:pt x="815013" y="3263319"/>
                    <a:pt x="860908" y="3218824"/>
                    <a:pt x="861772" y="3163072"/>
                  </a:cubicBezTo>
                  <a:cubicBezTo>
                    <a:pt x="861773" y="3162983"/>
                    <a:pt x="861774" y="3162894"/>
                    <a:pt x="861776" y="3162806"/>
                  </a:cubicBezTo>
                  <a:cubicBezTo>
                    <a:pt x="861775" y="3112039"/>
                    <a:pt x="861775" y="2134618"/>
                    <a:pt x="861775" y="1438133"/>
                  </a:cubicBezTo>
                  <a:cubicBezTo>
                    <a:pt x="1056897" y="1415452"/>
                    <a:pt x="1270359" y="1372628"/>
                    <a:pt x="1427979" y="1312117"/>
                  </a:cubicBezTo>
                  <a:lnTo>
                    <a:pt x="1427979" y="1156542"/>
                  </a:lnTo>
                  <a:cubicBezTo>
                    <a:pt x="1427979" y="1081539"/>
                    <a:pt x="1401777" y="1034457"/>
                    <a:pt x="1280594" y="1031919"/>
                  </a:cubicBezTo>
                  <a:lnTo>
                    <a:pt x="862185" y="1031919"/>
                  </a:lnTo>
                  <a:cubicBezTo>
                    <a:pt x="862185" y="874952"/>
                    <a:pt x="862185" y="768751"/>
                    <a:pt x="862185" y="747871"/>
                  </a:cubicBezTo>
                  <a:cubicBezTo>
                    <a:pt x="862185" y="446547"/>
                    <a:pt x="959951" y="391768"/>
                    <a:pt x="1208294" y="391768"/>
                  </a:cubicBezTo>
                </a:path>
              </a:pathLst>
            </a:custGeom>
            <a:grpFill/>
            <a:ln w="8188"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A78C3646-0971-054D-99CE-99FBE7055458}"/>
                </a:ext>
              </a:extLst>
            </p:cNvPr>
            <p:cNvSpPr/>
            <p:nvPr/>
          </p:nvSpPr>
          <p:spPr>
            <a:xfrm>
              <a:off x="3968172" y="3176149"/>
              <a:ext cx="1839116" cy="2292112"/>
            </a:xfrm>
            <a:custGeom>
              <a:avLst/>
              <a:gdLst>
                <a:gd name="connsiteX0" fmla="*/ 1238516 w 1839116"/>
                <a:gd name="connsiteY0" fmla="*/ 1738312 h 2292112"/>
                <a:gd name="connsiteX1" fmla="*/ 816259 w 1839116"/>
                <a:gd name="connsiteY1" fmla="*/ 1931225 h 2292112"/>
                <a:gd name="connsiteX2" fmla="*/ 533116 w 1839116"/>
                <a:gd name="connsiteY2" fmla="*/ 1612378 h 2292112"/>
                <a:gd name="connsiteX3" fmla="*/ 1285516 w 1839116"/>
                <a:gd name="connsiteY3" fmla="*/ 1172428 h 2292112"/>
                <a:gd name="connsiteX4" fmla="*/ 1285516 w 1839116"/>
                <a:gd name="connsiteY4" fmla="*/ 1579298 h 2292112"/>
                <a:gd name="connsiteX5" fmla="*/ 1238516 w 1839116"/>
                <a:gd name="connsiteY5" fmla="*/ 1738312 h 2292112"/>
                <a:gd name="connsiteX6" fmla="*/ 1838864 w 1839116"/>
                <a:gd name="connsiteY6" fmla="*/ 602695 h 2292112"/>
                <a:gd name="connsiteX7" fmla="*/ 1046261 w 1839116"/>
                <a:gd name="connsiteY7" fmla="*/ -281 h 2292112"/>
                <a:gd name="connsiteX8" fmla="*/ 178820 w 1839116"/>
                <a:gd name="connsiteY8" fmla="*/ 173226 h 2292112"/>
                <a:gd name="connsiteX9" fmla="*/ 154255 w 1839116"/>
                <a:gd name="connsiteY9" fmla="*/ 274678 h 2292112"/>
                <a:gd name="connsiteX10" fmla="*/ 238183 w 1839116"/>
                <a:gd name="connsiteY10" fmla="*/ 476679 h 2292112"/>
                <a:gd name="connsiteX11" fmla="*/ 296891 w 1839116"/>
                <a:gd name="connsiteY11" fmla="*/ 527446 h 2292112"/>
                <a:gd name="connsiteX12" fmla="*/ 389416 w 1839116"/>
                <a:gd name="connsiteY12" fmla="*/ 501490 h 2292112"/>
                <a:gd name="connsiteX13" fmla="*/ 928108 w 1839116"/>
                <a:gd name="connsiteY13" fmla="*/ 393160 h 2292112"/>
                <a:gd name="connsiteX14" fmla="*/ 1285270 w 1839116"/>
                <a:gd name="connsiteY14" fmla="*/ 684659 h 2292112"/>
                <a:gd name="connsiteX15" fmla="*/ 1285270 w 1839116"/>
                <a:gd name="connsiteY15" fmla="*/ 853744 h 2292112"/>
                <a:gd name="connsiteX16" fmla="*/ 520015 w 1839116"/>
                <a:gd name="connsiteY16" fmla="*/ 962237 h 2292112"/>
                <a:gd name="connsiteX17" fmla="*/ -171 w 1839116"/>
                <a:gd name="connsiteY17" fmla="*/ 1656184 h 2292112"/>
                <a:gd name="connsiteX18" fmla="*/ 613441 w 1839116"/>
                <a:gd name="connsiteY18" fmla="*/ 2291831 h 2292112"/>
                <a:gd name="connsiteX19" fmla="*/ 1336609 w 1839116"/>
                <a:gd name="connsiteY19" fmla="*/ 2025143 h 2292112"/>
                <a:gd name="connsiteX20" fmla="*/ 1571688 w 1839116"/>
                <a:gd name="connsiteY20" fmla="*/ 2262599 h 2292112"/>
                <a:gd name="connsiteX21" fmla="*/ 1734876 w 1839116"/>
                <a:gd name="connsiteY21" fmla="*/ 2262599 h 2292112"/>
                <a:gd name="connsiteX22" fmla="*/ 1838946 w 1839116"/>
                <a:gd name="connsiteY22" fmla="*/ 2160668 h 2292112"/>
                <a:gd name="connsiteX23" fmla="*/ 1838946 w 1839116"/>
                <a:gd name="connsiteY23" fmla="*/ 2160657 h 2292112"/>
                <a:gd name="connsiteX24" fmla="*/ 1838946 w 1839116"/>
                <a:gd name="connsiteY24" fmla="*/ 602204 h 229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9116" h="2292112">
                  <a:moveTo>
                    <a:pt x="1238516" y="1738312"/>
                  </a:moveTo>
                  <a:cubicBezTo>
                    <a:pt x="1110783" y="1855648"/>
                    <a:pt x="951935" y="1931225"/>
                    <a:pt x="816259" y="1931225"/>
                  </a:cubicBezTo>
                  <a:cubicBezTo>
                    <a:pt x="654545" y="1931225"/>
                    <a:pt x="533116" y="1809631"/>
                    <a:pt x="533116" y="1612378"/>
                  </a:cubicBezTo>
                  <a:cubicBezTo>
                    <a:pt x="533116" y="1196010"/>
                    <a:pt x="909767" y="1214924"/>
                    <a:pt x="1285516" y="1172428"/>
                  </a:cubicBezTo>
                  <a:lnTo>
                    <a:pt x="1285516" y="1579298"/>
                  </a:lnTo>
                  <a:cubicBezTo>
                    <a:pt x="1285516" y="1636615"/>
                    <a:pt x="1286253" y="1694505"/>
                    <a:pt x="1238516" y="1738312"/>
                  </a:cubicBezTo>
                  <a:moveTo>
                    <a:pt x="1838864" y="602695"/>
                  </a:moveTo>
                  <a:cubicBezTo>
                    <a:pt x="1838864" y="143585"/>
                    <a:pt x="1517483" y="-281"/>
                    <a:pt x="1046261" y="-281"/>
                  </a:cubicBezTo>
                  <a:cubicBezTo>
                    <a:pt x="620483" y="-281"/>
                    <a:pt x="252594" y="134414"/>
                    <a:pt x="178820" y="173226"/>
                  </a:cubicBezTo>
                  <a:cubicBezTo>
                    <a:pt x="139517" y="193942"/>
                    <a:pt x="132885" y="220799"/>
                    <a:pt x="154255" y="274678"/>
                  </a:cubicBezTo>
                  <a:cubicBezTo>
                    <a:pt x="178001" y="334124"/>
                    <a:pt x="204121" y="391113"/>
                    <a:pt x="238183" y="476679"/>
                  </a:cubicBezTo>
                  <a:cubicBezTo>
                    <a:pt x="251284" y="509432"/>
                    <a:pt x="267906" y="527446"/>
                    <a:pt x="296891" y="527446"/>
                  </a:cubicBezTo>
                  <a:cubicBezTo>
                    <a:pt x="322438" y="527446"/>
                    <a:pt x="362395" y="511070"/>
                    <a:pt x="389416" y="501490"/>
                  </a:cubicBezTo>
                  <a:cubicBezTo>
                    <a:pt x="525420" y="453016"/>
                    <a:pt x="750918" y="393160"/>
                    <a:pt x="928108" y="393160"/>
                  </a:cubicBezTo>
                  <a:cubicBezTo>
                    <a:pt x="1161876" y="393160"/>
                    <a:pt x="1285270" y="518439"/>
                    <a:pt x="1285270" y="684659"/>
                  </a:cubicBezTo>
                  <a:lnTo>
                    <a:pt x="1285270" y="853744"/>
                  </a:lnTo>
                  <a:cubicBezTo>
                    <a:pt x="923768" y="889445"/>
                    <a:pt x="736671" y="906149"/>
                    <a:pt x="520015" y="962237"/>
                  </a:cubicBezTo>
                  <a:cubicBezTo>
                    <a:pt x="240312" y="1034621"/>
                    <a:pt x="-171" y="1206982"/>
                    <a:pt x="-171" y="1656184"/>
                  </a:cubicBezTo>
                  <a:cubicBezTo>
                    <a:pt x="-171" y="2090894"/>
                    <a:pt x="268151" y="2291831"/>
                    <a:pt x="613441" y="2291831"/>
                  </a:cubicBezTo>
                  <a:cubicBezTo>
                    <a:pt x="927616" y="2291831"/>
                    <a:pt x="1232294" y="2131917"/>
                    <a:pt x="1336609" y="2025143"/>
                  </a:cubicBezTo>
                  <a:cubicBezTo>
                    <a:pt x="1346353" y="2173185"/>
                    <a:pt x="1420373" y="2262599"/>
                    <a:pt x="1571688" y="2262599"/>
                  </a:cubicBezTo>
                  <a:lnTo>
                    <a:pt x="1734876" y="2262599"/>
                  </a:lnTo>
                  <a:cubicBezTo>
                    <a:pt x="1791762" y="2263190"/>
                    <a:pt x="1838355" y="2217554"/>
                    <a:pt x="1838946" y="2160668"/>
                  </a:cubicBezTo>
                  <a:cubicBezTo>
                    <a:pt x="1838946" y="2160664"/>
                    <a:pt x="1838946" y="2160660"/>
                    <a:pt x="1838946" y="2160657"/>
                  </a:cubicBezTo>
                  <a:cubicBezTo>
                    <a:pt x="1838946" y="2104159"/>
                    <a:pt x="1838946" y="747544"/>
                    <a:pt x="1838946" y="602204"/>
                  </a:cubicBezTo>
                </a:path>
              </a:pathLst>
            </a:custGeom>
            <a:grpFill/>
            <a:ln w="8188"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25F9A1F9-52AA-6D45-A926-3D2C6BE402D6}"/>
                </a:ext>
              </a:extLst>
            </p:cNvPr>
            <p:cNvSpPr/>
            <p:nvPr/>
          </p:nvSpPr>
          <p:spPr>
            <a:xfrm>
              <a:off x="10357877" y="2309842"/>
              <a:ext cx="1836497" cy="3132959"/>
            </a:xfrm>
            <a:custGeom>
              <a:avLst/>
              <a:gdLst>
                <a:gd name="connsiteX0" fmla="*/ 1836326 w 1836497"/>
                <a:gd name="connsiteY0" fmla="*/ 1418236 h 3132959"/>
                <a:gd name="connsiteX1" fmla="*/ 1255548 w 1836497"/>
                <a:gd name="connsiteY1" fmla="*/ 877817 h 3132959"/>
                <a:gd name="connsiteX2" fmla="*/ 558581 w 1836497"/>
                <a:gd name="connsiteY2" fmla="*/ 1126656 h 3132959"/>
                <a:gd name="connsiteX3" fmla="*/ 558581 w 1836497"/>
                <a:gd name="connsiteY3" fmla="*/ 50404 h 3132959"/>
                <a:gd name="connsiteX4" fmla="*/ 531970 w 1836497"/>
                <a:gd name="connsiteY4" fmla="*/ -281 h 3132959"/>
                <a:gd name="connsiteX5" fmla="*/ 496761 w 1836497"/>
                <a:gd name="connsiteY5" fmla="*/ 13229 h 3132959"/>
                <a:gd name="connsiteX6" fmla="*/ 30779 w 1836497"/>
                <a:gd name="connsiteY6" fmla="*/ 255108 h 3132959"/>
                <a:gd name="connsiteX7" fmla="*/ -171 w 1836497"/>
                <a:gd name="connsiteY7" fmla="*/ 304237 h 3132959"/>
                <a:gd name="connsiteX8" fmla="*/ -171 w 1836497"/>
                <a:gd name="connsiteY8" fmla="*/ 3029012 h 3132959"/>
                <a:gd name="connsiteX9" fmla="*/ 104608 w 1836497"/>
                <a:gd name="connsiteY9" fmla="*/ 3132534 h 3132959"/>
                <a:gd name="connsiteX10" fmla="*/ 106274 w 1836497"/>
                <a:gd name="connsiteY10" fmla="*/ 3132510 h 3132959"/>
                <a:gd name="connsiteX11" fmla="*/ 456722 w 1836497"/>
                <a:gd name="connsiteY11" fmla="*/ 3132510 h 3132959"/>
                <a:gd name="connsiteX12" fmla="*/ 558580 w 1836497"/>
                <a:gd name="connsiteY12" fmla="*/ 3031797 h 3132959"/>
                <a:gd name="connsiteX13" fmla="*/ 558581 w 1836497"/>
                <a:gd name="connsiteY13" fmla="*/ 3030894 h 3132959"/>
                <a:gd name="connsiteX14" fmla="*/ 558581 w 1836497"/>
                <a:gd name="connsiteY14" fmla="*/ 1576841 h 3132959"/>
                <a:gd name="connsiteX15" fmla="*/ 605826 w 1836497"/>
                <a:gd name="connsiteY15" fmla="*/ 1459914 h 3132959"/>
                <a:gd name="connsiteX16" fmla="*/ 1076393 w 1836497"/>
                <a:gd name="connsiteY16" fmla="*/ 1292057 h 3132959"/>
                <a:gd name="connsiteX17" fmla="*/ 1278557 w 1836497"/>
                <a:gd name="connsiteY17" fmla="*/ 1554979 h 3132959"/>
                <a:gd name="connsiteX18" fmla="*/ 1278557 w 1836497"/>
                <a:gd name="connsiteY18" fmla="*/ 3028848 h 3132959"/>
                <a:gd name="connsiteX19" fmla="*/ 1382867 w 1836497"/>
                <a:gd name="connsiteY19" fmla="*/ 3132678 h 3132959"/>
                <a:gd name="connsiteX20" fmla="*/ 1383609 w 1836497"/>
                <a:gd name="connsiteY20" fmla="*/ 3132674 h 3132959"/>
                <a:gd name="connsiteX21" fmla="*/ 1734058 w 1836497"/>
                <a:gd name="connsiteY21" fmla="*/ 3132674 h 3132959"/>
                <a:gd name="connsiteX22" fmla="*/ 1836243 w 1836497"/>
                <a:gd name="connsiteY22" fmla="*/ 3031469 h 3132959"/>
                <a:gd name="connsiteX23" fmla="*/ 1836244 w 1836497"/>
                <a:gd name="connsiteY23" fmla="*/ 3031140 h 3132959"/>
                <a:gd name="connsiteX24" fmla="*/ 1836244 w 1836497"/>
                <a:gd name="connsiteY24" fmla="*/ 1418073 h 313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6497" h="3132959">
                  <a:moveTo>
                    <a:pt x="1836326" y="1418236"/>
                  </a:moveTo>
                  <a:cubicBezTo>
                    <a:pt x="1828138" y="1027661"/>
                    <a:pt x="1592404" y="877817"/>
                    <a:pt x="1255548" y="877817"/>
                  </a:cubicBezTo>
                  <a:cubicBezTo>
                    <a:pt x="977809" y="877817"/>
                    <a:pt x="685332" y="1043792"/>
                    <a:pt x="558581" y="1126656"/>
                  </a:cubicBezTo>
                  <a:lnTo>
                    <a:pt x="558581" y="50404"/>
                  </a:lnTo>
                  <a:cubicBezTo>
                    <a:pt x="558581" y="10445"/>
                    <a:pt x="549902" y="-281"/>
                    <a:pt x="531970" y="-281"/>
                  </a:cubicBezTo>
                  <a:cubicBezTo>
                    <a:pt x="520998" y="-281"/>
                    <a:pt x="511828" y="3895"/>
                    <a:pt x="496761" y="13229"/>
                  </a:cubicBezTo>
                  <a:cubicBezTo>
                    <a:pt x="348074" y="106050"/>
                    <a:pt x="192258" y="186930"/>
                    <a:pt x="30779" y="255108"/>
                  </a:cubicBezTo>
                  <a:cubicBezTo>
                    <a:pt x="12766" y="262641"/>
                    <a:pt x="893" y="269109"/>
                    <a:pt x="-171" y="304237"/>
                  </a:cubicBezTo>
                  <a:cubicBezTo>
                    <a:pt x="2531" y="359589"/>
                    <a:pt x="-171" y="2970466"/>
                    <a:pt x="-171" y="3029012"/>
                  </a:cubicBezTo>
                  <a:cubicBezTo>
                    <a:pt x="177" y="3086533"/>
                    <a:pt x="47088" y="3132881"/>
                    <a:pt x="104608" y="3132534"/>
                  </a:cubicBezTo>
                  <a:cubicBezTo>
                    <a:pt x="105163" y="3132530"/>
                    <a:pt x="105718" y="3132523"/>
                    <a:pt x="106274" y="3132510"/>
                  </a:cubicBezTo>
                  <a:lnTo>
                    <a:pt x="456722" y="3132510"/>
                  </a:lnTo>
                  <a:cubicBezTo>
                    <a:pt x="512660" y="3132826"/>
                    <a:pt x="558263" y="3087736"/>
                    <a:pt x="558580" y="3031797"/>
                  </a:cubicBezTo>
                  <a:cubicBezTo>
                    <a:pt x="558582" y="3031496"/>
                    <a:pt x="558582" y="3031196"/>
                    <a:pt x="558581" y="3030894"/>
                  </a:cubicBezTo>
                  <a:lnTo>
                    <a:pt x="558581" y="1576841"/>
                  </a:lnTo>
                  <a:cubicBezTo>
                    <a:pt x="558581" y="1509043"/>
                    <a:pt x="574957" y="1478010"/>
                    <a:pt x="605826" y="1459914"/>
                  </a:cubicBezTo>
                  <a:cubicBezTo>
                    <a:pt x="744449" y="1377541"/>
                    <a:pt x="934985" y="1292057"/>
                    <a:pt x="1076393" y="1292057"/>
                  </a:cubicBezTo>
                  <a:cubicBezTo>
                    <a:pt x="1227544" y="1292057"/>
                    <a:pt x="1278557" y="1397274"/>
                    <a:pt x="1278557" y="1554979"/>
                  </a:cubicBezTo>
                  <a:cubicBezTo>
                    <a:pt x="1278557" y="2154188"/>
                    <a:pt x="1278557" y="2972431"/>
                    <a:pt x="1278557" y="3028848"/>
                  </a:cubicBezTo>
                  <a:cubicBezTo>
                    <a:pt x="1278689" y="3086325"/>
                    <a:pt x="1325391" y="3132811"/>
                    <a:pt x="1382867" y="3132678"/>
                  </a:cubicBezTo>
                  <a:cubicBezTo>
                    <a:pt x="1383114" y="3132678"/>
                    <a:pt x="1383362" y="3132676"/>
                    <a:pt x="1383609" y="3132674"/>
                  </a:cubicBezTo>
                  <a:lnTo>
                    <a:pt x="1734058" y="3132674"/>
                  </a:lnTo>
                  <a:cubicBezTo>
                    <a:pt x="1790221" y="3132945"/>
                    <a:pt x="1835972" y="3087634"/>
                    <a:pt x="1836243" y="3031469"/>
                  </a:cubicBezTo>
                  <a:cubicBezTo>
                    <a:pt x="1836244" y="3031360"/>
                    <a:pt x="1836244" y="3031250"/>
                    <a:pt x="1836244" y="3031140"/>
                  </a:cubicBezTo>
                  <a:cubicBezTo>
                    <a:pt x="1836244" y="2975461"/>
                    <a:pt x="1836244" y="1983465"/>
                    <a:pt x="1836244" y="1418073"/>
                  </a:cubicBezTo>
                </a:path>
              </a:pathLst>
            </a:custGeom>
            <a:grpFill/>
            <a:ln w="8188" cap="flat">
              <a:noFill/>
              <a:prstDash val="solid"/>
              <a:miter/>
            </a:ln>
          </p:spPr>
          <p:txBody>
            <a:bodyPr rtlCol="0" anchor="ctr"/>
            <a:lstStyle/>
            <a:p>
              <a:endParaRPr lang="en-GB"/>
            </a:p>
          </p:txBody>
        </p:sp>
      </p:grpSp>
    </p:spTree>
    <p:extLst>
      <p:ext uri="{BB962C8B-B14F-4D97-AF65-F5344CB8AC3E}">
        <p14:creationId xmlns:p14="http://schemas.microsoft.com/office/powerpoint/2010/main" val="3512341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blue">
    <p:bg>
      <p:bgPr>
        <a:solidFill>
          <a:schemeClr val="accent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A6C8948-C48C-BD45-AA08-42FCD5378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717032"/>
            <a:ext cx="12000656" cy="4159543"/>
          </a:xfrm>
          <a:prstGeom prst="rect">
            <a:avLst/>
          </a:prstGeom>
        </p:spPr>
      </p:pic>
      <p:sp>
        <p:nvSpPr>
          <p:cNvPr id="3" name="Text Placeholder 2">
            <a:extLst>
              <a:ext uri="{FF2B5EF4-FFF2-40B4-BE49-F238E27FC236}">
                <a16:creationId xmlns:a16="http://schemas.microsoft.com/office/drawing/2014/main" id="{4DD6EC86-0A88-CE4A-90F3-F99E0AA2C3D6}"/>
              </a:ext>
            </a:extLst>
          </p:cNvPr>
          <p:cNvSpPr>
            <a:spLocks noGrp="1"/>
          </p:cNvSpPr>
          <p:nvPr>
            <p:ph type="body" idx="1" hasCustomPrompt="1"/>
          </p:nvPr>
        </p:nvSpPr>
        <p:spPr>
          <a:xfrm>
            <a:off x="395430" y="3393802"/>
            <a:ext cx="10515600" cy="1500187"/>
          </a:xfrm>
        </p:spPr>
        <p:txBody>
          <a:bodyPr lIns="0">
            <a:normAutofit/>
          </a:bodyPr>
          <a:lstStyle>
            <a:lvl1pPr marL="0" indent="0" algn="l">
              <a:buNone/>
              <a:defRPr sz="2000" b="0" i="0">
                <a:solidFill>
                  <a:schemeClr val="bg1"/>
                </a:solidFill>
                <a:latin typeface="Roboto Slab Light" pitchFamily="2" charset="0"/>
                <a:ea typeface="Roboto Slab Light"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 heading if needed</a:t>
            </a:r>
          </a:p>
        </p:txBody>
      </p:sp>
      <p:sp>
        <p:nvSpPr>
          <p:cNvPr id="4" name="Date Placeholder 3">
            <a:extLst>
              <a:ext uri="{FF2B5EF4-FFF2-40B4-BE49-F238E27FC236}">
                <a16:creationId xmlns:a16="http://schemas.microsoft.com/office/drawing/2014/main" id="{C14398D8-B5B5-9F4A-B62E-0044E609FDE7}"/>
              </a:ext>
            </a:extLst>
          </p:cNvPr>
          <p:cNvSpPr>
            <a:spLocks noGrp="1"/>
          </p:cNvSpPr>
          <p:nvPr>
            <p:ph type="dt" sz="half" idx="10"/>
          </p:nvPr>
        </p:nvSpPr>
        <p:spPr/>
        <p:txBody>
          <a:bodyPr/>
          <a:lstStyle/>
          <a:p>
            <a:fld id="{A8F14EC6-FB41-7C41-BD0E-8D44BE22112C}" type="datetime1">
              <a:rPr lang="en-GB" smtClean="0"/>
              <a:t>27/07/2022</a:t>
            </a:fld>
            <a:endParaRPr lang="en-GB"/>
          </a:p>
        </p:txBody>
      </p:sp>
      <p:sp>
        <p:nvSpPr>
          <p:cNvPr id="5" name="Footer Placeholder 4">
            <a:extLst>
              <a:ext uri="{FF2B5EF4-FFF2-40B4-BE49-F238E27FC236}">
                <a16:creationId xmlns:a16="http://schemas.microsoft.com/office/drawing/2014/main" id="{DF340F2D-F77F-9442-BBD8-E9910534A955}"/>
              </a:ext>
            </a:extLst>
          </p:cNvPr>
          <p:cNvSpPr>
            <a:spLocks noGrp="1"/>
          </p:cNvSpPr>
          <p:nvPr>
            <p:ph type="ftr" sz="quarter" idx="11"/>
          </p:nvPr>
        </p:nvSpPr>
        <p:spPr/>
        <p:txBody>
          <a:bodyPr/>
          <a:lstStyle/>
          <a:p>
            <a:endParaRPr lang="en-GB"/>
          </a:p>
        </p:txBody>
      </p:sp>
      <p:sp>
        <p:nvSpPr>
          <p:cNvPr id="8" name="Title 1">
            <a:extLst>
              <a:ext uri="{FF2B5EF4-FFF2-40B4-BE49-F238E27FC236}">
                <a16:creationId xmlns:a16="http://schemas.microsoft.com/office/drawing/2014/main" id="{BBD7F155-B051-D546-83FC-ED3393382AAF}"/>
              </a:ext>
            </a:extLst>
          </p:cNvPr>
          <p:cNvSpPr>
            <a:spLocks noGrp="1"/>
          </p:cNvSpPr>
          <p:nvPr>
            <p:ph type="title" hasCustomPrompt="1"/>
          </p:nvPr>
        </p:nvSpPr>
        <p:spPr>
          <a:xfrm>
            <a:off x="395430" y="443866"/>
            <a:ext cx="10515600" cy="2852737"/>
          </a:xfrm>
        </p:spPr>
        <p:txBody>
          <a:bodyPr lIns="0" anchor="b">
            <a:normAutofit/>
          </a:bodyPr>
          <a:lstStyle>
            <a:lvl1pPr algn="l">
              <a:defRPr sz="3600">
                <a:solidFill>
                  <a:schemeClr val="bg1"/>
                </a:solidFill>
              </a:defRPr>
            </a:lvl1pPr>
          </a:lstStyle>
          <a:p>
            <a:r>
              <a:rPr lang="en-GB" dirty="0"/>
              <a:t>Section divider title</a:t>
            </a:r>
          </a:p>
        </p:txBody>
      </p:sp>
      <p:grpSp>
        <p:nvGrpSpPr>
          <p:cNvPr id="25" name="Group 24">
            <a:extLst>
              <a:ext uri="{FF2B5EF4-FFF2-40B4-BE49-F238E27FC236}">
                <a16:creationId xmlns:a16="http://schemas.microsoft.com/office/drawing/2014/main" id="{E6E19109-318E-D448-911A-EB3D591861AE}"/>
              </a:ext>
            </a:extLst>
          </p:cNvPr>
          <p:cNvGrpSpPr/>
          <p:nvPr userDrawn="1"/>
        </p:nvGrpSpPr>
        <p:grpSpPr>
          <a:xfrm>
            <a:off x="10835795" y="6288957"/>
            <a:ext cx="1023175" cy="348334"/>
            <a:chOff x="0" y="1353270"/>
            <a:chExt cx="12194374" cy="4151510"/>
          </a:xfrm>
          <a:solidFill>
            <a:schemeClr val="bg1"/>
          </a:solidFill>
        </p:grpSpPr>
        <p:sp>
          <p:nvSpPr>
            <p:cNvPr id="26" name="Freeform 25">
              <a:extLst>
                <a:ext uri="{FF2B5EF4-FFF2-40B4-BE49-F238E27FC236}">
                  <a16:creationId xmlns:a16="http://schemas.microsoft.com/office/drawing/2014/main" id="{CED5C6B9-DE33-6C46-BB12-0A80AAFFFA71}"/>
                </a:ext>
              </a:extLst>
            </p:cNvPr>
            <p:cNvSpPr/>
            <p:nvPr/>
          </p:nvSpPr>
          <p:spPr>
            <a:xfrm>
              <a:off x="7408127" y="3166569"/>
              <a:ext cx="941960" cy="2268843"/>
            </a:xfrm>
            <a:custGeom>
              <a:avLst/>
              <a:gdLst>
                <a:gd name="connsiteX0" fmla="*/ 915833 w 941960"/>
                <a:gd name="connsiteY0" fmla="*/ 214494 h 2268843"/>
                <a:gd name="connsiteX1" fmla="*/ 562354 w 941960"/>
                <a:gd name="connsiteY1" fmla="*/ 2143871 h 2268843"/>
                <a:gd name="connsiteX2" fmla="*/ 417754 w 941960"/>
                <a:gd name="connsiteY2" fmla="*/ 2267513 h 2268843"/>
                <a:gd name="connsiteX3" fmla="*/ 117416 w 941960"/>
                <a:gd name="connsiteY3" fmla="*/ 2267513 h 2268843"/>
                <a:gd name="connsiteX4" fmla="*/ 5404 w 941960"/>
                <a:gd name="connsiteY4" fmla="*/ 2128314 h 2268843"/>
                <a:gd name="connsiteX5" fmla="*/ 342424 w 941960"/>
                <a:gd name="connsiteY5" fmla="*/ 231608 h 2268843"/>
                <a:gd name="connsiteX6" fmla="*/ 854177 w 941960"/>
                <a:gd name="connsiteY6" fmla="*/ 16832 h 2268843"/>
                <a:gd name="connsiteX7" fmla="*/ 907563 w 941960"/>
                <a:gd name="connsiteY7" fmla="*/ -281 h 2268843"/>
                <a:gd name="connsiteX8" fmla="*/ 941789 w 941960"/>
                <a:gd name="connsiteY8" fmla="*/ 43034 h 2268843"/>
                <a:gd name="connsiteX9" fmla="*/ 915833 w 941960"/>
                <a:gd name="connsiteY9" fmla="*/ 214986 h 226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1960" h="2268843">
                  <a:moveTo>
                    <a:pt x="915833" y="214494"/>
                  </a:moveTo>
                  <a:cubicBezTo>
                    <a:pt x="797270" y="872250"/>
                    <a:pt x="681491" y="1486362"/>
                    <a:pt x="562354" y="2143871"/>
                  </a:cubicBezTo>
                  <a:cubicBezTo>
                    <a:pt x="547043" y="2227718"/>
                    <a:pt x="498815" y="2266693"/>
                    <a:pt x="417754" y="2267513"/>
                  </a:cubicBezTo>
                  <a:cubicBezTo>
                    <a:pt x="317451" y="2268331"/>
                    <a:pt x="217147" y="2269396"/>
                    <a:pt x="117416" y="2267513"/>
                  </a:cubicBezTo>
                  <a:cubicBezTo>
                    <a:pt x="14083" y="2265466"/>
                    <a:pt x="-13592" y="2232140"/>
                    <a:pt x="5404" y="2128314"/>
                  </a:cubicBezTo>
                  <a:cubicBezTo>
                    <a:pt x="63948" y="1801279"/>
                    <a:pt x="291986" y="521468"/>
                    <a:pt x="342424" y="231608"/>
                  </a:cubicBezTo>
                  <a:cubicBezTo>
                    <a:pt x="528129" y="166103"/>
                    <a:pt x="686322" y="105347"/>
                    <a:pt x="854177" y="16832"/>
                  </a:cubicBezTo>
                  <a:cubicBezTo>
                    <a:pt x="870387" y="7028"/>
                    <a:pt x="888673" y="1166"/>
                    <a:pt x="907563" y="-281"/>
                  </a:cubicBezTo>
                  <a:cubicBezTo>
                    <a:pt x="933683" y="-281"/>
                    <a:pt x="941789" y="16095"/>
                    <a:pt x="941789" y="43034"/>
                  </a:cubicBezTo>
                  <a:cubicBezTo>
                    <a:pt x="941789" y="72512"/>
                    <a:pt x="920419" y="189439"/>
                    <a:pt x="915833" y="214986"/>
                  </a:cubicBezTo>
                </a:path>
              </a:pathLst>
            </a:custGeom>
            <a:grpFill/>
            <a:ln w="8188"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B4D01146-A78C-0E42-A382-6723ED8B6997}"/>
                </a:ext>
              </a:extLst>
            </p:cNvPr>
            <p:cNvSpPr/>
            <p:nvPr/>
          </p:nvSpPr>
          <p:spPr>
            <a:xfrm>
              <a:off x="9106311" y="1353270"/>
              <a:ext cx="1227083" cy="741558"/>
            </a:xfrm>
            <a:custGeom>
              <a:avLst/>
              <a:gdLst>
                <a:gd name="connsiteX0" fmla="*/ 1226832 w 1227083"/>
                <a:gd name="connsiteY0" fmla="*/ 365105 h 741558"/>
                <a:gd name="connsiteX1" fmla="*/ 1226832 w 1227083"/>
                <a:gd name="connsiteY1" fmla="*/ 365105 h 741558"/>
                <a:gd name="connsiteX2" fmla="*/ 1219135 w 1227083"/>
                <a:gd name="connsiteY2" fmla="*/ 346436 h 741558"/>
                <a:gd name="connsiteX3" fmla="*/ 883916 w 1227083"/>
                <a:gd name="connsiteY3" fmla="*/ 5399 h 741558"/>
                <a:gd name="connsiteX4" fmla="*/ 854685 w 1227083"/>
                <a:gd name="connsiteY4" fmla="*/ 4826 h 741558"/>
                <a:gd name="connsiteX5" fmla="*/ 21797 w 1227083"/>
                <a:gd name="connsiteY5" fmla="*/ 349302 h 741558"/>
                <a:gd name="connsiteX6" fmla="*/ 835 w 1227083"/>
                <a:gd name="connsiteY6" fmla="*/ 369527 h 741558"/>
                <a:gd name="connsiteX7" fmla="*/ 16 w 1227083"/>
                <a:gd name="connsiteY7" fmla="*/ 373949 h 741558"/>
                <a:gd name="connsiteX8" fmla="*/ 13853 w 1227083"/>
                <a:gd name="connsiteY8" fmla="*/ 394092 h 741558"/>
                <a:gd name="connsiteX9" fmla="*/ 721548 w 1227083"/>
                <a:gd name="connsiteY9" fmla="*/ 734473 h 741558"/>
                <a:gd name="connsiteX10" fmla="*/ 761096 w 1227083"/>
                <a:gd name="connsiteY10" fmla="*/ 733737 h 741558"/>
                <a:gd name="connsiteX11" fmla="*/ 1210210 w 1227083"/>
                <a:gd name="connsiteY11" fmla="*/ 396957 h 741558"/>
                <a:gd name="connsiteX12" fmla="*/ 1224539 w 1227083"/>
                <a:gd name="connsiteY12" fmla="*/ 378370 h 741558"/>
                <a:gd name="connsiteX13" fmla="*/ 1224539 w 1227083"/>
                <a:gd name="connsiteY13" fmla="*/ 378370 h 741558"/>
                <a:gd name="connsiteX14" fmla="*/ 1226258 w 1227083"/>
                <a:gd name="connsiteY14" fmla="*/ 371738 h 741558"/>
                <a:gd name="connsiteX15" fmla="*/ 1226913 w 1227083"/>
                <a:gd name="connsiteY15" fmla="*/ 365106 h 74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83" h="741558">
                  <a:moveTo>
                    <a:pt x="1226832" y="365105"/>
                  </a:moveTo>
                  <a:lnTo>
                    <a:pt x="1226832" y="365105"/>
                  </a:lnTo>
                  <a:cubicBezTo>
                    <a:pt x="1226685" y="358140"/>
                    <a:pt x="1223940" y="351481"/>
                    <a:pt x="1219135" y="346436"/>
                  </a:cubicBezTo>
                  <a:lnTo>
                    <a:pt x="883916" y="5399"/>
                  </a:lnTo>
                  <a:cubicBezTo>
                    <a:pt x="875638" y="-1952"/>
                    <a:pt x="863244" y="-2195"/>
                    <a:pt x="854685" y="4826"/>
                  </a:cubicBezTo>
                  <a:cubicBezTo>
                    <a:pt x="641796" y="156635"/>
                    <a:pt x="291020" y="285271"/>
                    <a:pt x="21797" y="349302"/>
                  </a:cubicBezTo>
                  <a:cubicBezTo>
                    <a:pt x="11613" y="351661"/>
                    <a:pt x="3556" y="359435"/>
                    <a:pt x="835" y="369527"/>
                  </a:cubicBezTo>
                  <a:cubicBezTo>
                    <a:pt x="443" y="370977"/>
                    <a:pt x="169" y="372455"/>
                    <a:pt x="16" y="373949"/>
                  </a:cubicBezTo>
                  <a:cubicBezTo>
                    <a:pt x="-1327" y="383244"/>
                    <a:pt x="4696" y="392011"/>
                    <a:pt x="13853" y="394092"/>
                  </a:cubicBezTo>
                  <a:cubicBezTo>
                    <a:pt x="258431" y="457632"/>
                    <a:pt x="560980" y="584466"/>
                    <a:pt x="721548" y="734473"/>
                  </a:cubicBezTo>
                  <a:cubicBezTo>
                    <a:pt x="733177" y="743816"/>
                    <a:pt x="749823" y="743506"/>
                    <a:pt x="761096" y="733737"/>
                  </a:cubicBezTo>
                  <a:lnTo>
                    <a:pt x="1210210" y="396957"/>
                  </a:lnTo>
                  <a:cubicBezTo>
                    <a:pt x="1216675" y="392269"/>
                    <a:pt x="1221649" y="385815"/>
                    <a:pt x="1224539" y="378370"/>
                  </a:cubicBezTo>
                  <a:lnTo>
                    <a:pt x="1224539" y="378370"/>
                  </a:lnTo>
                  <a:cubicBezTo>
                    <a:pt x="1225350" y="376228"/>
                    <a:pt x="1225927" y="374004"/>
                    <a:pt x="1226258" y="371738"/>
                  </a:cubicBezTo>
                  <a:cubicBezTo>
                    <a:pt x="1226679" y="369552"/>
                    <a:pt x="1226898" y="367332"/>
                    <a:pt x="1226913" y="365106"/>
                  </a:cubicBezTo>
                </a:path>
              </a:pathLst>
            </a:custGeom>
            <a:grpFill/>
            <a:ln w="8188"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E2CE6755-C55A-DD44-B8A3-E1575B6D3FE2}"/>
                </a:ext>
              </a:extLst>
            </p:cNvPr>
            <p:cNvSpPr/>
            <p:nvPr/>
          </p:nvSpPr>
          <p:spPr>
            <a:xfrm>
              <a:off x="8959018" y="2212437"/>
              <a:ext cx="1227483" cy="741574"/>
            </a:xfrm>
            <a:custGeom>
              <a:avLst/>
              <a:gdLst>
                <a:gd name="connsiteX0" fmla="*/ 1227312 w 1227483"/>
                <a:gd name="connsiteY0" fmla="*/ 365122 h 741574"/>
                <a:gd name="connsiteX1" fmla="*/ 1227312 w 1227483"/>
                <a:gd name="connsiteY1" fmla="*/ 365122 h 741574"/>
                <a:gd name="connsiteX2" fmla="*/ 1219124 w 1227483"/>
                <a:gd name="connsiteY2" fmla="*/ 346453 h 741574"/>
                <a:gd name="connsiteX3" fmla="*/ 883824 w 1227483"/>
                <a:gd name="connsiteY3" fmla="*/ 5416 h 741574"/>
                <a:gd name="connsiteX4" fmla="*/ 854674 w 1227483"/>
                <a:gd name="connsiteY4" fmla="*/ 4843 h 741574"/>
                <a:gd name="connsiteX5" fmla="*/ 21787 w 1227483"/>
                <a:gd name="connsiteY5" fmla="*/ 349319 h 741574"/>
                <a:gd name="connsiteX6" fmla="*/ 825 w 1227483"/>
                <a:gd name="connsiteY6" fmla="*/ 369462 h 741574"/>
                <a:gd name="connsiteX7" fmla="*/ 6 w 1227483"/>
                <a:gd name="connsiteY7" fmla="*/ 373965 h 741574"/>
                <a:gd name="connsiteX8" fmla="*/ 13843 w 1227483"/>
                <a:gd name="connsiteY8" fmla="*/ 394108 h 741574"/>
                <a:gd name="connsiteX9" fmla="*/ 721538 w 1227483"/>
                <a:gd name="connsiteY9" fmla="*/ 734490 h 741574"/>
                <a:gd name="connsiteX10" fmla="*/ 761086 w 1227483"/>
                <a:gd name="connsiteY10" fmla="*/ 733753 h 741574"/>
                <a:gd name="connsiteX11" fmla="*/ 1210364 w 1227483"/>
                <a:gd name="connsiteY11" fmla="*/ 396974 h 741574"/>
                <a:gd name="connsiteX12" fmla="*/ 1224611 w 1227483"/>
                <a:gd name="connsiteY12" fmla="*/ 378387 h 741574"/>
                <a:gd name="connsiteX13" fmla="*/ 1224611 w 1227483"/>
                <a:gd name="connsiteY13" fmla="*/ 378387 h 741574"/>
                <a:gd name="connsiteX14" fmla="*/ 1226248 w 1227483"/>
                <a:gd name="connsiteY14" fmla="*/ 371673 h 741574"/>
                <a:gd name="connsiteX15" fmla="*/ 1226903 w 1227483"/>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483" h="741574">
                  <a:moveTo>
                    <a:pt x="1227312" y="365122"/>
                  </a:moveTo>
                  <a:lnTo>
                    <a:pt x="1227312" y="365122"/>
                  </a:lnTo>
                  <a:cubicBezTo>
                    <a:pt x="1227058" y="358084"/>
                    <a:pt x="1224130" y="351408"/>
                    <a:pt x="1219124" y="346453"/>
                  </a:cubicBezTo>
                  <a:lnTo>
                    <a:pt x="883824" y="5416"/>
                  </a:lnTo>
                  <a:cubicBezTo>
                    <a:pt x="875586" y="-1957"/>
                    <a:pt x="863196" y="-2201"/>
                    <a:pt x="854674" y="4843"/>
                  </a:cubicBezTo>
                  <a:cubicBezTo>
                    <a:pt x="641786" y="156570"/>
                    <a:pt x="291092" y="285206"/>
                    <a:pt x="21787" y="349319"/>
                  </a:cubicBezTo>
                  <a:cubicBezTo>
                    <a:pt x="11625" y="351664"/>
                    <a:pt x="3572" y="359401"/>
                    <a:pt x="825" y="369462"/>
                  </a:cubicBezTo>
                  <a:cubicBezTo>
                    <a:pt x="441" y="370941"/>
                    <a:pt x="167" y="372446"/>
                    <a:pt x="6" y="373965"/>
                  </a:cubicBezTo>
                  <a:cubicBezTo>
                    <a:pt x="-1296" y="383251"/>
                    <a:pt x="4710" y="391993"/>
                    <a:pt x="13843" y="394108"/>
                  </a:cubicBezTo>
                  <a:cubicBezTo>
                    <a:pt x="258421" y="457567"/>
                    <a:pt x="560969" y="584483"/>
                    <a:pt x="721538" y="734490"/>
                  </a:cubicBezTo>
                  <a:cubicBezTo>
                    <a:pt x="733167" y="743833"/>
                    <a:pt x="749813" y="743522"/>
                    <a:pt x="761086" y="733753"/>
                  </a:cubicBezTo>
                  <a:lnTo>
                    <a:pt x="1210364" y="396974"/>
                  </a:lnTo>
                  <a:cubicBezTo>
                    <a:pt x="1216789" y="392264"/>
                    <a:pt x="1221732" y="385815"/>
                    <a:pt x="1224611" y="378387"/>
                  </a:cubicBezTo>
                  <a:lnTo>
                    <a:pt x="1224611" y="378387"/>
                  </a:lnTo>
                  <a:cubicBezTo>
                    <a:pt x="1225396" y="376215"/>
                    <a:pt x="1225945" y="373963"/>
                    <a:pt x="1226248" y="371673"/>
                  </a:cubicBezTo>
                  <a:cubicBezTo>
                    <a:pt x="1226705" y="369520"/>
                    <a:pt x="1226925" y="367323"/>
                    <a:pt x="1226903" y="365122"/>
                  </a:cubicBezTo>
                </a:path>
              </a:pathLst>
            </a:custGeom>
            <a:grpFill/>
            <a:ln w="8188"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954B2DF2-1FFA-9B44-B6E3-6427615F2C94}"/>
                </a:ext>
              </a:extLst>
            </p:cNvPr>
            <p:cNvSpPr/>
            <p:nvPr/>
          </p:nvSpPr>
          <p:spPr>
            <a:xfrm>
              <a:off x="7764610" y="1353279"/>
              <a:ext cx="1227338" cy="741548"/>
            </a:xfrm>
            <a:custGeom>
              <a:avLst/>
              <a:gdLst>
                <a:gd name="connsiteX0" fmla="*/ 1227167 w 1227338"/>
                <a:gd name="connsiteY0" fmla="*/ 365096 h 741548"/>
                <a:gd name="connsiteX1" fmla="*/ 1227167 w 1227338"/>
                <a:gd name="connsiteY1" fmla="*/ 365096 h 741548"/>
                <a:gd name="connsiteX2" fmla="*/ 1219552 w 1227338"/>
                <a:gd name="connsiteY2" fmla="*/ 346427 h 741548"/>
                <a:gd name="connsiteX3" fmla="*/ 883842 w 1227338"/>
                <a:gd name="connsiteY3" fmla="*/ 5390 h 741548"/>
                <a:gd name="connsiteX4" fmla="*/ 854692 w 1227338"/>
                <a:gd name="connsiteY4" fmla="*/ 4817 h 741548"/>
                <a:gd name="connsiteX5" fmla="*/ 21804 w 1227338"/>
                <a:gd name="connsiteY5" fmla="*/ 349293 h 741548"/>
                <a:gd name="connsiteX6" fmla="*/ 842 w 1227338"/>
                <a:gd name="connsiteY6" fmla="*/ 369518 h 741548"/>
                <a:gd name="connsiteX7" fmla="*/ 24 w 1227338"/>
                <a:gd name="connsiteY7" fmla="*/ 373940 h 741548"/>
                <a:gd name="connsiteX8" fmla="*/ 13943 w 1227338"/>
                <a:gd name="connsiteY8" fmla="*/ 394082 h 741548"/>
                <a:gd name="connsiteX9" fmla="*/ 721555 w 1227338"/>
                <a:gd name="connsiteY9" fmla="*/ 734464 h 741548"/>
                <a:gd name="connsiteX10" fmla="*/ 761103 w 1227338"/>
                <a:gd name="connsiteY10" fmla="*/ 733727 h 741548"/>
                <a:gd name="connsiteX11" fmla="*/ 1210299 w 1227338"/>
                <a:gd name="connsiteY11" fmla="*/ 396948 h 741548"/>
                <a:gd name="connsiteX12" fmla="*/ 1224464 w 1227338"/>
                <a:gd name="connsiteY12" fmla="*/ 378361 h 741548"/>
                <a:gd name="connsiteX13" fmla="*/ 1224464 w 1227338"/>
                <a:gd name="connsiteY13" fmla="*/ 378361 h 741548"/>
                <a:gd name="connsiteX14" fmla="*/ 1226102 w 1227338"/>
                <a:gd name="connsiteY14" fmla="*/ 371729 h 741548"/>
                <a:gd name="connsiteX15" fmla="*/ 1226756 w 1227338"/>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8" h="741548">
                  <a:moveTo>
                    <a:pt x="1227167" y="365096"/>
                  </a:moveTo>
                  <a:lnTo>
                    <a:pt x="1227167" y="365096"/>
                  </a:lnTo>
                  <a:cubicBezTo>
                    <a:pt x="1227083" y="358134"/>
                    <a:pt x="1224362" y="351462"/>
                    <a:pt x="1219552" y="346427"/>
                  </a:cubicBezTo>
                  <a:lnTo>
                    <a:pt x="883842" y="5390"/>
                  </a:lnTo>
                  <a:cubicBezTo>
                    <a:pt x="875591" y="-1949"/>
                    <a:pt x="863226" y="-2192"/>
                    <a:pt x="854692" y="4817"/>
                  </a:cubicBezTo>
                  <a:cubicBezTo>
                    <a:pt x="641803" y="156626"/>
                    <a:pt x="291027" y="285262"/>
                    <a:pt x="21804" y="349293"/>
                  </a:cubicBezTo>
                  <a:cubicBezTo>
                    <a:pt x="11630" y="351668"/>
                    <a:pt x="3580" y="359435"/>
                    <a:pt x="842" y="369518"/>
                  </a:cubicBezTo>
                  <a:cubicBezTo>
                    <a:pt x="412" y="370958"/>
                    <a:pt x="137" y="372441"/>
                    <a:pt x="24" y="373940"/>
                  </a:cubicBezTo>
                  <a:cubicBezTo>
                    <a:pt x="-1356" y="383270"/>
                    <a:pt x="4728" y="392074"/>
                    <a:pt x="13943" y="394082"/>
                  </a:cubicBezTo>
                  <a:cubicBezTo>
                    <a:pt x="258521" y="457623"/>
                    <a:pt x="560987" y="584457"/>
                    <a:pt x="721555" y="734464"/>
                  </a:cubicBezTo>
                  <a:cubicBezTo>
                    <a:pt x="733185" y="743807"/>
                    <a:pt x="749831" y="743496"/>
                    <a:pt x="761103" y="733727"/>
                  </a:cubicBezTo>
                  <a:lnTo>
                    <a:pt x="1210299" y="396948"/>
                  </a:lnTo>
                  <a:cubicBezTo>
                    <a:pt x="1216726" y="392260"/>
                    <a:pt x="1221649" y="385801"/>
                    <a:pt x="1224464" y="378361"/>
                  </a:cubicBezTo>
                  <a:lnTo>
                    <a:pt x="1224464" y="378361"/>
                  </a:lnTo>
                  <a:cubicBezTo>
                    <a:pt x="1225212" y="376205"/>
                    <a:pt x="1225760" y="373985"/>
                    <a:pt x="1226102" y="371729"/>
                  </a:cubicBezTo>
                  <a:cubicBezTo>
                    <a:pt x="1226562" y="369549"/>
                    <a:pt x="1226782" y="367325"/>
                    <a:pt x="1226756" y="365096"/>
                  </a:cubicBezTo>
                </a:path>
              </a:pathLst>
            </a:custGeom>
            <a:grpFill/>
            <a:ln w="8188"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1A858AC5-6CEE-D04B-A85C-B0EB3BE60754}"/>
                </a:ext>
              </a:extLst>
            </p:cNvPr>
            <p:cNvSpPr/>
            <p:nvPr/>
          </p:nvSpPr>
          <p:spPr>
            <a:xfrm>
              <a:off x="7620111" y="2212437"/>
              <a:ext cx="1227317" cy="741574"/>
            </a:xfrm>
            <a:custGeom>
              <a:avLst/>
              <a:gdLst>
                <a:gd name="connsiteX0" fmla="*/ 1227147 w 1227317"/>
                <a:gd name="connsiteY0" fmla="*/ 365122 h 741574"/>
                <a:gd name="connsiteX1" fmla="*/ 1227147 w 1227317"/>
                <a:gd name="connsiteY1" fmla="*/ 365122 h 741574"/>
                <a:gd name="connsiteX2" fmla="*/ 1219532 w 1227317"/>
                <a:gd name="connsiteY2" fmla="*/ 346453 h 741574"/>
                <a:gd name="connsiteX3" fmla="*/ 883822 w 1227317"/>
                <a:gd name="connsiteY3" fmla="*/ 5416 h 741574"/>
                <a:gd name="connsiteX4" fmla="*/ 854672 w 1227317"/>
                <a:gd name="connsiteY4" fmla="*/ 4843 h 741574"/>
                <a:gd name="connsiteX5" fmla="*/ 21784 w 1227317"/>
                <a:gd name="connsiteY5" fmla="*/ 349319 h 741574"/>
                <a:gd name="connsiteX6" fmla="*/ 822 w 1227317"/>
                <a:gd name="connsiteY6" fmla="*/ 369462 h 741574"/>
                <a:gd name="connsiteX7" fmla="*/ 4 w 1227317"/>
                <a:gd name="connsiteY7" fmla="*/ 373965 h 741574"/>
                <a:gd name="connsiteX8" fmla="*/ 13923 w 1227317"/>
                <a:gd name="connsiteY8" fmla="*/ 394108 h 741574"/>
                <a:gd name="connsiteX9" fmla="*/ 721535 w 1227317"/>
                <a:gd name="connsiteY9" fmla="*/ 734490 h 741574"/>
                <a:gd name="connsiteX10" fmla="*/ 761083 w 1227317"/>
                <a:gd name="connsiteY10" fmla="*/ 733753 h 741574"/>
                <a:gd name="connsiteX11" fmla="*/ 1210279 w 1227317"/>
                <a:gd name="connsiteY11" fmla="*/ 396974 h 741574"/>
                <a:gd name="connsiteX12" fmla="*/ 1224526 w 1227317"/>
                <a:gd name="connsiteY12" fmla="*/ 378387 h 741574"/>
                <a:gd name="connsiteX13" fmla="*/ 1224526 w 1227317"/>
                <a:gd name="connsiteY13" fmla="*/ 378387 h 741574"/>
                <a:gd name="connsiteX14" fmla="*/ 1226164 w 1227317"/>
                <a:gd name="connsiteY14" fmla="*/ 371673 h 741574"/>
                <a:gd name="connsiteX15" fmla="*/ 1226818 w 1227317"/>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17" h="741574">
                  <a:moveTo>
                    <a:pt x="1227147" y="365122"/>
                  </a:moveTo>
                  <a:lnTo>
                    <a:pt x="1227147" y="365122"/>
                  </a:lnTo>
                  <a:cubicBezTo>
                    <a:pt x="1227104" y="358152"/>
                    <a:pt x="1224376" y="351466"/>
                    <a:pt x="1219532" y="346453"/>
                  </a:cubicBezTo>
                  <a:lnTo>
                    <a:pt x="883822" y="5416"/>
                  </a:lnTo>
                  <a:cubicBezTo>
                    <a:pt x="875584" y="-1957"/>
                    <a:pt x="863194" y="-2201"/>
                    <a:pt x="854672" y="4843"/>
                  </a:cubicBezTo>
                  <a:cubicBezTo>
                    <a:pt x="641784" y="156570"/>
                    <a:pt x="291007" y="285206"/>
                    <a:pt x="21784" y="349319"/>
                  </a:cubicBezTo>
                  <a:cubicBezTo>
                    <a:pt x="11622" y="351664"/>
                    <a:pt x="3570" y="359401"/>
                    <a:pt x="822" y="369462"/>
                  </a:cubicBezTo>
                  <a:cubicBezTo>
                    <a:pt x="438" y="370941"/>
                    <a:pt x="165" y="372446"/>
                    <a:pt x="4" y="373965"/>
                  </a:cubicBezTo>
                  <a:cubicBezTo>
                    <a:pt x="-1293" y="383276"/>
                    <a:pt x="4756" y="392029"/>
                    <a:pt x="13923" y="394108"/>
                  </a:cubicBezTo>
                  <a:cubicBezTo>
                    <a:pt x="258501" y="457567"/>
                    <a:pt x="560968" y="584483"/>
                    <a:pt x="721535" y="734490"/>
                  </a:cubicBezTo>
                  <a:cubicBezTo>
                    <a:pt x="733165" y="743833"/>
                    <a:pt x="749811" y="743522"/>
                    <a:pt x="761083" y="733753"/>
                  </a:cubicBezTo>
                  <a:lnTo>
                    <a:pt x="1210279" y="396974"/>
                  </a:lnTo>
                  <a:cubicBezTo>
                    <a:pt x="1216657" y="392217"/>
                    <a:pt x="1221589" y="385782"/>
                    <a:pt x="1224526" y="378387"/>
                  </a:cubicBezTo>
                  <a:lnTo>
                    <a:pt x="1224526" y="378387"/>
                  </a:lnTo>
                  <a:cubicBezTo>
                    <a:pt x="1225274" y="376203"/>
                    <a:pt x="1225822" y="373956"/>
                    <a:pt x="1226164" y="371673"/>
                  </a:cubicBezTo>
                  <a:cubicBezTo>
                    <a:pt x="1226620" y="369520"/>
                    <a:pt x="1226840" y="367323"/>
                    <a:pt x="1226818" y="365122"/>
                  </a:cubicBezTo>
                </a:path>
              </a:pathLst>
            </a:custGeom>
            <a:grpFill/>
            <a:ln w="8188" cap="flat">
              <a:no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7CAEC928-01CF-3A4B-A3D1-5918512F23DC}"/>
                </a:ext>
              </a:extLst>
            </p:cNvPr>
            <p:cNvSpPr/>
            <p:nvPr/>
          </p:nvSpPr>
          <p:spPr>
            <a:xfrm>
              <a:off x="6427748" y="1353279"/>
              <a:ext cx="1227337" cy="741548"/>
            </a:xfrm>
            <a:custGeom>
              <a:avLst/>
              <a:gdLst>
                <a:gd name="connsiteX0" fmla="*/ 1227166 w 1227337"/>
                <a:gd name="connsiteY0" fmla="*/ 365096 h 741548"/>
                <a:gd name="connsiteX1" fmla="*/ 1227166 w 1227337"/>
                <a:gd name="connsiteY1" fmla="*/ 365096 h 741548"/>
                <a:gd name="connsiteX2" fmla="*/ 1219551 w 1227337"/>
                <a:gd name="connsiteY2" fmla="*/ 346427 h 741548"/>
                <a:gd name="connsiteX3" fmla="*/ 883841 w 1227337"/>
                <a:gd name="connsiteY3" fmla="*/ 5390 h 741548"/>
                <a:gd name="connsiteX4" fmla="*/ 854691 w 1227337"/>
                <a:gd name="connsiteY4" fmla="*/ 4817 h 741548"/>
                <a:gd name="connsiteX5" fmla="*/ 21722 w 1227337"/>
                <a:gd name="connsiteY5" fmla="*/ 349293 h 741548"/>
                <a:gd name="connsiteX6" fmla="*/ 842 w 1227337"/>
                <a:gd name="connsiteY6" fmla="*/ 369518 h 741548"/>
                <a:gd name="connsiteX7" fmla="*/ 24 w 1227337"/>
                <a:gd name="connsiteY7" fmla="*/ 373940 h 741548"/>
                <a:gd name="connsiteX8" fmla="*/ 13944 w 1227337"/>
                <a:gd name="connsiteY8" fmla="*/ 394082 h 741548"/>
                <a:gd name="connsiteX9" fmla="*/ 721554 w 1227337"/>
                <a:gd name="connsiteY9" fmla="*/ 734464 h 741548"/>
                <a:gd name="connsiteX10" fmla="*/ 761102 w 1227337"/>
                <a:gd name="connsiteY10" fmla="*/ 733727 h 741548"/>
                <a:gd name="connsiteX11" fmla="*/ 1210298 w 1227337"/>
                <a:gd name="connsiteY11" fmla="*/ 396948 h 741548"/>
                <a:gd name="connsiteX12" fmla="*/ 1224463 w 1227337"/>
                <a:gd name="connsiteY12" fmla="*/ 378361 h 741548"/>
                <a:gd name="connsiteX13" fmla="*/ 1224463 w 1227337"/>
                <a:gd name="connsiteY13" fmla="*/ 378361 h 741548"/>
                <a:gd name="connsiteX14" fmla="*/ 1226101 w 1227337"/>
                <a:gd name="connsiteY14" fmla="*/ 371729 h 741548"/>
                <a:gd name="connsiteX15" fmla="*/ 1226755 w 1227337"/>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7" h="741548">
                  <a:moveTo>
                    <a:pt x="1227166" y="365096"/>
                  </a:moveTo>
                  <a:lnTo>
                    <a:pt x="1227166" y="365096"/>
                  </a:lnTo>
                  <a:cubicBezTo>
                    <a:pt x="1227082" y="358134"/>
                    <a:pt x="1224361" y="351462"/>
                    <a:pt x="1219551" y="346427"/>
                  </a:cubicBezTo>
                  <a:lnTo>
                    <a:pt x="883841" y="5390"/>
                  </a:lnTo>
                  <a:cubicBezTo>
                    <a:pt x="875590" y="-1949"/>
                    <a:pt x="863225" y="-2192"/>
                    <a:pt x="854691" y="4817"/>
                  </a:cubicBezTo>
                  <a:cubicBezTo>
                    <a:pt x="641803" y="156626"/>
                    <a:pt x="291027" y="285262"/>
                    <a:pt x="21722" y="349293"/>
                  </a:cubicBezTo>
                  <a:cubicBezTo>
                    <a:pt x="11579" y="351694"/>
                    <a:pt x="3566" y="359457"/>
                    <a:pt x="842" y="369518"/>
                  </a:cubicBezTo>
                  <a:cubicBezTo>
                    <a:pt x="451" y="370967"/>
                    <a:pt x="177" y="372446"/>
                    <a:pt x="24" y="373940"/>
                  </a:cubicBezTo>
                  <a:cubicBezTo>
                    <a:pt x="-1356" y="383270"/>
                    <a:pt x="4728" y="392074"/>
                    <a:pt x="13944" y="394082"/>
                  </a:cubicBezTo>
                  <a:cubicBezTo>
                    <a:pt x="258438" y="457623"/>
                    <a:pt x="560987" y="584457"/>
                    <a:pt x="721554" y="734464"/>
                  </a:cubicBezTo>
                  <a:cubicBezTo>
                    <a:pt x="733184" y="743807"/>
                    <a:pt x="749830" y="743496"/>
                    <a:pt x="761102" y="733727"/>
                  </a:cubicBezTo>
                  <a:lnTo>
                    <a:pt x="1210298" y="396948"/>
                  </a:lnTo>
                  <a:cubicBezTo>
                    <a:pt x="1216693" y="392227"/>
                    <a:pt x="1221607" y="385779"/>
                    <a:pt x="1224463" y="378361"/>
                  </a:cubicBezTo>
                  <a:lnTo>
                    <a:pt x="1224463" y="378361"/>
                  </a:lnTo>
                  <a:cubicBezTo>
                    <a:pt x="1225249" y="376216"/>
                    <a:pt x="1225798" y="373993"/>
                    <a:pt x="1226101" y="371729"/>
                  </a:cubicBezTo>
                  <a:cubicBezTo>
                    <a:pt x="1226561" y="369549"/>
                    <a:pt x="1226781" y="367325"/>
                    <a:pt x="1226755" y="365096"/>
                  </a:cubicBezTo>
                </a:path>
              </a:pathLst>
            </a:custGeom>
            <a:grpFill/>
            <a:ln w="8188" cap="flat">
              <a:no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B7489577-7207-3649-A7AF-1A87A42F1E19}"/>
                </a:ext>
              </a:extLst>
            </p:cNvPr>
            <p:cNvSpPr/>
            <p:nvPr/>
          </p:nvSpPr>
          <p:spPr>
            <a:xfrm>
              <a:off x="5089011" y="1353279"/>
              <a:ext cx="1227001" cy="741548"/>
            </a:xfrm>
            <a:custGeom>
              <a:avLst/>
              <a:gdLst>
                <a:gd name="connsiteX0" fmla="*/ 1226831 w 1227001"/>
                <a:gd name="connsiteY0" fmla="*/ 365096 h 741548"/>
                <a:gd name="connsiteX1" fmla="*/ 1226831 w 1227001"/>
                <a:gd name="connsiteY1" fmla="*/ 365096 h 741548"/>
                <a:gd name="connsiteX2" fmla="*/ 1219134 w 1227001"/>
                <a:gd name="connsiteY2" fmla="*/ 346427 h 741548"/>
                <a:gd name="connsiteX3" fmla="*/ 883833 w 1227001"/>
                <a:gd name="connsiteY3" fmla="*/ 5390 h 741548"/>
                <a:gd name="connsiteX4" fmla="*/ 854684 w 1227001"/>
                <a:gd name="connsiteY4" fmla="*/ 4817 h 741548"/>
                <a:gd name="connsiteX5" fmla="*/ 21714 w 1227001"/>
                <a:gd name="connsiteY5" fmla="*/ 349293 h 741548"/>
                <a:gd name="connsiteX6" fmla="*/ 835 w 1227001"/>
                <a:gd name="connsiteY6" fmla="*/ 369518 h 741548"/>
                <a:gd name="connsiteX7" fmla="*/ 16 w 1227001"/>
                <a:gd name="connsiteY7" fmla="*/ 373940 h 741548"/>
                <a:gd name="connsiteX8" fmla="*/ 13854 w 1227001"/>
                <a:gd name="connsiteY8" fmla="*/ 394082 h 741548"/>
                <a:gd name="connsiteX9" fmla="*/ 721546 w 1227001"/>
                <a:gd name="connsiteY9" fmla="*/ 734464 h 741548"/>
                <a:gd name="connsiteX10" fmla="*/ 761095 w 1227001"/>
                <a:gd name="connsiteY10" fmla="*/ 733727 h 741548"/>
                <a:gd name="connsiteX11" fmla="*/ 1210291 w 1227001"/>
                <a:gd name="connsiteY11" fmla="*/ 396948 h 741548"/>
                <a:gd name="connsiteX12" fmla="*/ 1224456 w 1227001"/>
                <a:gd name="connsiteY12" fmla="*/ 378361 h 741548"/>
                <a:gd name="connsiteX13" fmla="*/ 1224456 w 1227001"/>
                <a:gd name="connsiteY13" fmla="*/ 378361 h 741548"/>
                <a:gd name="connsiteX14" fmla="*/ 1226094 w 1227001"/>
                <a:gd name="connsiteY14" fmla="*/ 371729 h 741548"/>
                <a:gd name="connsiteX15" fmla="*/ 1226749 w 1227001"/>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01" h="741548">
                  <a:moveTo>
                    <a:pt x="1226831" y="365096"/>
                  </a:moveTo>
                  <a:lnTo>
                    <a:pt x="1226831" y="365096"/>
                  </a:lnTo>
                  <a:cubicBezTo>
                    <a:pt x="1226716" y="358124"/>
                    <a:pt x="1223966" y="351454"/>
                    <a:pt x="1219134" y="346427"/>
                  </a:cubicBezTo>
                  <a:lnTo>
                    <a:pt x="883833" y="5390"/>
                  </a:lnTo>
                  <a:cubicBezTo>
                    <a:pt x="875582" y="-1949"/>
                    <a:pt x="863217" y="-2192"/>
                    <a:pt x="854684" y="4817"/>
                  </a:cubicBezTo>
                  <a:cubicBezTo>
                    <a:pt x="641795" y="156626"/>
                    <a:pt x="291019" y="285262"/>
                    <a:pt x="21714" y="349293"/>
                  </a:cubicBezTo>
                  <a:cubicBezTo>
                    <a:pt x="11571" y="351694"/>
                    <a:pt x="3558" y="359457"/>
                    <a:pt x="835" y="369518"/>
                  </a:cubicBezTo>
                  <a:cubicBezTo>
                    <a:pt x="443" y="370967"/>
                    <a:pt x="169" y="372446"/>
                    <a:pt x="16" y="373940"/>
                  </a:cubicBezTo>
                  <a:cubicBezTo>
                    <a:pt x="-1327" y="383234"/>
                    <a:pt x="4696" y="392002"/>
                    <a:pt x="13854" y="394082"/>
                  </a:cubicBezTo>
                  <a:cubicBezTo>
                    <a:pt x="258430" y="457623"/>
                    <a:pt x="560979" y="584457"/>
                    <a:pt x="721546" y="734464"/>
                  </a:cubicBezTo>
                  <a:cubicBezTo>
                    <a:pt x="733176" y="743807"/>
                    <a:pt x="749821" y="743496"/>
                    <a:pt x="761095" y="733727"/>
                  </a:cubicBezTo>
                  <a:lnTo>
                    <a:pt x="1210291" y="396948"/>
                  </a:lnTo>
                  <a:cubicBezTo>
                    <a:pt x="1216718" y="392260"/>
                    <a:pt x="1221640" y="385801"/>
                    <a:pt x="1224456" y="378361"/>
                  </a:cubicBezTo>
                  <a:lnTo>
                    <a:pt x="1224456" y="378361"/>
                  </a:lnTo>
                  <a:cubicBezTo>
                    <a:pt x="1225241" y="376216"/>
                    <a:pt x="1225791" y="373993"/>
                    <a:pt x="1226094" y="371729"/>
                  </a:cubicBezTo>
                  <a:cubicBezTo>
                    <a:pt x="1226514" y="369543"/>
                    <a:pt x="1226734" y="367323"/>
                    <a:pt x="1226749" y="365096"/>
                  </a:cubicBezTo>
                </a:path>
              </a:pathLst>
            </a:custGeom>
            <a:grpFill/>
            <a:ln w="8188" cap="flat">
              <a:no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46039528-2BD9-374F-AE5B-CF82FBEB3988}"/>
                </a:ext>
              </a:extLst>
            </p:cNvPr>
            <p:cNvSpPr/>
            <p:nvPr/>
          </p:nvSpPr>
          <p:spPr>
            <a:xfrm>
              <a:off x="0" y="3167142"/>
              <a:ext cx="1662828" cy="2328712"/>
            </a:xfrm>
            <a:custGeom>
              <a:avLst/>
              <a:gdLst>
                <a:gd name="connsiteX0" fmla="*/ 88915 w 1662828"/>
                <a:gd name="connsiteY0" fmla="*/ 618417 h 2328712"/>
                <a:gd name="connsiteX1" fmla="*/ 938834 w 1662828"/>
                <a:gd name="connsiteY1" fmla="*/ -281 h 2328712"/>
                <a:gd name="connsiteX2" fmla="*/ 1576928 w 1662828"/>
                <a:gd name="connsiteY2" fmla="*/ 140637 h 2328712"/>
                <a:gd name="connsiteX3" fmla="*/ 1631052 w 1662828"/>
                <a:gd name="connsiteY3" fmla="*/ 209090 h 2328712"/>
                <a:gd name="connsiteX4" fmla="*/ 1596989 w 1662828"/>
                <a:gd name="connsiteY4" fmla="*/ 272958 h 2328712"/>
                <a:gd name="connsiteX5" fmla="*/ 1474824 w 1662828"/>
                <a:gd name="connsiteY5" fmla="*/ 430171 h 2328712"/>
                <a:gd name="connsiteX6" fmla="*/ 1400067 w 1662828"/>
                <a:gd name="connsiteY6" fmla="*/ 493220 h 2328712"/>
                <a:gd name="connsiteX7" fmla="*/ 1357325 w 1662828"/>
                <a:gd name="connsiteY7" fmla="*/ 482247 h 2328712"/>
                <a:gd name="connsiteX8" fmla="*/ 957339 w 1662828"/>
                <a:gd name="connsiteY8" fmla="*/ 389475 h 2328712"/>
                <a:gd name="connsiteX9" fmla="*/ 640707 w 1662828"/>
                <a:gd name="connsiteY9" fmla="*/ 603596 h 2328712"/>
                <a:gd name="connsiteX10" fmla="*/ 1662657 w 1662828"/>
                <a:gd name="connsiteY10" fmla="*/ 1620402 h 2328712"/>
                <a:gd name="connsiteX11" fmla="*/ 793087 w 1662828"/>
                <a:gd name="connsiteY11" fmla="*/ 2328432 h 2328712"/>
                <a:gd name="connsiteX12" fmla="*/ -171 w 1662828"/>
                <a:gd name="connsiteY12" fmla="*/ 2005983 h 2328712"/>
                <a:gd name="connsiteX13" fmla="*/ 25867 w 1662828"/>
                <a:gd name="connsiteY13" fmla="*/ 1959637 h 2328712"/>
                <a:gd name="connsiteX14" fmla="*/ 171041 w 1662828"/>
                <a:gd name="connsiteY14" fmla="*/ 1820439 h 2328712"/>
                <a:gd name="connsiteX15" fmla="*/ 258735 w 1662828"/>
                <a:gd name="connsiteY15" fmla="*/ 1757390 h 2328712"/>
                <a:gd name="connsiteX16" fmla="*/ 316051 w 1662828"/>
                <a:gd name="connsiteY16" fmla="*/ 1779252 h 2328712"/>
                <a:gd name="connsiteX17" fmla="*/ 741830 w 1662828"/>
                <a:gd name="connsiteY17" fmla="*/ 1943016 h 2328712"/>
                <a:gd name="connsiteX18" fmla="*/ 1122492 w 1662828"/>
                <a:gd name="connsiteY18" fmla="*/ 1689183 h 2328712"/>
                <a:gd name="connsiteX19" fmla="*/ 88833 w 1662828"/>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8" h="2328712">
                  <a:moveTo>
                    <a:pt x="88915" y="618417"/>
                  </a:moveTo>
                  <a:cubicBezTo>
                    <a:pt x="88915" y="130812"/>
                    <a:pt x="576104" y="-281"/>
                    <a:pt x="938834" y="-281"/>
                  </a:cubicBezTo>
                  <a:cubicBezTo>
                    <a:pt x="1217228" y="-281"/>
                    <a:pt x="1502008" y="89298"/>
                    <a:pt x="1576928" y="140637"/>
                  </a:cubicBezTo>
                  <a:cubicBezTo>
                    <a:pt x="1613939" y="166021"/>
                    <a:pt x="1631052" y="187637"/>
                    <a:pt x="1631052" y="209090"/>
                  </a:cubicBezTo>
                  <a:cubicBezTo>
                    <a:pt x="1631052" y="226285"/>
                    <a:pt x="1618769" y="243317"/>
                    <a:pt x="1596989" y="272958"/>
                  </a:cubicBezTo>
                  <a:cubicBezTo>
                    <a:pt x="1547861" y="339692"/>
                    <a:pt x="1518220" y="375965"/>
                    <a:pt x="1474824" y="430171"/>
                  </a:cubicBezTo>
                  <a:cubicBezTo>
                    <a:pt x="1449850" y="461286"/>
                    <a:pt x="1424140" y="493220"/>
                    <a:pt x="1400067" y="493220"/>
                  </a:cubicBezTo>
                  <a:cubicBezTo>
                    <a:pt x="1385214" y="492560"/>
                    <a:pt x="1370660" y="488823"/>
                    <a:pt x="1357325" y="482247"/>
                  </a:cubicBezTo>
                  <a:cubicBezTo>
                    <a:pt x="1287399" y="454489"/>
                    <a:pt x="1124621" y="389475"/>
                    <a:pt x="957339" y="389475"/>
                  </a:cubicBezTo>
                  <a:cubicBezTo>
                    <a:pt x="774091" y="389475"/>
                    <a:pt x="640707" y="480610"/>
                    <a:pt x="640707" y="603596"/>
                  </a:cubicBezTo>
                  <a:cubicBezTo>
                    <a:pt x="640707"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19" y="1930160"/>
                    <a:pt x="144184" y="1845003"/>
                    <a:pt x="171041" y="1820439"/>
                  </a:cubicBezTo>
                  <a:cubicBezTo>
                    <a:pt x="197898" y="1795874"/>
                    <a:pt x="229995" y="1757390"/>
                    <a:pt x="258735" y="1757390"/>
                  </a:cubicBezTo>
                  <a:cubicBezTo>
                    <a:pt x="282071" y="1757390"/>
                    <a:pt x="292961" y="1765578"/>
                    <a:pt x="316051" y="1779252"/>
                  </a:cubicBezTo>
                  <a:cubicBezTo>
                    <a:pt x="402763" y="1830264"/>
                    <a:pt x="546217" y="1943016"/>
                    <a:pt x="741830" y="1943016"/>
                  </a:cubicBezTo>
                  <a:cubicBezTo>
                    <a:pt x="937442" y="1943016"/>
                    <a:pt x="1122492" y="1851472"/>
                    <a:pt x="1122492" y="1689183"/>
                  </a:cubicBezTo>
                  <a:cubicBezTo>
                    <a:pt x="1122492" y="1266509"/>
                    <a:pt x="88833" y="1391461"/>
                    <a:pt x="88833" y="618908"/>
                  </a:cubicBezTo>
                </a:path>
              </a:pathLst>
            </a:custGeom>
            <a:grpFill/>
            <a:ln w="8188" cap="flat">
              <a:no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2D3C901F-1A67-4E48-B550-C439B5D679F0}"/>
                </a:ext>
              </a:extLst>
            </p:cNvPr>
            <p:cNvSpPr/>
            <p:nvPr/>
          </p:nvSpPr>
          <p:spPr>
            <a:xfrm>
              <a:off x="8444904" y="3167142"/>
              <a:ext cx="1662827" cy="2328712"/>
            </a:xfrm>
            <a:custGeom>
              <a:avLst/>
              <a:gdLst>
                <a:gd name="connsiteX0" fmla="*/ 88833 w 1662827"/>
                <a:gd name="connsiteY0" fmla="*/ 618417 h 2328712"/>
                <a:gd name="connsiteX1" fmla="*/ 938835 w 1662827"/>
                <a:gd name="connsiteY1" fmla="*/ -281 h 2328712"/>
                <a:gd name="connsiteX2" fmla="*/ 1576928 w 1662827"/>
                <a:gd name="connsiteY2" fmla="*/ 140637 h 2328712"/>
                <a:gd name="connsiteX3" fmla="*/ 1631051 w 1662827"/>
                <a:gd name="connsiteY3" fmla="*/ 209090 h 2328712"/>
                <a:gd name="connsiteX4" fmla="*/ 1596990 w 1662827"/>
                <a:gd name="connsiteY4" fmla="*/ 272958 h 2328712"/>
                <a:gd name="connsiteX5" fmla="*/ 1474824 w 1662827"/>
                <a:gd name="connsiteY5" fmla="*/ 430171 h 2328712"/>
                <a:gd name="connsiteX6" fmla="*/ 1399985 w 1662827"/>
                <a:gd name="connsiteY6" fmla="*/ 493220 h 2328712"/>
                <a:gd name="connsiteX7" fmla="*/ 1357325 w 1662827"/>
                <a:gd name="connsiteY7" fmla="*/ 482247 h 2328712"/>
                <a:gd name="connsiteX8" fmla="*/ 957340 w 1662827"/>
                <a:gd name="connsiteY8" fmla="*/ 389475 h 2328712"/>
                <a:gd name="connsiteX9" fmla="*/ 640708 w 1662827"/>
                <a:gd name="connsiteY9" fmla="*/ 603596 h 2328712"/>
                <a:gd name="connsiteX10" fmla="*/ 1662657 w 1662827"/>
                <a:gd name="connsiteY10" fmla="*/ 1620402 h 2328712"/>
                <a:gd name="connsiteX11" fmla="*/ 793087 w 1662827"/>
                <a:gd name="connsiteY11" fmla="*/ 2328432 h 2328712"/>
                <a:gd name="connsiteX12" fmla="*/ -171 w 1662827"/>
                <a:gd name="connsiteY12" fmla="*/ 2005983 h 2328712"/>
                <a:gd name="connsiteX13" fmla="*/ 25867 w 1662827"/>
                <a:gd name="connsiteY13" fmla="*/ 1959637 h 2328712"/>
                <a:gd name="connsiteX14" fmla="*/ 171041 w 1662827"/>
                <a:gd name="connsiteY14" fmla="*/ 1820439 h 2328712"/>
                <a:gd name="connsiteX15" fmla="*/ 258735 w 1662827"/>
                <a:gd name="connsiteY15" fmla="*/ 1757390 h 2328712"/>
                <a:gd name="connsiteX16" fmla="*/ 316051 w 1662827"/>
                <a:gd name="connsiteY16" fmla="*/ 1779252 h 2328712"/>
                <a:gd name="connsiteX17" fmla="*/ 741830 w 1662827"/>
                <a:gd name="connsiteY17" fmla="*/ 1943016 h 2328712"/>
                <a:gd name="connsiteX18" fmla="*/ 1122492 w 1662827"/>
                <a:gd name="connsiteY18" fmla="*/ 1689183 h 2328712"/>
                <a:gd name="connsiteX19" fmla="*/ 88751 w 1662827"/>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7" h="2328712">
                  <a:moveTo>
                    <a:pt x="88833" y="618417"/>
                  </a:moveTo>
                  <a:cubicBezTo>
                    <a:pt x="88833" y="130812"/>
                    <a:pt x="576104" y="-281"/>
                    <a:pt x="938835" y="-281"/>
                  </a:cubicBezTo>
                  <a:cubicBezTo>
                    <a:pt x="1217228" y="-281"/>
                    <a:pt x="1502008" y="89298"/>
                    <a:pt x="1576928" y="140637"/>
                  </a:cubicBezTo>
                  <a:cubicBezTo>
                    <a:pt x="1613857" y="166021"/>
                    <a:pt x="1631051" y="187637"/>
                    <a:pt x="1631051" y="209090"/>
                  </a:cubicBezTo>
                  <a:cubicBezTo>
                    <a:pt x="1631051" y="226285"/>
                    <a:pt x="1618769" y="243317"/>
                    <a:pt x="1596990" y="272958"/>
                  </a:cubicBezTo>
                  <a:cubicBezTo>
                    <a:pt x="1547861" y="339692"/>
                    <a:pt x="1518139" y="375965"/>
                    <a:pt x="1474824" y="430171"/>
                  </a:cubicBezTo>
                  <a:cubicBezTo>
                    <a:pt x="1450260" y="461286"/>
                    <a:pt x="1424139" y="493220"/>
                    <a:pt x="1399985" y="493220"/>
                  </a:cubicBezTo>
                  <a:cubicBezTo>
                    <a:pt x="1385160" y="492548"/>
                    <a:pt x="1370635" y="488812"/>
                    <a:pt x="1357325" y="482247"/>
                  </a:cubicBezTo>
                  <a:cubicBezTo>
                    <a:pt x="1287399" y="454489"/>
                    <a:pt x="1124621" y="389475"/>
                    <a:pt x="957340" y="389475"/>
                  </a:cubicBezTo>
                  <a:cubicBezTo>
                    <a:pt x="774091" y="389475"/>
                    <a:pt x="640708" y="480610"/>
                    <a:pt x="640708" y="603596"/>
                  </a:cubicBezTo>
                  <a:cubicBezTo>
                    <a:pt x="640708"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20" y="1930160"/>
                    <a:pt x="144184" y="1845003"/>
                    <a:pt x="171041" y="1820439"/>
                  </a:cubicBezTo>
                  <a:cubicBezTo>
                    <a:pt x="197898" y="1795874"/>
                    <a:pt x="229995" y="1757390"/>
                    <a:pt x="258735" y="1757390"/>
                  </a:cubicBezTo>
                  <a:cubicBezTo>
                    <a:pt x="281989" y="1757390"/>
                    <a:pt x="292961" y="1765578"/>
                    <a:pt x="316051" y="1779252"/>
                  </a:cubicBezTo>
                  <a:cubicBezTo>
                    <a:pt x="402762" y="1830264"/>
                    <a:pt x="546217" y="1943016"/>
                    <a:pt x="741830" y="1943016"/>
                  </a:cubicBezTo>
                  <a:cubicBezTo>
                    <a:pt x="937442" y="1943016"/>
                    <a:pt x="1122492" y="1851472"/>
                    <a:pt x="1122492" y="1689183"/>
                  </a:cubicBezTo>
                  <a:cubicBezTo>
                    <a:pt x="1122492" y="1266509"/>
                    <a:pt x="88751" y="1391461"/>
                    <a:pt x="88751" y="618908"/>
                  </a:cubicBezTo>
                </a:path>
              </a:pathLst>
            </a:custGeom>
            <a:grpFill/>
            <a:ln w="8188" cap="flat">
              <a:noFill/>
              <a:prstDash val="solid"/>
              <a:miter/>
            </a:ln>
          </p:spPr>
          <p:txBody>
            <a:bodyPr rtlCol="0" anchor="ctr"/>
            <a:lstStyle/>
            <a:p>
              <a:endParaRPr lang="en-GB"/>
            </a:p>
          </p:txBody>
        </p:sp>
        <p:sp>
          <p:nvSpPr>
            <p:cNvPr id="35" name="Freeform 34">
              <a:extLst>
                <a:ext uri="{FF2B5EF4-FFF2-40B4-BE49-F238E27FC236}">
                  <a16:creationId xmlns:a16="http://schemas.microsoft.com/office/drawing/2014/main" id="{8466A2C1-B10E-674B-93DF-8B849E23211F}"/>
                </a:ext>
              </a:extLst>
            </p:cNvPr>
            <p:cNvSpPr/>
            <p:nvPr/>
          </p:nvSpPr>
          <p:spPr>
            <a:xfrm>
              <a:off x="1871377" y="3169435"/>
              <a:ext cx="1937291" cy="2335345"/>
            </a:xfrm>
            <a:custGeom>
              <a:avLst/>
              <a:gdLst>
                <a:gd name="connsiteX0" fmla="*/ 555716 w 1937291"/>
                <a:gd name="connsiteY0" fmla="*/ 977304 h 2335345"/>
                <a:gd name="connsiteX1" fmla="*/ 1020469 w 1937291"/>
                <a:gd name="connsiteY1" fmla="*/ 376211 h 2335345"/>
                <a:gd name="connsiteX2" fmla="*/ 1398920 w 1937291"/>
                <a:gd name="connsiteY2" fmla="*/ 979924 h 2335345"/>
                <a:gd name="connsiteX3" fmla="*/ 555552 w 1937291"/>
                <a:gd name="connsiteY3" fmla="*/ 977304 h 2335345"/>
                <a:gd name="connsiteX4" fmla="*/ 1936957 w 1937291"/>
                <a:gd name="connsiteY4" fmla="*/ 1126983 h 2335345"/>
                <a:gd name="connsiteX5" fmla="*/ 1021861 w 1937291"/>
                <a:gd name="connsiteY5" fmla="*/ -281 h 2335345"/>
                <a:gd name="connsiteX6" fmla="*/ -171 w 1937291"/>
                <a:gd name="connsiteY6" fmla="*/ 1166205 h 2335345"/>
                <a:gd name="connsiteX7" fmla="*/ 1002455 w 1937291"/>
                <a:gd name="connsiteY7" fmla="*/ 2335065 h 2335345"/>
                <a:gd name="connsiteX8" fmla="*/ 1769675 w 1937291"/>
                <a:gd name="connsiteY8" fmla="*/ 2055930 h 2335345"/>
                <a:gd name="connsiteX9" fmla="*/ 1824535 w 1937291"/>
                <a:gd name="connsiteY9" fmla="*/ 1976014 h 2335345"/>
                <a:gd name="connsiteX10" fmla="*/ 1766400 w 1937291"/>
                <a:gd name="connsiteY10" fmla="*/ 1885944 h 2335345"/>
                <a:gd name="connsiteX11" fmla="*/ 1664541 w 1937291"/>
                <a:gd name="connsiteY11" fmla="*/ 1759273 h 2335345"/>
                <a:gd name="connsiteX12" fmla="*/ 1622864 w 1937291"/>
                <a:gd name="connsiteY12" fmla="*/ 1734053 h 2335345"/>
                <a:gd name="connsiteX13" fmla="*/ 1559324 w 1937291"/>
                <a:gd name="connsiteY13" fmla="*/ 1764759 h 2335345"/>
                <a:gd name="connsiteX14" fmla="*/ 1086465 w 1937291"/>
                <a:gd name="connsiteY14" fmla="*/ 1955298 h 2335345"/>
                <a:gd name="connsiteX15" fmla="*/ 552932 w 1937291"/>
                <a:gd name="connsiteY15" fmla="*/ 1300982 h 2335345"/>
                <a:gd name="connsiteX16" fmla="*/ 1802755 w 1937291"/>
                <a:gd name="connsiteY16" fmla="*/ 1300982 h 2335345"/>
                <a:gd name="connsiteX17" fmla="*/ 1937121 w 1937291"/>
                <a:gd name="connsiteY17" fmla="*/ 1127065 h 233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7291" h="2335345">
                  <a:moveTo>
                    <a:pt x="555716" y="977304"/>
                  </a:moveTo>
                  <a:cubicBezTo>
                    <a:pt x="591661" y="591559"/>
                    <a:pt x="750919" y="376211"/>
                    <a:pt x="1020469" y="376211"/>
                  </a:cubicBezTo>
                  <a:cubicBezTo>
                    <a:pt x="1313110" y="376211"/>
                    <a:pt x="1398920" y="650023"/>
                    <a:pt x="1398920" y="979924"/>
                  </a:cubicBezTo>
                  <a:cubicBezTo>
                    <a:pt x="1143290" y="979924"/>
                    <a:pt x="809381" y="978123"/>
                    <a:pt x="555552" y="977304"/>
                  </a:cubicBezTo>
                  <a:moveTo>
                    <a:pt x="1936957" y="1126983"/>
                  </a:moveTo>
                  <a:cubicBezTo>
                    <a:pt x="1936957" y="395125"/>
                    <a:pt x="1648165" y="-281"/>
                    <a:pt x="1021861" y="-281"/>
                  </a:cubicBezTo>
                  <a:cubicBezTo>
                    <a:pt x="523291" y="-281"/>
                    <a:pt x="-171" y="290317"/>
                    <a:pt x="-171" y="1166205"/>
                  </a:cubicBezTo>
                  <a:cubicBezTo>
                    <a:pt x="-7" y="1980189"/>
                    <a:pt x="463846" y="2335065"/>
                    <a:pt x="1002455" y="2335065"/>
                  </a:cubicBezTo>
                  <a:cubicBezTo>
                    <a:pt x="1390569" y="2335065"/>
                    <a:pt x="1614266" y="2189479"/>
                    <a:pt x="1769675" y="2055930"/>
                  </a:cubicBezTo>
                  <a:cubicBezTo>
                    <a:pt x="1803001" y="2027271"/>
                    <a:pt x="1824535" y="2002380"/>
                    <a:pt x="1824535" y="1976014"/>
                  </a:cubicBezTo>
                  <a:cubicBezTo>
                    <a:pt x="1824535" y="1949648"/>
                    <a:pt x="1813236" y="1936956"/>
                    <a:pt x="1766400" y="1885944"/>
                  </a:cubicBezTo>
                  <a:cubicBezTo>
                    <a:pt x="1731519" y="1847951"/>
                    <a:pt x="1708674" y="1811759"/>
                    <a:pt x="1664541" y="1759273"/>
                  </a:cubicBezTo>
                  <a:cubicBezTo>
                    <a:pt x="1650621" y="1742897"/>
                    <a:pt x="1641369" y="1734053"/>
                    <a:pt x="1622864" y="1734053"/>
                  </a:cubicBezTo>
                  <a:cubicBezTo>
                    <a:pt x="1604359" y="1734053"/>
                    <a:pt x="1581924" y="1747155"/>
                    <a:pt x="1559324" y="1764759"/>
                  </a:cubicBezTo>
                  <a:cubicBezTo>
                    <a:pt x="1459021" y="1842219"/>
                    <a:pt x="1301974" y="1955298"/>
                    <a:pt x="1086465" y="1955298"/>
                  </a:cubicBezTo>
                  <a:cubicBezTo>
                    <a:pt x="764920" y="1955298"/>
                    <a:pt x="584947" y="1730123"/>
                    <a:pt x="552932" y="1300982"/>
                  </a:cubicBezTo>
                  <a:lnTo>
                    <a:pt x="1802755" y="1300982"/>
                  </a:lnTo>
                  <a:cubicBezTo>
                    <a:pt x="1882916" y="1300982"/>
                    <a:pt x="1937121" y="1245630"/>
                    <a:pt x="1937121" y="1127065"/>
                  </a:cubicBezTo>
                </a:path>
              </a:pathLst>
            </a:custGeom>
            <a:grpFill/>
            <a:ln w="8188" cap="flat">
              <a:noFill/>
              <a:prstDash val="solid"/>
              <a:miter/>
            </a:ln>
          </p:spPr>
          <p:txBody>
            <a:bodyPr rtlCol="0" anchor="ctr"/>
            <a:lstStyle/>
            <a:p>
              <a:endParaRPr lang="en-GB"/>
            </a:p>
          </p:txBody>
        </p:sp>
        <p:sp>
          <p:nvSpPr>
            <p:cNvPr id="36" name="Freeform 35">
              <a:extLst>
                <a:ext uri="{FF2B5EF4-FFF2-40B4-BE49-F238E27FC236}">
                  <a16:creationId xmlns:a16="http://schemas.microsoft.com/office/drawing/2014/main" id="{1C60A523-EF99-7B49-953D-D41BDA191064}"/>
                </a:ext>
              </a:extLst>
            </p:cNvPr>
            <p:cNvSpPr/>
            <p:nvPr/>
          </p:nvSpPr>
          <p:spPr>
            <a:xfrm>
              <a:off x="6028703" y="2175392"/>
              <a:ext cx="1449602" cy="3262748"/>
            </a:xfrm>
            <a:custGeom>
              <a:avLst/>
              <a:gdLst>
                <a:gd name="connsiteX0" fmla="*/ 1208376 w 1449602"/>
                <a:gd name="connsiteY0" fmla="*/ 392341 h 3262748"/>
                <a:gd name="connsiteX1" fmla="*/ 1418399 w 1449602"/>
                <a:gd name="connsiteY1" fmla="*/ 413139 h 3262748"/>
                <a:gd name="connsiteX2" fmla="*/ 1449431 w 1449602"/>
                <a:gd name="connsiteY2" fmla="*/ 392341 h 3262748"/>
                <a:gd name="connsiteX3" fmla="*/ 1409311 w 1449602"/>
                <a:gd name="connsiteY3" fmla="*/ 330275 h 3262748"/>
                <a:gd name="connsiteX4" fmla="*/ 1226553 w 1449602"/>
                <a:gd name="connsiteY4" fmla="*/ 93555 h 3262748"/>
                <a:gd name="connsiteX5" fmla="*/ 1136484 w 1449602"/>
                <a:gd name="connsiteY5" fmla="*/ 17896 h 3262748"/>
                <a:gd name="connsiteX6" fmla="*/ 930637 w 1449602"/>
                <a:gd name="connsiteY6" fmla="*/ -281 h 3262748"/>
                <a:gd name="connsiteX7" fmla="*/ 300158 w 1449602"/>
                <a:gd name="connsiteY7" fmla="*/ 695713 h 3262748"/>
                <a:gd name="connsiteX8" fmla="*/ 300158 w 1449602"/>
                <a:gd name="connsiteY8" fmla="*/ 1032656 h 3262748"/>
                <a:gd name="connsiteX9" fmla="*/ 176354 w 1449602"/>
                <a:gd name="connsiteY9" fmla="*/ 1032656 h 3262748"/>
                <a:gd name="connsiteX10" fmla="*/ 229 w 1449602"/>
                <a:gd name="connsiteY10" fmla="*/ 1216398 h 3262748"/>
                <a:gd name="connsiteX11" fmla="*/ 229 w 1449602"/>
                <a:gd name="connsiteY11" fmla="*/ 1306468 h 3262748"/>
                <a:gd name="connsiteX12" fmla="*/ 300731 w 1449602"/>
                <a:gd name="connsiteY12" fmla="*/ 1429290 h 3262748"/>
                <a:gd name="connsiteX13" fmla="*/ 300731 w 1449602"/>
                <a:gd name="connsiteY13" fmla="*/ 3158221 h 3262748"/>
                <a:gd name="connsiteX14" fmla="*/ 401175 w 1449602"/>
                <a:gd name="connsiteY14" fmla="*/ 3262444 h 3262748"/>
                <a:gd name="connsiteX15" fmla="*/ 404146 w 1449602"/>
                <a:gd name="connsiteY15" fmla="*/ 3262456 h 3262748"/>
                <a:gd name="connsiteX16" fmla="*/ 759261 w 1449602"/>
                <a:gd name="connsiteY16" fmla="*/ 3262456 h 3262748"/>
                <a:gd name="connsiteX17" fmla="*/ 861772 w 1449602"/>
                <a:gd name="connsiteY17" fmla="*/ 3163072 h 3262748"/>
                <a:gd name="connsiteX18" fmla="*/ 861776 w 1449602"/>
                <a:gd name="connsiteY18" fmla="*/ 3162806 h 3262748"/>
                <a:gd name="connsiteX19" fmla="*/ 861775 w 1449602"/>
                <a:gd name="connsiteY19" fmla="*/ 1438133 h 3262748"/>
                <a:gd name="connsiteX20" fmla="*/ 1427979 w 1449602"/>
                <a:gd name="connsiteY20" fmla="*/ 1312117 h 3262748"/>
                <a:gd name="connsiteX21" fmla="*/ 1427979 w 1449602"/>
                <a:gd name="connsiteY21" fmla="*/ 1156542 h 3262748"/>
                <a:gd name="connsiteX22" fmla="*/ 1280594 w 1449602"/>
                <a:gd name="connsiteY22" fmla="*/ 1031919 h 3262748"/>
                <a:gd name="connsiteX23" fmla="*/ 862185 w 1449602"/>
                <a:gd name="connsiteY23" fmla="*/ 1031919 h 3262748"/>
                <a:gd name="connsiteX24" fmla="*/ 862185 w 1449602"/>
                <a:gd name="connsiteY24" fmla="*/ 747871 h 3262748"/>
                <a:gd name="connsiteX25" fmla="*/ 1208294 w 1449602"/>
                <a:gd name="connsiteY25" fmla="*/ 391768 h 326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49602" h="3262748">
                  <a:moveTo>
                    <a:pt x="1208376" y="392341"/>
                  </a:moveTo>
                  <a:cubicBezTo>
                    <a:pt x="1285098" y="392341"/>
                    <a:pt x="1374593" y="413139"/>
                    <a:pt x="1418399" y="413139"/>
                  </a:cubicBezTo>
                  <a:cubicBezTo>
                    <a:pt x="1436412" y="413139"/>
                    <a:pt x="1449431" y="405934"/>
                    <a:pt x="1449431" y="392341"/>
                  </a:cubicBezTo>
                  <a:cubicBezTo>
                    <a:pt x="1449431" y="374245"/>
                    <a:pt x="1422001" y="346078"/>
                    <a:pt x="1409311" y="330275"/>
                  </a:cubicBezTo>
                  <a:cubicBezTo>
                    <a:pt x="1338074" y="241188"/>
                    <a:pt x="1282559" y="171261"/>
                    <a:pt x="1226553" y="93555"/>
                  </a:cubicBezTo>
                  <a:cubicBezTo>
                    <a:pt x="1206656" y="65879"/>
                    <a:pt x="1179963" y="34764"/>
                    <a:pt x="1136484" y="17896"/>
                  </a:cubicBezTo>
                  <a:cubicBezTo>
                    <a:pt x="1099638" y="3649"/>
                    <a:pt x="1056651" y="-281"/>
                    <a:pt x="930637" y="-281"/>
                  </a:cubicBezTo>
                  <a:cubicBezTo>
                    <a:pt x="628253" y="-281"/>
                    <a:pt x="300158" y="139982"/>
                    <a:pt x="300158" y="695713"/>
                  </a:cubicBezTo>
                  <a:cubicBezTo>
                    <a:pt x="300158" y="725026"/>
                    <a:pt x="300158" y="851288"/>
                    <a:pt x="300158" y="1032656"/>
                  </a:cubicBezTo>
                  <a:lnTo>
                    <a:pt x="176354" y="1032656"/>
                  </a:lnTo>
                  <a:cubicBezTo>
                    <a:pt x="48621" y="1032656"/>
                    <a:pt x="229" y="1095704"/>
                    <a:pt x="229" y="1216398"/>
                  </a:cubicBezTo>
                  <a:cubicBezTo>
                    <a:pt x="229" y="1254800"/>
                    <a:pt x="-672" y="1204607"/>
                    <a:pt x="229" y="1306468"/>
                  </a:cubicBezTo>
                  <a:cubicBezTo>
                    <a:pt x="72120" y="1356907"/>
                    <a:pt x="172178" y="1402187"/>
                    <a:pt x="300731" y="1429290"/>
                  </a:cubicBezTo>
                  <a:cubicBezTo>
                    <a:pt x="300731" y="2137075"/>
                    <a:pt x="300731" y="3104588"/>
                    <a:pt x="300731" y="3158221"/>
                  </a:cubicBezTo>
                  <a:cubicBezTo>
                    <a:pt x="299687" y="3214739"/>
                    <a:pt x="344658" y="3261401"/>
                    <a:pt x="401175" y="3262444"/>
                  </a:cubicBezTo>
                  <a:cubicBezTo>
                    <a:pt x="402165" y="3262463"/>
                    <a:pt x="403155" y="3262466"/>
                    <a:pt x="404146" y="3262456"/>
                  </a:cubicBezTo>
                  <a:lnTo>
                    <a:pt x="759261" y="3262456"/>
                  </a:lnTo>
                  <a:cubicBezTo>
                    <a:pt x="815013" y="3263319"/>
                    <a:pt x="860908" y="3218824"/>
                    <a:pt x="861772" y="3163072"/>
                  </a:cubicBezTo>
                  <a:cubicBezTo>
                    <a:pt x="861773" y="3162983"/>
                    <a:pt x="861774" y="3162894"/>
                    <a:pt x="861776" y="3162806"/>
                  </a:cubicBezTo>
                  <a:cubicBezTo>
                    <a:pt x="861775" y="3112039"/>
                    <a:pt x="861775" y="2134618"/>
                    <a:pt x="861775" y="1438133"/>
                  </a:cubicBezTo>
                  <a:cubicBezTo>
                    <a:pt x="1056897" y="1415452"/>
                    <a:pt x="1270359" y="1372628"/>
                    <a:pt x="1427979" y="1312117"/>
                  </a:cubicBezTo>
                  <a:lnTo>
                    <a:pt x="1427979" y="1156542"/>
                  </a:lnTo>
                  <a:cubicBezTo>
                    <a:pt x="1427979" y="1081539"/>
                    <a:pt x="1401777" y="1034457"/>
                    <a:pt x="1280594" y="1031919"/>
                  </a:cubicBezTo>
                  <a:lnTo>
                    <a:pt x="862185" y="1031919"/>
                  </a:lnTo>
                  <a:cubicBezTo>
                    <a:pt x="862185" y="874952"/>
                    <a:pt x="862185" y="768751"/>
                    <a:pt x="862185" y="747871"/>
                  </a:cubicBezTo>
                  <a:cubicBezTo>
                    <a:pt x="862185" y="446547"/>
                    <a:pt x="959951" y="391768"/>
                    <a:pt x="1208294" y="391768"/>
                  </a:cubicBezTo>
                </a:path>
              </a:pathLst>
            </a:custGeom>
            <a:grpFill/>
            <a:ln w="8188"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55445870-9909-C543-943D-B36864F5F107}"/>
                </a:ext>
              </a:extLst>
            </p:cNvPr>
            <p:cNvSpPr/>
            <p:nvPr/>
          </p:nvSpPr>
          <p:spPr>
            <a:xfrm>
              <a:off x="3968172" y="3176149"/>
              <a:ext cx="1839116" cy="2292112"/>
            </a:xfrm>
            <a:custGeom>
              <a:avLst/>
              <a:gdLst>
                <a:gd name="connsiteX0" fmla="*/ 1238516 w 1839116"/>
                <a:gd name="connsiteY0" fmla="*/ 1738312 h 2292112"/>
                <a:gd name="connsiteX1" fmla="*/ 816259 w 1839116"/>
                <a:gd name="connsiteY1" fmla="*/ 1931225 h 2292112"/>
                <a:gd name="connsiteX2" fmla="*/ 533116 w 1839116"/>
                <a:gd name="connsiteY2" fmla="*/ 1612378 h 2292112"/>
                <a:gd name="connsiteX3" fmla="*/ 1285516 w 1839116"/>
                <a:gd name="connsiteY3" fmla="*/ 1172428 h 2292112"/>
                <a:gd name="connsiteX4" fmla="*/ 1285516 w 1839116"/>
                <a:gd name="connsiteY4" fmla="*/ 1579298 h 2292112"/>
                <a:gd name="connsiteX5" fmla="*/ 1238516 w 1839116"/>
                <a:gd name="connsiteY5" fmla="*/ 1738312 h 2292112"/>
                <a:gd name="connsiteX6" fmla="*/ 1838864 w 1839116"/>
                <a:gd name="connsiteY6" fmla="*/ 602695 h 2292112"/>
                <a:gd name="connsiteX7" fmla="*/ 1046261 w 1839116"/>
                <a:gd name="connsiteY7" fmla="*/ -281 h 2292112"/>
                <a:gd name="connsiteX8" fmla="*/ 178820 w 1839116"/>
                <a:gd name="connsiteY8" fmla="*/ 173226 h 2292112"/>
                <a:gd name="connsiteX9" fmla="*/ 154255 w 1839116"/>
                <a:gd name="connsiteY9" fmla="*/ 274678 h 2292112"/>
                <a:gd name="connsiteX10" fmla="*/ 238183 w 1839116"/>
                <a:gd name="connsiteY10" fmla="*/ 476679 h 2292112"/>
                <a:gd name="connsiteX11" fmla="*/ 296891 w 1839116"/>
                <a:gd name="connsiteY11" fmla="*/ 527446 h 2292112"/>
                <a:gd name="connsiteX12" fmla="*/ 389416 w 1839116"/>
                <a:gd name="connsiteY12" fmla="*/ 501490 h 2292112"/>
                <a:gd name="connsiteX13" fmla="*/ 928108 w 1839116"/>
                <a:gd name="connsiteY13" fmla="*/ 393160 h 2292112"/>
                <a:gd name="connsiteX14" fmla="*/ 1285270 w 1839116"/>
                <a:gd name="connsiteY14" fmla="*/ 684659 h 2292112"/>
                <a:gd name="connsiteX15" fmla="*/ 1285270 w 1839116"/>
                <a:gd name="connsiteY15" fmla="*/ 853744 h 2292112"/>
                <a:gd name="connsiteX16" fmla="*/ 520015 w 1839116"/>
                <a:gd name="connsiteY16" fmla="*/ 962237 h 2292112"/>
                <a:gd name="connsiteX17" fmla="*/ -171 w 1839116"/>
                <a:gd name="connsiteY17" fmla="*/ 1656184 h 2292112"/>
                <a:gd name="connsiteX18" fmla="*/ 613441 w 1839116"/>
                <a:gd name="connsiteY18" fmla="*/ 2291831 h 2292112"/>
                <a:gd name="connsiteX19" fmla="*/ 1336609 w 1839116"/>
                <a:gd name="connsiteY19" fmla="*/ 2025143 h 2292112"/>
                <a:gd name="connsiteX20" fmla="*/ 1571688 w 1839116"/>
                <a:gd name="connsiteY20" fmla="*/ 2262599 h 2292112"/>
                <a:gd name="connsiteX21" fmla="*/ 1734876 w 1839116"/>
                <a:gd name="connsiteY21" fmla="*/ 2262599 h 2292112"/>
                <a:gd name="connsiteX22" fmla="*/ 1838946 w 1839116"/>
                <a:gd name="connsiteY22" fmla="*/ 2160668 h 2292112"/>
                <a:gd name="connsiteX23" fmla="*/ 1838946 w 1839116"/>
                <a:gd name="connsiteY23" fmla="*/ 2160657 h 2292112"/>
                <a:gd name="connsiteX24" fmla="*/ 1838946 w 1839116"/>
                <a:gd name="connsiteY24" fmla="*/ 602204 h 229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9116" h="2292112">
                  <a:moveTo>
                    <a:pt x="1238516" y="1738312"/>
                  </a:moveTo>
                  <a:cubicBezTo>
                    <a:pt x="1110783" y="1855648"/>
                    <a:pt x="951935" y="1931225"/>
                    <a:pt x="816259" y="1931225"/>
                  </a:cubicBezTo>
                  <a:cubicBezTo>
                    <a:pt x="654545" y="1931225"/>
                    <a:pt x="533116" y="1809631"/>
                    <a:pt x="533116" y="1612378"/>
                  </a:cubicBezTo>
                  <a:cubicBezTo>
                    <a:pt x="533116" y="1196010"/>
                    <a:pt x="909767" y="1214924"/>
                    <a:pt x="1285516" y="1172428"/>
                  </a:cubicBezTo>
                  <a:lnTo>
                    <a:pt x="1285516" y="1579298"/>
                  </a:lnTo>
                  <a:cubicBezTo>
                    <a:pt x="1285516" y="1636615"/>
                    <a:pt x="1286253" y="1694505"/>
                    <a:pt x="1238516" y="1738312"/>
                  </a:cubicBezTo>
                  <a:moveTo>
                    <a:pt x="1838864" y="602695"/>
                  </a:moveTo>
                  <a:cubicBezTo>
                    <a:pt x="1838864" y="143585"/>
                    <a:pt x="1517483" y="-281"/>
                    <a:pt x="1046261" y="-281"/>
                  </a:cubicBezTo>
                  <a:cubicBezTo>
                    <a:pt x="620483" y="-281"/>
                    <a:pt x="252594" y="134414"/>
                    <a:pt x="178820" y="173226"/>
                  </a:cubicBezTo>
                  <a:cubicBezTo>
                    <a:pt x="139517" y="193942"/>
                    <a:pt x="132885" y="220799"/>
                    <a:pt x="154255" y="274678"/>
                  </a:cubicBezTo>
                  <a:cubicBezTo>
                    <a:pt x="178001" y="334124"/>
                    <a:pt x="204121" y="391113"/>
                    <a:pt x="238183" y="476679"/>
                  </a:cubicBezTo>
                  <a:cubicBezTo>
                    <a:pt x="251284" y="509432"/>
                    <a:pt x="267906" y="527446"/>
                    <a:pt x="296891" y="527446"/>
                  </a:cubicBezTo>
                  <a:cubicBezTo>
                    <a:pt x="322438" y="527446"/>
                    <a:pt x="362395" y="511070"/>
                    <a:pt x="389416" y="501490"/>
                  </a:cubicBezTo>
                  <a:cubicBezTo>
                    <a:pt x="525420" y="453016"/>
                    <a:pt x="750918" y="393160"/>
                    <a:pt x="928108" y="393160"/>
                  </a:cubicBezTo>
                  <a:cubicBezTo>
                    <a:pt x="1161876" y="393160"/>
                    <a:pt x="1285270" y="518439"/>
                    <a:pt x="1285270" y="684659"/>
                  </a:cubicBezTo>
                  <a:lnTo>
                    <a:pt x="1285270" y="853744"/>
                  </a:lnTo>
                  <a:cubicBezTo>
                    <a:pt x="923768" y="889445"/>
                    <a:pt x="736671" y="906149"/>
                    <a:pt x="520015" y="962237"/>
                  </a:cubicBezTo>
                  <a:cubicBezTo>
                    <a:pt x="240312" y="1034621"/>
                    <a:pt x="-171" y="1206982"/>
                    <a:pt x="-171" y="1656184"/>
                  </a:cubicBezTo>
                  <a:cubicBezTo>
                    <a:pt x="-171" y="2090894"/>
                    <a:pt x="268151" y="2291831"/>
                    <a:pt x="613441" y="2291831"/>
                  </a:cubicBezTo>
                  <a:cubicBezTo>
                    <a:pt x="927616" y="2291831"/>
                    <a:pt x="1232294" y="2131917"/>
                    <a:pt x="1336609" y="2025143"/>
                  </a:cubicBezTo>
                  <a:cubicBezTo>
                    <a:pt x="1346353" y="2173185"/>
                    <a:pt x="1420373" y="2262599"/>
                    <a:pt x="1571688" y="2262599"/>
                  </a:cubicBezTo>
                  <a:lnTo>
                    <a:pt x="1734876" y="2262599"/>
                  </a:lnTo>
                  <a:cubicBezTo>
                    <a:pt x="1791762" y="2263190"/>
                    <a:pt x="1838355" y="2217554"/>
                    <a:pt x="1838946" y="2160668"/>
                  </a:cubicBezTo>
                  <a:cubicBezTo>
                    <a:pt x="1838946" y="2160664"/>
                    <a:pt x="1838946" y="2160660"/>
                    <a:pt x="1838946" y="2160657"/>
                  </a:cubicBezTo>
                  <a:cubicBezTo>
                    <a:pt x="1838946" y="2104159"/>
                    <a:pt x="1838946" y="747544"/>
                    <a:pt x="1838946" y="602204"/>
                  </a:cubicBezTo>
                </a:path>
              </a:pathLst>
            </a:custGeom>
            <a:grpFill/>
            <a:ln w="8188"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630613EC-301F-DA4A-831C-8D89491EB86D}"/>
                </a:ext>
              </a:extLst>
            </p:cNvPr>
            <p:cNvSpPr/>
            <p:nvPr/>
          </p:nvSpPr>
          <p:spPr>
            <a:xfrm>
              <a:off x="10357877" y="2309842"/>
              <a:ext cx="1836497" cy="3132959"/>
            </a:xfrm>
            <a:custGeom>
              <a:avLst/>
              <a:gdLst>
                <a:gd name="connsiteX0" fmla="*/ 1836326 w 1836497"/>
                <a:gd name="connsiteY0" fmla="*/ 1418236 h 3132959"/>
                <a:gd name="connsiteX1" fmla="*/ 1255548 w 1836497"/>
                <a:gd name="connsiteY1" fmla="*/ 877817 h 3132959"/>
                <a:gd name="connsiteX2" fmla="*/ 558581 w 1836497"/>
                <a:gd name="connsiteY2" fmla="*/ 1126656 h 3132959"/>
                <a:gd name="connsiteX3" fmla="*/ 558581 w 1836497"/>
                <a:gd name="connsiteY3" fmla="*/ 50404 h 3132959"/>
                <a:gd name="connsiteX4" fmla="*/ 531970 w 1836497"/>
                <a:gd name="connsiteY4" fmla="*/ -281 h 3132959"/>
                <a:gd name="connsiteX5" fmla="*/ 496761 w 1836497"/>
                <a:gd name="connsiteY5" fmla="*/ 13229 h 3132959"/>
                <a:gd name="connsiteX6" fmla="*/ 30779 w 1836497"/>
                <a:gd name="connsiteY6" fmla="*/ 255108 h 3132959"/>
                <a:gd name="connsiteX7" fmla="*/ -171 w 1836497"/>
                <a:gd name="connsiteY7" fmla="*/ 304237 h 3132959"/>
                <a:gd name="connsiteX8" fmla="*/ -171 w 1836497"/>
                <a:gd name="connsiteY8" fmla="*/ 3029012 h 3132959"/>
                <a:gd name="connsiteX9" fmla="*/ 104608 w 1836497"/>
                <a:gd name="connsiteY9" fmla="*/ 3132534 h 3132959"/>
                <a:gd name="connsiteX10" fmla="*/ 106274 w 1836497"/>
                <a:gd name="connsiteY10" fmla="*/ 3132510 h 3132959"/>
                <a:gd name="connsiteX11" fmla="*/ 456722 w 1836497"/>
                <a:gd name="connsiteY11" fmla="*/ 3132510 h 3132959"/>
                <a:gd name="connsiteX12" fmla="*/ 558580 w 1836497"/>
                <a:gd name="connsiteY12" fmla="*/ 3031797 h 3132959"/>
                <a:gd name="connsiteX13" fmla="*/ 558581 w 1836497"/>
                <a:gd name="connsiteY13" fmla="*/ 3030894 h 3132959"/>
                <a:gd name="connsiteX14" fmla="*/ 558581 w 1836497"/>
                <a:gd name="connsiteY14" fmla="*/ 1576841 h 3132959"/>
                <a:gd name="connsiteX15" fmla="*/ 605826 w 1836497"/>
                <a:gd name="connsiteY15" fmla="*/ 1459914 h 3132959"/>
                <a:gd name="connsiteX16" fmla="*/ 1076393 w 1836497"/>
                <a:gd name="connsiteY16" fmla="*/ 1292057 h 3132959"/>
                <a:gd name="connsiteX17" fmla="*/ 1278557 w 1836497"/>
                <a:gd name="connsiteY17" fmla="*/ 1554979 h 3132959"/>
                <a:gd name="connsiteX18" fmla="*/ 1278557 w 1836497"/>
                <a:gd name="connsiteY18" fmla="*/ 3028848 h 3132959"/>
                <a:gd name="connsiteX19" fmla="*/ 1382867 w 1836497"/>
                <a:gd name="connsiteY19" fmla="*/ 3132678 h 3132959"/>
                <a:gd name="connsiteX20" fmla="*/ 1383609 w 1836497"/>
                <a:gd name="connsiteY20" fmla="*/ 3132674 h 3132959"/>
                <a:gd name="connsiteX21" fmla="*/ 1734058 w 1836497"/>
                <a:gd name="connsiteY21" fmla="*/ 3132674 h 3132959"/>
                <a:gd name="connsiteX22" fmla="*/ 1836243 w 1836497"/>
                <a:gd name="connsiteY22" fmla="*/ 3031469 h 3132959"/>
                <a:gd name="connsiteX23" fmla="*/ 1836244 w 1836497"/>
                <a:gd name="connsiteY23" fmla="*/ 3031140 h 3132959"/>
                <a:gd name="connsiteX24" fmla="*/ 1836244 w 1836497"/>
                <a:gd name="connsiteY24" fmla="*/ 1418073 h 313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6497" h="3132959">
                  <a:moveTo>
                    <a:pt x="1836326" y="1418236"/>
                  </a:moveTo>
                  <a:cubicBezTo>
                    <a:pt x="1828138" y="1027661"/>
                    <a:pt x="1592404" y="877817"/>
                    <a:pt x="1255548" y="877817"/>
                  </a:cubicBezTo>
                  <a:cubicBezTo>
                    <a:pt x="977809" y="877817"/>
                    <a:pt x="685332" y="1043792"/>
                    <a:pt x="558581" y="1126656"/>
                  </a:cubicBezTo>
                  <a:lnTo>
                    <a:pt x="558581" y="50404"/>
                  </a:lnTo>
                  <a:cubicBezTo>
                    <a:pt x="558581" y="10445"/>
                    <a:pt x="549902" y="-281"/>
                    <a:pt x="531970" y="-281"/>
                  </a:cubicBezTo>
                  <a:cubicBezTo>
                    <a:pt x="520998" y="-281"/>
                    <a:pt x="511828" y="3895"/>
                    <a:pt x="496761" y="13229"/>
                  </a:cubicBezTo>
                  <a:cubicBezTo>
                    <a:pt x="348074" y="106050"/>
                    <a:pt x="192258" y="186930"/>
                    <a:pt x="30779" y="255108"/>
                  </a:cubicBezTo>
                  <a:cubicBezTo>
                    <a:pt x="12766" y="262641"/>
                    <a:pt x="893" y="269109"/>
                    <a:pt x="-171" y="304237"/>
                  </a:cubicBezTo>
                  <a:cubicBezTo>
                    <a:pt x="2531" y="359589"/>
                    <a:pt x="-171" y="2970466"/>
                    <a:pt x="-171" y="3029012"/>
                  </a:cubicBezTo>
                  <a:cubicBezTo>
                    <a:pt x="177" y="3086533"/>
                    <a:pt x="47088" y="3132881"/>
                    <a:pt x="104608" y="3132534"/>
                  </a:cubicBezTo>
                  <a:cubicBezTo>
                    <a:pt x="105163" y="3132530"/>
                    <a:pt x="105718" y="3132523"/>
                    <a:pt x="106274" y="3132510"/>
                  </a:cubicBezTo>
                  <a:lnTo>
                    <a:pt x="456722" y="3132510"/>
                  </a:lnTo>
                  <a:cubicBezTo>
                    <a:pt x="512660" y="3132826"/>
                    <a:pt x="558263" y="3087736"/>
                    <a:pt x="558580" y="3031797"/>
                  </a:cubicBezTo>
                  <a:cubicBezTo>
                    <a:pt x="558582" y="3031496"/>
                    <a:pt x="558582" y="3031196"/>
                    <a:pt x="558581" y="3030894"/>
                  </a:cubicBezTo>
                  <a:lnTo>
                    <a:pt x="558581" y="1576841"/>
                  </a:lnTo>
                  <a:cubicBezTo>
                    <a:pt x="558581" y="1509043"/>
                    <a:pt x="574957" y="1478010"/>
                    <a:pt x="605826" y="1459914"/>
                  </a:cubicBezTo>
                  <a:cubicBezTo>
                    <a:pt x="744449" y="1377541"/>
                    <a:pt x="934985" y="1292057"/>
                    <a:pt x="1076393" y="1292057"/>
                  </a:cubicBezTo>
                  <a:cubicBezTo>
                    <a:pt x="1227544" y="1292057"/>
                    <a:pt x="1278557" y="1397274"/>
                    <a:pt x="1278557" y="1554979"/>
                  </a:cubicBezTo>
                  <a:cubicBezTo>
                    <a:pt x="1278557" y="2154188"/>
                    <a:pt x="1278557" y="2972431"/>
                    <a:pt x="1278557" y="3028848"/>
                  </a:cubicBezTo>
                  <a:cubicBezTo>
                    <a:pt x="1278689" y="3086325"/>
                    <a:pt x="1325391" y="3132811"/>
                    <a:pt x="1382867" y="3132678"/>
                  </a:cubicBezTo>
                  <a:cubicBezTo>
                    <a:pt x="1383114" y="3132678"/>
                    <a:pt x="1383362" y="3132676"/>
                    <a:pt x="1383609" y="3132674"/>
                  </a:cubicBezTo>
                  <a:lnTo>
                    <a:pt x="1734058" y="3132674"/>
                  </a:lnTo>
                  <a:cubicBezTo>
                    <a:pt x="1790221" y="3132945"/>
                    <a:pt x="1835972" y="3087634"/>
                    <a:pt x="1836243" y="3031469"/>
                  </a:cubicBezTo>
                  <a:cubicBezTo>
                    <a:pt x="1836244" y="3031360"/>
                    <a:pt x="1836244" y="3031250"/>
                    <a:pt x="1836244" y="3031140"/>
                  </a:cubicBezTo>
                  <a:cubicBezTo>
                    <a:pt x="1836244" y="2975461"/>
                    <a:pt x="1836244" y="1983465"/>
                    <a:pt x="1836244" y="1418073"/>
                  </a:cubicBezTo>
                </a:path>
              </a:pathLst>
            </a:custGeom>
            <a:grpFill/>
            <a:ln w="8188" cap="flat">
              <a:noFill/>
              <a:prstDash val="solid"/>
              <a:miter/>
            </a:ln>
          </p:spPr>
          <p:txBody>
            <a:bodyPr rtlCol="0" anchor="ctr"/>
            <a:lstStyle/>
            <a:p>
              <a:endParaRPr lang="en-GB"/>
            </a:p>
          </p:txBody>
        </p:sp>
      </p:grpSp>
      <p:sp>
        <p:nvSpPr>
          <p:cNvPr id="22" name="TextBox 21">
            <a:extLst>
              <a:ext uri="{FF2B5EF4-FFF2-40B4-BE49-F238E27FC236}">
                <a16:creationId xmlns:a16="http://schemas.microsoft.com/office/drawing/2014/main" id="{8F5DC3E4-248B-8F4F-82C9-F90D1200F573}"/>
              </a:ext>
            </a:extLst>
          </p:cNvPr>
          <p:cNvSpPr txBox="1"/>
          <p:nvPr userDrawn="1"/>
        </p:nvSpPr>
        <p:spPr>
          <a:xfrm>
            <a:off x="12537831" y="6352143"/>
            <a:ext cx="1479892" cy="369332"/>
          </a:xfrm>
          <a:prstGeom prst="rect">
            <a:avLst/>
          </a:prstGeom>
          <a:noFill/>
        </p:spPr>
        <p:txBody>
          <a:bodyPr wrap="none" rtlCol="0">
            <a:spAutoFit/>
          </a:bodyPr>
          <a:lstStyle/>
          <a:p>
            <a:pPr algn="l"/>
            <a:r>
              <a:rPr lang="en-GB" b="1" dirty="0">
                <a:solidFill>
                  <a:schemeClr val="bg1"/>
                </a:solidFill>
                <a:latin typeface="Arial" panose="020B0604020202020204" pitchFamily="34" charset="0"/>
                <a:cs typeface="Arial" panose="020B0604020202020204" pitchFamily="34" charset="0"/>
              </a:rPr>
              <a:t>ESSENTIAL</a:t>
            </a:r>
          </a:p>
        </p:txBody>
      </p:sp>
    </p:spTree>
    <p:extLst>
      <p:ext uri="{BB962C8B-B14F-4D97-AF65-F5344CB8AC3E}">
        <p14:creationId xmlns:p14="http://schemas.microsoft.com/office/powerpoint/2010/main" val="656062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image">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7607CB2-BF5B-574E-A23B-641537B2E4AA}"/>
              </a:ext>
            </a:extLst>
          </p:cNvPr>
          <p:cNvSpPr>
            <a:spLocks noGrp="1"/>
          </p:cNvSpPr>
          <p:nvPr>
            <p:ph type="pic" sz="quarter" idx="12"/>
          </p:nvPr>
        </p:nvSpPr>
        <p:spPr>
          <a:xfrm>
            <a:off x="0" y="0"/>
            <a:ext cx="12192000" cy="6858000"/>
          </a:xfrm>
        </p:spPr>
        <p:txBody>
          <a:bodyPr/>
          <a:lstStyle/>
          <a:p>
            <a:endParaRPr lang="en-GB"/>
          </a:p>
        </p:txBody>
      </p:sp>
      <p:sp>
        <p:nvSpPr>
          <p:cNvPr id="3" name="Text Placeholder 2">
            <a:extLst>
              <a:ext uri="{FF2B5EF4-FFF2-40B4-BE49-F238E27FC236}">
                <a16:creationId xmlns:a16="http://schemas.microsoft.com/office/drawing/2014/main" id="{4DD6EC86-0A88-CE4A-90F3-F99E0AA2C3D6}"/>
              </a:ext>
            </a:extLst>
          </p:cNvPr>
          <p:cNvSpPr>
            <a:spLocks noGrp="1"/>
          </p:cNvSpPr>
          <p:nvPr>
            <p:ph type="body" idx="1" hasCustomPrompt="1"/>
          </p:nvPr>
        </p:nvSpPr>
        <p:spPr>
          <a:xfrm>
            <a:off x="395430" y="3393802"/>
            <a:ext cx="10515600" cy="1500187"/>
          </a:xfrm>
        </p:spPr>
        <p:txBody>
          <a:bodyPr lIns="0">
            <a:normAutofit/>
          </a:bodyPr>
          <a:lstStyle>
            <a:lvl1pPr marL="0" indent="0" algn="l">
              <a:buNone/>
              <a:defRPr sz="2000" b="0" i="0">
                <a:solidFill>
                  <a:schemeClr val="bg1"/>
                </a:solidFill>
                <a:latin typeface="Roboto Slab Light" pitchFamily="2" charset="0"/>
                <a:ea typeface="Roboto Slab Light"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 heading if needed</a:t>
            </a:r>
          </a:p>
        </p:txBody>
      </p:sp>
      <p:sp>
        <p:nvSpPr>
          <p:cNvPr id="4" name="Date Placeholder 3">
            <a:extLst>
              <a:ext uri="{FF2B5EF4-FFF2-40B4-BE49-F238E27FC236}">
                <a16:creationId xmlns:a16="http://schemas.microsoft.com/office/drawing/2014/main" id="{C14398D8-B5B5-9F4A-B62E-0044E609FDE7}"/>
              </a:ext>
            </a:extLst>
          </p:cNvPr>
          <p:cNvSpPr>
            <a:spLocks noGrp="1"/>
          </p:cNvSpPr>
          <p:nvPr>
            <p:ph type="dt" sz="half" idx="10"/>
          </p:nvPr>
        </p:nvSpPr>
        <p:spPr/>
        <p:txBody>
          <a:bodyPr/>
          <a:lstStyle/>
          <a:p>
            <a:fld id="{A8F14EC6-FB41-7C41-BD0E-8D44BE22112C}" type="datetime1">
              <a:rPr lang="en-GB" smtClean="0"/>
              <a:t>27/07/2022</a:t>
            </a:fld>
            <a:endParaRPr lang="en-GB"/>
          </a:p>
        </p:txBody>
      </p:sp>
      <p:sp>
        <p:nvSpPr>
          <p:cNvPr id="5" name="Footer Placeholder 4">
            <a:extLst>
              <a:ext uri="{FF2B5EF4-FFF2-40B4-BE49-F238E27FC236}">
                <a16:creationId xmlns:a16="http://schemas.microsoft.com/office/drawing/2014/main" id="{DF340F2D-F77F-9442-BBD8-E9910534A955}"/>
              </a:ext>
            </a:extLst>
          </p:cNvPr>
          <p:cNvSpPr>
            <a:spLocks noGrp="1"/>
          </p:cNvSpPr>
          <p:nvPr>
            <p:ph type="ftr" sz="quarter" idx="11"/>
          </p:nvPr>
        </p:nvSpPr>
        <p:spPr/>
        <p:txBody>
          <a:bodyPr/>
          <a:lstStyle/>
          <a:p>
            <a:endParaRPr lang="en-GB"/>
          </a:p>
        </p:txBody>
      </p:sp>
      <p:sp>
        <p:nvSpPr>
          <p:cNvPr id="8" name="Title 1">
            <a:extLst>
              <a:ext uri="{FF2B5EF4-FFF2-40B4-BE49-F238E27FC236}">
                <a16:creationId xmlns:a16="http://schemas.microsoft.com/office/drawing/2014/main" id="{BBD7F155-B051-D546-83FC-ED3393382AAF}"/>
              </a:ext>
            </a:extLst>
          </p:cNvPr>
          <p:cNvSpPr>
            <a:spLocks noGrp="1"/>
          </p:cNvSpPr>
          <p:nvPr>
            <p:ph type="title" hasCustomPrompt="1"/>
          </p:nvPr>
        </p:nvSpPr>
        <p:spPr>
          <a:xfrm>
            <a:off x="395430" y="443866"/>
            <a:ext cx="10515600" cy="2852737"/>
          </a:xfrm>
        </p:spPr>
        <p:txBody>
          <a:bodyPr lIns="0" anchor="b">
            <a:normAutofit/>
          </a:bodyPr>
          <a:lstStyle>
            <a:lvl1pPr algn="l">
              <a:defRPr sz="3600">
                <a:solidFill>
                  <a:schemeClr val="bg1"/>
                </a:solidFill>
              </a:defRPr>
            </a:lvl1pPr>
          </a:lstStyle>
          <a:p>
            <a:r>
              <a:rPr lang="en-GB" dirty="0"/>
              <a:t>Section divider title</a:t>
            </a:r>
          </a:p>
        </p:txBody>
      </p:sp>
      <p:grpSp>
        <p:nvGrpSpPr>
          <p:cNvPr id="24" name="Group 23">
            <a:extLst>
              <a:ext uri="{FF2B5EF4-FFF2-40B4-BE49-F238E27FC236}">
                <a16:creationId xmlns:a16="http://schemas.microsoft.com/office/drawing/2014/main" id="{4EAEE00F-1593-C94E-9C60-BCF78F1989F4}"/>
              </a:ext>
            </a:extLst>
          </p:cNvPr>
          <p:cNvGrpSpPr/>
          <p:nvPr userDrawn="1"/>
        </p:nvGrpSpPr>
        <p:grpSpPr>
          <a:xfrm>
            <a:off x="10835795" y="6288957"/>
            <a:ext cx="1023175" cy="348334"/>
            <a:chOff x="0" y="1353270"/>
            <a:chExt cx="12194374" cy="4151510"/>
          </a:xfrm>
          <a:solidFill>
            <a:schemeClr val="bg1"/>
          </a:solidFill>
        </p:grpSpPr>
        <p:sp>
          <p:nvSpPr>
            <p:cNvPr id="25" name="Freeform 24">
              <a:extLst>
                <a:ext uri="{FF2B5EF4-FFF2-40B4-BE49-F238E27FC236}">
                  <a16:creationId xmlns:a16="http://schemas.microsoft.com/office/drawing/2014/main" id="{89BD3428-EBA7-9546-946B-1D0B2C064C07}"/>
                </a:ext>
              </a:extLst>
            </p:cNvPr>
            <p:cNvSpPr/>
            <p:nvPr/>
          </p:nvSpPr>
          <p:spPr>
            <a:xfrm>
              <a:off x="7408127" y="3166569"/>
              <a:ext cx="941960" cy="2268843"/>
            </a:xfrm>
            <a:custGeom>
              <a:avLst/>
              <a:gdLst>
                <a:gd name="connsiteX0" fmla="*/ 915833 w 941960"/>
                <a:gd name="connsiteY0" fmla="*/ 214494 h 2268843"/>
                <a:gd name="connsiteX1" fmla="*/ 562354 w 941960"/>
                <a:gd name="connsiteY1" fmla="*/ 2143871 h 2268843"/>
                <a:gd name="connsiteX2" fmla="*/ 417754 w 941960"/>
                <a:gd name="connsiteY2" fmla="*/ 2267513 h 2268843"/>
                <a:gd name="connsiteX3" fmla="*/ 117416 w 941960"/>
                <a:gd name="connsiteY3" fmla="*/ 2267513 h 2268843"/>
                <a:gd name="connsiteX4" fmla="*/ 5404 w 941960"/>
                <a:gd name="connsiteY4" fmla="*/ 2128314 h 2268843"/>
                <a:gd name="connsiteX5" fmla="*/ 342424 w 941960"/>
                <a:gd name="connsiteY5" fmla="*/ 231608 h 2268843"/>
                <a:gd name="connsiteX6" fmla="*/ 854177 w 941960"/>
                <a:gd name="connsiteY6" fmla="*/ 16832 h 2268843"/>
                <a:gd name="connsiteX7" fmla="*/ 907563 w 941960"/>
                <a:gd name="connsiteY7" fmla="*/ -281 h 2268843"/>
                <a:gd name="connsiteX8" fmla="*/ 941789 w 941960"/>
                <a:gd name="connsiteY8" fmla="*/ 43034 h 2268843"/>
                <a:gd name="connsiteX9" fmla="*/ 915833 w 941960"/>
                <a:gd name="connsiteY9" fmla="*/ 214986 h 226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1960" h="2268843">
                  <a:moveTo>
                    <a:pt x="915833" y="214494"/>
                  </a:moveTo>
                  <a:cubicBezTo>
                    <a:pt x="797270" y="872250"/>
                    <a:pt x="681491" y="1486362"/>
                    <a:pt x="562354" y="2143871"/>
                  </a:cubicBezTo>
                  <a:cubicBezTo>
                    <a:pt x="547043" y="2227718"/>
                    <a:pt x="498815" y="2266693"/>
                    <a:pt x="417754" y="2267513"/>
                  </a:cubicBezTo>
                  <a:cubicBezTo>
                    <a:pt x="317451" y="2268331"/>
                    <a:pt x="217147" y="2269396"/>
                    <a:pt x="117416" y="2267513"/>
                  </a:cubicBezTo>
                  <a:cubicBezTo>
                    <a:pt x="14083" y="2265466"/>
                    <a:pt x="-13592" y="2232140"/>
                    <a:pt x="5404" y="2128314"/>
                  </a:cubicBezTo>
                  <a:cubicBezTo>
                    <a:pt x="63948" y="1801279"/>
                    <a:pt x="291986" y="521468"/>
                    <a:pt x="342424" y="231608"/>
                  </a:cubicBezTo>
                  <a:cubicBezTo>
                    <a:pt x="528129" y="166103"/>
                    <a:pt x="686322" y="105347"/>
                    <a:pt x="854177" y="16832"/>
                  </a:cubicBezTo>
                  <a:cubicBezTo>
                    <a:pt x="870387" y="7028"/>
                    <a:pt x="888673" y="1166"/>
                    <a:pt x="907563" y="-281"/>
                  </a:cubicBezTo>
                  <a:cubicBezTo>
                    <a:pt x="933683" y="-281"/>
                    <a:pt x="941789" y="16095"/>
                    <a:pt x="941789" y="43034"/>
                  </a:cubicBezTo>
                  <a:cubicBezTo>
                    <a:pt x="941789" y="72512"/>
                    <a:pt x="920419" y="189439"/>
                    <a:pt x="915833" y="214986"/>
                  </a:cubicBezTo>
                </a:path>
              </a:pathLst>
            </a:custGeom>
            <a:grpFill/>
            <a:ln w="8188"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03BFBDB0-CAD8-534C-9F7B-0AB422FE20B8}"/>
                </a:ext>
              </a:extLst>
            </p:cNvPr>
            <p:cNvSpPr/>
            <p:nvPr/>
          </p:nvSpPr>
          <p:spPr>
            <a:xfrm>
              <a:off x="9106311" y="1353270"/>
              <a:ext cx="1227083" cy="741558"/>
            </a:xfrm>
            <a:custGeom>
              <a:avLst/>
              <a:gdLst>
                <a:gd name="connsiteX0" fmla="*/ 1226832 w 1227083"/>
                <a:gd name="connsiteY0" fmla="*/ 365105 h 741558"/>
                <a:gd name="connsiteX1" fmla="*/ 1226832 w 1227083"/>
                <a:gd name="connsiteY1" fmla="*/ 365105 h 741558"/>
                <a:gd name="connsiteX2" fmla="*/ 1219135 w 1227083"/>
                <a:gd name="connsiteY2" fmla="*/ 346436 h 741558"/>
                <a:gd name="connsiteX3" fmla="*/ 883916 w 1227083"/>
                <a:gd name="connsiteY3" fmla="*/ 5399 h 741558"/>
                <a:gd name="connsiteX4" fmla="*/ 854685 w 1227083"/>
                <a:gd name="connsiteY4" fmla="*/ 4826 h 741558"/>
                <a:gd name="connsiteX5" fmla="*/ 21797 w 1227083"/>
                <a:gd name="connsiteY5" fmla="*/ 349302 h 741558"/>
                <a:gd name="connsiteX6" fmla="*/ 835 w 1227083"/>
                <a:gd name="connsiteY6" fmla="*/ 369527 h 741558"/>
                <a:gd name="connsiteX7" fmla="*/ 16 w 1227083"/>
                <a:gd name="connsiteY7" fmla="*/ 373949 h 741558"/>
                <a:gd name="connsiteX8" fmla="*/ 13853 w 1227083"/>
                <a:gd name="connsiteY8" fmla="*/ 394092 h 741558"/>
                <a:gd name="connsiteX9" fmla="*/ 721548 w 1227083"/>
                <a:gd name="connsiteY9" fmla="*/ 734473 h 741558"/>
                <a:gd name="connsiteX10" fmla="*/ 761096 w 1227083"/>
                <a:gd name="connsiteY10" fmla="*/ 733737 h 741558"/>
                <a:gd name="connsiteX11" fmla="*/ 1210210 w 1227083"/>
                <a:gd name="connsiteY11" fmla="*/ 396957 h 741558"/>
                <a:gd name="connsiteX12" fmla="*/ 1224539 w 1227083"/>
                <a:gd name="connsiteY12" fmla="*/ 378370 h 741558"/>
                <a:gd name="connsiteX13" fmla="*/ 1224539 w 1227083"/>
                <a:gd name="connsiteY13" fmla="*/ 378370 h 741558"/>
                <a:gd name="connsiteX14" fmla="*/ 1226258 w 1227083"/>
                <a:gd name="connsiteY14" fmla="*/ 371738 h 741558"/>
                <a:gd name="connsiteX15" fmla="*/ 1226913 w 1227083"/>
                <a:gd name="connsiteY15" fmla="*/ 365106 h 74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83" h="741558">
                  <a:moveTo>
                    <a:pt x="1226832" y="365105"/>
                  </a:moveTo>
                  <a:lnTo>
                    <a:pt x="1226832" y="365105"/>
                  </a:lnTo>
                  <a:cubicBezTo>
                    <a:pt x="1226685" y="358140"/>
                    <a:pt x="1223940" y="351481"/>
                    <a:pt x="1219135" y="346436"/>
                  </a:cubicBezTo>
                  <a:lnTo>
                    <a:pt x="883916" y="5399"/>
                  </a:lnTo>
                  <a:cubicBezTo>
                    <a:pt x="875638" y="-1952"/>
                    <a:pt x="863244" y="-2195"/>
                    <a:pt x="854685" y="4826"/>
                  </a:cubicBezTo>
                  <a:cubicBezTo>
                    <a:pt x="641796" y="156635"/>
                    <a:pt x="291020" y="285271"/>
                    <a:pt x="21797" y="349302"/>
                  </a:cubicBezTo>
                  <a:cubicBezTo>
                    <a:pt x="11613" y="351661"/>
                    <a:pt x="3556" y="359435"/>
                    <a:pt x="835" y="369527"/>
                  </a:cubicBezTo>
                  <a:cubicBezTo>
                    <a:pt x="443" y="370977"/>
                    <a:pt x="169" y="372455"/>
                    <a:pt x="16" y="373949"/>
                  </a:cubicBezTo>
                  <a:cubicBezTo>
                    <a:pt x="-1327" y="383244"/>
                    <a:pt x="4696" y="392011"/>
                    <a:pt x="13853" y="394092"/>
                  </a:cubicBezTo>
                  <a:cubicBezTo>
                    <a:pt x="258431" y="457632"/>
                    <a:pt x="560980" y="584466"/>
                    <a:pt x="721548" y="734473"/>
                  </a:cubicBezTo>
                  <a:cubicBezTo>
                    <a:pt x="733177" y="743816"/>
                    <a:pt x="749823" y="743506"/>
                    <a:pt x="761096" y="733737"/>
                  </a:cubicBezTo>
                  <a:lnTo>
                    <a:pt x="1210210" y="396957"/>
                  </a:lnTo>
                  <a:cubicBezTo>
                    <a:pt x="1216675" y="392269"/>
                    <a:pt x="1221649" y="385815"/>
                    <a:pt x="1224539" y="378370"/>
                  </a:cubicBezTo>
                  <a:lnTo>
                    <a:pt x="1224539" y="378370"/>
                  </a:lnTo>
                  <a:cubicBezTo>
                    <a:pt x="1225350" y="376228"/>
                    <a:pt x="1225927" y="374004"/>
                    <a:pt x="1226258" y="371738"/>
                  </a:cubicBezTo>
                  <a:cubicBezTo>
                    <a:pt x="1226679" y="369552"/>
                    <a:pt x="1226898" y="367332"/>
                    <a:pt x="1226913" y="365106"/>
                  </a:cubicBezTo>
                </a:path>
              </a:pathLst>
            </a:custGeom>
            <a:grpFill/>
            <a:ln w="8188"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987EE3CB-C4BA-B345-A048-AFE0D879D347}"/>
                </a:ext>
              </a:extLst>
            </p:cNvPr>
            <p:cNvSpPr/>
            <p:nvPr/>
          </p:nvSpPr>
          <p:spPr>
            <a:xfrm>
              <a:off x="8959018" y="2212437"/>
              <a:ext cx="1227483" cy="741574"/>
            </a:xfrm>
            <a:custGeom>
              <a:avLst/>
              <a:gdLst>
                <a:gd name="connsiteX0" fmla="*/ 1227312 w 1227483"/>
                <a:gd name="connsiteY0" fmla="*/ 365122 h 741574"/>
                <a:gd name="connsiteX1" fmla="*/ 1227312 w 1227483"/>
                <a:gd name="connsiteY1" fmla="*/ 365122 h 741574"/>
                <a:gd name="connsiteX2" fmla="*/ 1219124 w 1227483"/>
                <a:gd name="connsiteY2" fmla="*/ 346453 h 741574"/>
                <a:gd name="connsiteX3" fmla="*/ 883824 w 1227483"/>
                <a:gd name="connsiteY3" fmla="*/ 5416 h 741574"/>
                <a:gd name="connsiteX4" fmla="*/ 854674 w 1227483"/>
                <a:gd name="connsiteY4" fmla="*/ 4843 h 741574"/>
                <a:gd name="connsiteX5" fmla="*/ 21787 w 1227483"/>
                <a:gd name="connsiteY5" fmla="*/ 349319 h 741574"/>
                <a:gd name="connsiteX6" fmla="*/ 825 w 1227483"/>
                <a:gd name="connsiteY6" fmla="*/ 369462 h 741574"/>
                <a:gd name="connsiteX7" fmla="*/ 6 w 1227483"/>
                <a:gd name="connsiteY7" fmla="*/ 373965 h 741574"/>
                <a:gd name="connsiteX8" fmla="*/ 13843 w 1227483"/>
                <a:gd name="connsiteY8" fmla="*/ 394108 h 741574"/>
                <a:gd name="connsiteX9" fmla="*/ 721538 w 1227483"/>
                <a:gd name="connsiteY9" fmla="*/ 734490 h 741574"/>
                <a:gd name="connsiteX10" fmla="*/ 761086 w 1227483"/>
                <a:gd name="connsiteY10" fmla="*/ 733753 h 741574"/>
                <a:gd name="connsiteX11" fmla="*/ 1210364 w 1227483"/>
                <a:gd name="connsiteY11" fmla="*/ 396974 h 741574"/>
                <a:gd name="connsiteX12" fmla="*/ 1224611 w 1227483"/>
                <a:gd name="connsiteY12" fmla="*/ 378387 h 741574"/>
                <a:gd name="connsiteX13" fmla="*/ 1224611 w 1227483"/>
                <a:gd name="connsiteY13" fmla="*/ 378387 h 741574"/>
                <a:gd name="connsiteX14" fmla="*/ 1226248 w 1227483"/>
                <a:gd name="connsiteY14" fmla="*/ 371673 h 741574"/>
                <a:gd name="connsiteX15" fmla="*/ 1226903 w 1227483"/>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483" h="741574">
                  <a:moveTo>
                    <a:pt x="1227312" y="365122"/>
                  </a:moveTo>
                  <a:lnTo>
                    <a:pt x="1227312" y="365122"/>
                  </a:lnTo>
                  <a:cubicBezTo>
                    <a:pt x="1227058" y="358084"/>
                    <a:pt x="1224130" y="351408"/>
                    <a:pt x="1219124" y="346453"/>
                  </a:cubicBezTo>
                  <a:lnTo>
                    <a:pt x="883824" y="5416"/>
                  </a:lnTo>
                  <a:cubicBezTo>
                    <a:pt x="875586" y="-1957"/>
                    <a:pt x="863196" y="-2201"/>
                    <a:pt x="854674" y="4843"/>
                  </a:cubicBezTo>
                  <a:cubicBezTo>
                    <a:pt x="641786" y="156570"/>
                    <a:pt x="291092" y="285206"/>
                    <a:pt x="21787" y="349319"/>
                  </a:cubicBezTo>
                  <a:cubicBezTo>
                    <a:pt x="11625" y="351664"/>
                    <a:pt x="3572" y="359401"/>
                    <a:pt x="825" y="369462"/>
                  </a:cubicBezTo>
                  <a:cubicBezTo>
                    <a:pt x="441" y="370941"/>
                    <a:pt x="167" y="372446"/>
                    <a:pt x="6" y="373965"/>
                  </a:cubicBezTo>
                  <a:cubicBezTo>
                    <a:pt x="-1296" y="383251"/>
                    <a:pt x="4710" y="391993"/>
                    <a:pt x="13843" y="394108"/>
                  </a:cubicBezTo>
                  <a:cubicBezTo>
                    <a:pt x="258421" y="457567"/>
                    <a:pt x="560969" y="584483"/>
                    <a:pt x="721538" y="734490"/>
                  </a:cubicBezTo>
                  <a:cubicBezTo>
                    <a:pt x="733167" y="743833"/>
                    <a:pt x="749813" y="743522"/>
                    <a:pt x="761086" y="733753"/>
                  </a:cubicBezTo>
                  <a:lnTo>
                    <a:pt x="1210364" y="396974"/>
                  </a:lnTo>
                  <a:cubicBezTo>
                    <a:pt x="1216789" y="392264"/>
                    <a:pt x="1221732" y="385815"/>
                    <a:pt x="1224611" y="378387"/>
                  </a:cubicBezTo>
                  <a:lnTo>
                    <a:pt x="1224611" y="378387"/>
                  </a:lnTo>
                  <a:cubicBezTo>
                    <a:pt x="1225396" y="376215"/>
                    <a:pt x="1225945" y="373963"/>
                    <a:pt x="1226248" y="371673"/>
                  </a:cubicBezTo>
                  <a:cubicBezTo>
                    <a:pt x="1226705" y="369520"/>
                    <a:pt x="1226925" y="367323"/>
                    <a:pt x="1226903" y="365122"/>
                  </a:cubicBezTo>
                </a:path>
              </a:pathLst>
            </a:custGeom>
            <a:grpFill/>
            <a:ln w="8188"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E06913D6-7FAF-DB44-9710-940BDD5AAFC0}"/>
                </a:ext>
              </a:extLst>
            </p:cNvPr>
            <p:cNvSpPr/>
            <p:nvPr/>
          </p:nvSpPr>
          <p:spPr>
            <a:xfrm>
              <a:off x="7764610" y="1353279"/>
              <a:ext cx="1227338" cy="741548"/>
            </a:xfrm>
            <a:custGeom>
              <a:avLst/>
              <a:gdLst>
                <a:gd name="connsiteX0" fmla="*/ 1227167 w 1227338"/>
                <a:gd name="connsiteY0" fmla="*/ 365096 h 741548"/>
                <a:gd name="connsiteX1" fmla="*/ 1227167 w 1227338"/>
                <a:gd name="connsiteY1" fmla="*/ 365096 h 741548"/>
                <a:gd name="connsiteX2" fmla="*/ 1219552 w 1227338"/>
                <a:gd name="connsiteY2" fmla="*/ 346427 h 741548"/>
                <a:gd name="connsiteX3" fmla="*/ 883842 w 1227338"/>
                <a:gd name="connsiteY3" fmla="*/ 5390 h 741548"/>
                <a:gd name="connsiteX4" fmla="*/ 854692 w 1227338"/>
                <a:gd name="connsiteY4" fmla="*/ 4817 h 741548"/>
                <a:gd name="connsiteX5" fmla="*/ 21804 w 1227338"/>
                <a:gd name="connsiteY5" fmla="*/ 349293 h 741548"/>
                <a:gd name="connsiteX6" fmla="*/ 842 w 1227338"/>
                <a:gd name="connsiteY6" fmla="*/ 369518 h 741548"/>
                <a:gd name="connsiteX7" fmla="*/ 24 w 1227338"/>
                <a:gd name="connsiteY7" fmla="*/ 373940 h 741548"/>
                <a:gd name="connsiteX8" fmla="*/ 13943 w 1227338"/>
                <a:gd name="connsiteY8" fmla="*/ 394082 h 741548"/>
                <a:gd name="connsiteX9" fmla="*/ 721555 w 1227338"/>
                <a:gd name="connsiteY9" fmla="*/ 734464 h 741548"/>
                <a:gd name="connsiteX10" fmla="*/ 761103 w 1227338"/>
                <a:gd name="connsiteY10" fmla="*/ 733727 h 741548"/>
                <a:gd name="connsiteX11" fmla="*/ 1210299 w 1227338"/>
                <a:gd name="connsiteY11" fmla="*/ 396948 h 741548"/>
                <a:gd name="connsiteX12" fmla="*/ 1224464 w 1227338"/>
                <a:gd name="connsiteY12" fmla="*/ 378361 h 741548"/>
                <a:gd name="connsiteX13" fmla="*/ 1224464 w 1227338"/>
                <a:gd name="connsiteY13" fmla="*/ 378361 h 741548"/>
                <a:gd name="connsiteX14" fmla="*/ 1226102 w 1227338"/>
                <a:gd name="connsiteY14" fmla="*/ 371729 h 741548"/>
                <a:gd name="connsiteX15" fmla="*/ 1226756 w 1227338"/>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8" h="741548">
                  <a:moveTo>
                    <a:pt x="1227167" y="365096"/>
                  </a:moveTo>
                  <a:lnTo>
                    <a:pt x="1227167" y="365096"/>
                  </a:lnTo>
                  <a:cubicBezTo>
                    <a:pt x="1227083" y="358134"/>
                    <a:pt x="1224362" y="351462"/>
                    <a:pt x="1219552" y="346427"/>
                  </a:cubicBezTo>
                  <a:lnTo>
                    <a:pt x="883842" y="5390"/>
                  </a:lnTo>
                  <a:cubicBezTo>
                    <a:pt x="875591" y="-1949"/>
                    <a:pt x="863226" y="-2192"/>
                    <a:pt x="854692" y="4817"/>
                  </a:cubicBezTo>
                  <a:cubicBezTo>
                    <a:pt x="641803" y="156626"/>
                    <a:pt x="291027" y="285262"/>
                    <a:pt x="21804" y="349293"/>
                  </a:cubicBezTo>
                  <a:cubicBezTo>
                    <a:pt x="11630" y="351668"/>
                    <a:pt x="3580" y="359435"/>
                    <a:pt x="842" y="369518"/>
                  </a:cubicBezTo>
                  <a:cubicBezTo>
                    <a:pt x="412" y="370958"/>
                    <a:pt x="137" y="372441"/>
                    <a:pt x="24" y="373940"/>
                  </a:cubicBezTo>
                  <a:cubicBezTo>
                    <a:pt x="-1356" y="383270"/>
                    <a:pt x="4728" y="392074"/>
                    <a:pt x="13943" y="394082"/>
                  </a:cubicBezTo>
                  <a:cubicBezTo>
                    <a:pt x="258521" y="457623"/>
                    <a:pt x="560987" y="584457"/>
                    <a:pt x="721555" y="734464"/>
                  </a:cubicBezTo>
                  <a:cubicBezTo>
                    <a:pt x="733185" y="743807"/>
                    <a:pt x="749831" y="743496"/>
                    <a:pt x="761103" y="733727"/>
                  </a:cubicBezTo>
                  <a:lnTo>
                    <a:pt x="1210299" y="396948"/>
                  </a:lnTo>
                  <a:cubicBezTo>
                    <a:pt x="1216726" y="392260"/>
                    <a:pt x="1221649" y="385801"/>
                    <a:pt x="1224464" y="378361"/>
                  </a:cubicBezTo>
                  <a:lnTo>
                    <a:pt x="1224464" y="378361"/>
                  </a:lnTo>
                  <a:cubicBezTo>
                    <a:pt x="1225212" y="376205"/>
                    <a:pt x="1225760" y="373985"/>
                    <a:pt x="1226102" y="371729"/>
                  </a:cubicBezTo>
                  <a:cubicBezTo>
                    <a:pt x="1226562" y="369549"/>
                    <a:pt x="1226782" y="367325"/>
                    <a:pt x="1226756" y="365096"/>
                  </a:cubicBezTo>
                </a:path>
              </a:pathLst>
            </a:custGeom>
            <a:grpFill/>
            <a:ln w="8188"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CAE66FF5-7D51-A04C-8814-6E3ACCB79C21}"/>
                </a:ext>
              </a:extLst>
            </p:cNvPr>
            <p:cNvSpPr/>
            <p:nvPr/>
          </p:nvSpPr>
          <p:spPr>
            <a:xfrm>
              <a:off x="7620111" y="2212437"/>
              <a:ext cx="1227317" cy="741574"/>
            </a:xfrm>
            <a:custGeom>
              <a:avLst/>
              <a:gdLst>
                <a:gd name="connsiteX0" fmla="*/ 1227147 w 1227317"/>
                <a:gd name="connsiteY0" fmla="*/ 365122 h 741574"/>
                <a:gd name="connsiteX1" fmla="*/ 1227147 w 1227317"/>
                <a:gd name="connsiteY1" fmla="*/ 365122 h 741574"/>
                <a:gd name="connsiteX2" fmla="*/ 1219532 w 1227317"/>
                <a:gd name="connsiteY2" fmla="*/ 346453 h 741574"/>
                <a:gd name="connsiteX3" fmla="*/ 883822 w 1227317"/>
                <a:gd name="connsiteY3" fmla="*/ 5416 h 741574"/>
                <a:gd name="connsiteX4" fmla="*/ 854672 w 1227317"/>
                <a:gd name="connsiteY4" fmla="*/ 4843 h 741574"/>
                <a:gd name="connsiteX5" fmla="*/ 21784 w 1227317"/>
                <a:gd name="connsiteY5" fmla="*/ 349319 h 741574"/>
                <a:gd name="connsiteX6" fmla="*/ 822 w 1227317"/>
                <a:gd name="connsiteY6" fmla="*/ 369462 h 741574"/>
                <a:gd name="connsiteX7" fmla="*/ 4 w 1227317"/>
                <a:gd name="connsiteY7" fmla="*/ 373965 h 741574"/>
                <a:gd name="connsiteX8" fmla="*/ 13923 w 1227317"/>
                <a:gd name="connsiteY8" fmla="*/ 394108 h 741574"/>
                <a:gd name="connsiteX9" fmla="*/ 721535 w 1227317"/>
                <a:gd name="connsiteY9" fmla="*/ 734490 h 741574"/>
                <a:gd name="connsiteX10" fmla="*/ 761083 w 1227317"/>
                <a:gd name="connsiteY10" fmla="*/ 733753 h 741574"/>
                <a:gd name="connsiteX11" fmla="*/ 1210279 w 1227317"/>
                <a:gd name="connsiteY11" fmla="*/ 396974 h 741574"/>
                <a:gd name="connsiteX12" fmla="*/ 1224526 w 1227317"/>
                <a:gd name="connsiteY12" fmla="*/ 378387 h 741574"/>
                <a:gd name="connsiteX13" fmla="*/ 1224526 w 1227317"/>
                <a:gd name="connsiteY13" fmla="*/ 378387 h 741574"/>
                <a:gd name="connsiteX14" fmla="*/ 1226164 w 1227317"/>
                <a:gd name="connsiteY14" fmla="*/ 371673 h 741574"/>
                <a:gd name="connsiteX15" fmla="*/ 1226818 w 1227317"/>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17" h="741574">
                  <a:moveTo>
                    <a:pt x="1227147" y="365122"/>
                  </a:moveTo>
                  <a:lnTo>
                    <a:pt x="1227147" y="365122"/>
                  </a:lnTo>
                  <a:cubicBezTo>
                    <a:pt x="1227104" y="358152"/>
                    <a:pt x="1224376" y="351466"/>
                    <a:pt x="1219532" y="346453"/>
                  </a:cubicBezTo>
                  <a:lnTo>
                    <a:pt x="883822" y="5416"/>
                  </a:lnTo>
                  <a:cubicBezTo>
                    <a:pt x="875584" y="-1957"/>
                    <a:pt x="863194" y="-2201"/>
                    <a:pt x="854672" y="4843"/>
                  </a:cubicBezTo>
                  <a:cubicBezTo>
                    <a:pt x="641784" y="156570"/>
                    <a:pt x="291007" y="285206"/>
                    <a:pt x="21784" y="349319"/>
                  </a:cubicBezTo>
                  <a:cubicBezTo>
                    <a:pt x="11622" y="351664"/>
                    <a:pt x="3570" y="359401"/>
                    <a:pt x="822" y="369462"/>
                  </a:cubicBezTo>
                  <a:cubicBezTo>
                    <a:pt x="438" y="370941"/>
                    <a:pt x="165" y="372446"/>
                    <a:pt x="4" y="373965"/>
                  </a:cubicBezTo>
                  <a:cubicBezTo>
                    <a:pt x="-1293" y="383276"/>
                    <a:pt x="4756" y="392029"/>
                    <a:pt x="13923" y="394108"/>
                  </a:cubicBezTo>
                  <a:cubicBezTo>
                    <a:pt x="258501" y="457567"/>
                    <a:pt x="560968" y="584483"/>
                    <a:pt x="721535" y="734490"/>
                  </a:cubicBezTo>
                  <a:cubicBezTo>
                    <a:pt x="733165" y="743833"/>
                    <a:pt x="749811" y="743522"/>
                    <a:pt x="761083" y="733753"/>
                  </a:cubicBezTo>
                  <a:lnTo>
                    <a:pt x="1210279" y="396974"/>
                  </a:lnTo>
                  <a:cubicBezTo>
                    <a:pt x="1216657" y="392217"/>
                    <a:pt x="1221589" y="385782"/>
                    <a:pt x="1224526" y="378387"/>
                  </a:cubicBezTo>
                  <a:lnTo>
                    <a:pt x="1224526" y="378387"/>
                  </a:lnTo>
                  <a:cubicBezTo>
                    <a:pt x="1225274" y="376203"/>
                    <a:pt x="1225822" y="373956"/>
                    <a:pt x="1226164" y="371673"/>
                  </a:cubicBezTo>
                  <a:cubicBezTo>
                    <a:pt x="1226620" y="369520"/>
                    <a:pt x="1226840" y="367323"/>
                    <a:pt x="1226818" y="365122"/>
                  </a:cubicBezTo>
                </a:path>
              </a:pathLst>
            </a:custGeom>
            <a:grpFill/>
            <a:ln w="8188"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586B10BD-A5B5-AA45-A75E-3E9DCC6EF975}"/>
                </a:ext>
              </a:extLst>
            </p:cNvPr>
            <p:cNvSpPr/>
            <p:nvPr/>
          </p:nvSpPr>
          <p:spPr>
            <a:xfrm>
              <a:off x="6427748" y="1353279"/>
              <a:ext cx="1227337" cy="741548"/>
            </a:xfrm>
            <a:custGeom>
              <a:avLst/>
              <a:gdLst>
                <a:gd name="connsiteX0" fmla="*/ 1227166 w 1227337"/>
                <a:gd name="connsiteY0" fmla="*/ 365096 h 741548"/>
                <a:gd name="connsiteX1" fmla="*/ 1227166 w 1227337"/>
                <a:gd name="connsiteY1" fmla="*/ 365096 h 741548"/>
                <a:gd name="connsiteX2" fmla="*/ 1219551 w 1227337"/>
                <a:gd name="connsiteY2" fmla="*/ 346427 h 741548"/>
                <a:gd name="connsiteX3" fmla="*/ 883841 w 1227337"/>
                <a:gd name="connsiteY3" fmla="*/ 5390 h 741548"/>
                <a:gd name="connsiteX4" fmla="*/ 854691 w 1227337"/>
                <a:gd name="connsiteY4" fmla="*/ 4817 h 741548"/>
                <a:gd name="connsiteX5" fmla="*/ 21722 w 1227337"/>
                <a:gd name="connsiteY5" fmla="*/ 349293 h 741548"/>
                <a:gd name="connsiteX6" fmla="*/ 842 w 1227337"/>
                <a:gd name="connsiteY6" fmla="*/ 369518 h 741548"/>
                <a:gd name="connsiteX7" fmla="*/ 24 w 1227337"/>
                <a:gd name="connsiteY7" fmla="*/ 373940 h 741548"/>
                <a:gd name="connsiteX8" fmla="*/ 13944 w 1227337"/>
                <a:gd name="connsiteY8" fmla="*/ 394082 h 741548"/>
                <a:gd name="connsiteX9" fmla="*/ 721554 w 1227337"/>
                <a:gd name="connsiteY9" fmla="*/ 734464 h 741548"/>
                <a:gd name="connsiteX10" fmla="*/ 761102 w 1227337"/>
                <a:gd name="connsiteY10" fmla="*/ 733727 h 741548"/>
                <a:gd name="connsiteX11" fmla="*/ 1210298 w 1227337"/>
                <a:gd name="connsiteY11" fmla="*/ 396948 h 741548"/>
                <a:gd name="connsiteX12" fmla="*/ 1224463 w 1227337"/>
                <a:gd name="connsiteY12" fmla="*/ 378361 h 741548"/>
                <a:gd name="connsiteX13" fmla="*/ 1224463 w 1227337"/>
                <a:gd name="connsiteY13" fmla="*/ 378361 h 741548"/>
                <a:gd name="connsiteX14" fmla="*/ 1226101 w 1227337"/>
                <a:gd name="connsiteY14" fmla="*/ 371729 h 741548"/>
                <a:gd name="connsiteX15" fmla="*/ 1226755 w 1227337"/>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7" h="741548">
                  <a:moveTo>
                    <a:pt x="1227166" y="365096"/>
                  </a:moveTo>
                  <a:lnTo>
                    <a:pt x="1227166" y="365096"/>
                  </a:lnTo>
                  <a:cubicBezTo>
                    <a:pt x="1227082" y="358134"/>
                    <a:pt x="1224361" y="351462"/>
                    <a:pt x="1219551" y="346427"/>
                  </a:cubicBezTo>
                  <a:lnTo>
                    <a:pt x="883841" y="5390"/>
                  </a:lnTo>
                  <a:cubicBezTo>
                    <a:pt x="875590" y="-1949"/>
                    <a:pt x="863225" y="-2192"/>
                    <a:pt x="854691" y="4817"/>
                  </a:cubicBezTo>
                  <a:cubicBezTo>
                    <a:pt x="641803" y="156626"/>
                    <a:pt x="291027" y="285262"/>
                    <a:pt x="21722" y="349293"/>
                  </a:cubicBezTo>
                  <a:cubicBezTo>
                    <a:pt x="11579" y="351694"/>
                    <a:pt x="3566" y="359457"/>
                    <a:pt x="842" y="369518"/>
                  </a:cubicBezTo>
                  <a:cubicBezTo>
                    <a:pt x="451" y="370967"/>
                    <a:pt x="177" y="372446"/>
                    <a:pt x="24" y="373940"/>
                  </a:cubicBezTo>
                  <a:cubicBezTo>
                    <a:pt x="-1356" y="383270"/>
                    <a:pt x="4728" y="392074"/>
                    <a:pt x="13944" y="394082"/>
                  </a:cubicBezTo>
                  <a:cubicBezTo>
                    <a:pt x="258438" y="457623"/>
                    <a:pt x="560987" y="584457"/>
                    <a:pt x="721554" y="734464"/>
                  </a:cubicBezTo>
                  <a:cubicBezTo>
                    <a:pt x="733184" y="743807"/>
                    <a:pt x="749830" y="743496"/>
                    <a:pt x="761102" y="733727"/>
                  </a:cubicBezTo>
                  <a:lnTo>
                    <a:pt x="1210298" y="396948"/>
                  </a:lnTo>
                  <a:cubicBezTo>
                    <a:pt x="1216693" y="392227"/>
                    <a:pt x="1221607" y="385779"/>
                    <a:pt x="1224463" y="378361"/>
                  </a:cubicBezTo>
                  <a:lnTo>
                    <a:pt x="1224463" y="378361"/>
                  </a:lnTo>
                  <a:cubicBezTo>
                    <a:pt x="1225249" y="376216"/>
                    <a:pt x="1225798" y="373993"/>
                    <a:pt x="1226101" y="371729"/>
                  </a:cubicBezTo>
                  <a:cubicBezTo>
                    <a:pt x="1226561" y="369549"/>
                    <a:pt x="1226781" y="367325"/>
                    <a:pt x="1226755" y="365096"/>
                  </a:cubicBezTo>
                </a:path>
              </a:pathLst>
            </a:custGeom>
            <a:grpFill/>
            <a:ln w="8188" cap="flat">
              <a:no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584225EC-36AE-1946-83AE-59BA52295376}"/>
                </a:ext>
              </a:extLst>
            </p:cNvPr>
            <p:cNvSpPr/>
            <p:nvPr/>
          </p:nvSpPr>
          <p:spPr>
            <a:xfrm>
              <a:off x="5089011" y="1353279"/>
              <a:ext cx="1227001" cy="741548"/>
            </a:xfrm>
            <a:custGeom>
              <a:avLst/>
              <a:gdLst>
                <a:gd name="connsiteX0" fmla="*/ 1226831 w 1227001"/>
                <a:gd name="connsiteY0" fmla="*/ 365096 h 741548"/>
                <a:gd name="connsiteX1" fmla="*/ 1226831 w 1227001"/>
                <a:gd name="connsiteY1" fmla="*/ 365096 h 741548"/>
                <a:gd name="connsiteX2" fmla="*/ 1219134 w 1227001"/>
                <a:gd name="connsiteY2" fmla="*/ 346427 h 741548"/>
                <a:gd name="connsiteX3" fmla="*/ 883833 w 1227001"/>
                <a:gd name="connsiteY3" fmla="*/ 5390 h 741548"/>
                <a:gd name="connsiteX4" fmla="*/ 854684 w 1227001"/>
                <a:gd name="connsiteY4" fmla="*/ 4817 h 741548"/>
                <a:gd name="connsiteX5" fmla="*/ 21714 w 1227001"/>
                <a:gd name="connsiteY5" fmla="*/ 349293 h 741548"/>
                <a:gd name="connsiteX6" fmla="*/ 835 w 1227001"/>
                <a:gd name="connsiteY6" fmla="*/ 369518 h 741548"/>
                <a:gd name="connsiteX7" fmla="*/ 16 w 1227001"/>
                <a:gd name="connsiteY7" fmla="*/ 373940 h 741548"/>
                <a:gd name="connsiteX8" fmla="*/ 13854 w 1227001"/>
                <a:gd name="connsiteY8" fmla="*/ 394082 h 741548"/>
                <a:gd name="connsiteX9" fmla="*/ 721546 w 1227001"/>
                <a:gd name="connsiteY9" fmla="*/ 734464 h 741548"/>
                <a:gd name="connsiteX10" fmla="*/ 761095 w 1227001"/>
                <a:gd name="connsiteY10" fmla="*/ 733727 h 741548"/>
                <a:gd name="connsiteX11" fmla="*/ 1210291 w 1227001"/>
                <a:gd name="connsiteY11" fmla="*/ 396948 h 741548"/>
                <a:gd name="connsiteX12" fmla="*/ 1224456 w 1227001"/>
                <a:gd name="connsiteY12" fmla="*/ 378361 h 741548"/>
                <a:gd name="connsiteX13" fmla="*/ 1224456 w 1227001"/>
                <a:gd name="connsiteY13" fmla="*/ 378361 h 741548"/>
                <a:gd name="connsiteX14" fmla="*/ 1226094 w 1227001"/>
                <a:gd name="connsiteY14" fmla="*/ 371729 h 741548"/>
                <a:gd name="connsiteX15" fmla="*/ 1226749 w 1227001"/>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01" h="741548">
                  <a:moveTo>
                    <a:pt x="1226831" y="365096"/>
                  </a:moveTo>
                  <a:lnTo>
                    <a:pt x="1226831" y="365096"/>
                  </a:lnTo>
                  <a:cubicBezTo>
                    <a:pt x="1226716" y="358124"/>
                    <a:pt x="1223966" y="351454"/>
                    <a:pt x="1219134" y="346427"/>
                  </a:cubicBezTo>
                  <a:lnTo>
                    <a:pt x="883833" y="5390"/>
                  </a:lnTo>
                  <a:cubicBezTo>
                    <a:pt x="875582" y="-1949"/>
                    <a:pt x="863217" y="-2192"/>
                    <a:pt x="854684" y="4817"/>
                  </a:cubicBezTo>
                  <a:cubicBezTo>
                    <a:pt x="641795" y="156626"/>
                    <a:pt x="291019" y="285262"/>
                    <a:pt x="21714" y="349293"/>
                  </a:cubicBezTo>
                  <a:cubicBezTo>
                    <a:pt x="11571" y="351694"/>
                    <a:pt x="3558" y="359457"/>
                    <a:pt x="835" y="369518"/>
                  </a:cubicBezTo>
                  <a:cubicBezTo>
                    <a:pt x="443" y="370967"/>
                    <a:pt x="169" y="372446"/>
                    <a:pt x="16" y="373940"/>
                  </a:cubicBezTo>
                  <a:cubicBezTo>
                    <a:pt x="-1327" y="383234"/>
                    <a:pt x="4696" y="392002"/>
                    <a:pt x="13854" y="394082"/>
                  </a:cubicBezTo>
                  <a:cubicBezTo>
                    <a:pt x="258430" y="457623"/>
                    <a:pt x="560979" y="584457"/>
                    <a:pt x="721546" y="734464"/>
                  </a:cubicBezTo>
                  <a:cubicBezTo>
                    <a:pt x="733176" y="743807"/>
                    <a:pt x="749821" y="743496"/>
                    <a:pt x="761095" y="733727"/>
                  </a:cubicBezTo>
                  <a:lnTo>
                    <a:pt x="1210291" y="396948"/>
                  </a:lnTo>
                  <a:cubicBezTo>
                    <a:pt x="1216718" y="392260"/>
                    <a:pt x="1221640" y="385801"/>
                    <a:pt x="1224456" y="378361"/>
                  </a:cubicBezTo>
                  <a:lnTo>
                    <a:pt x="1224456" y="378361"/>
                  </a:lnTo>
                  <a:cubicBezTo>
                    <a:pt x="1225241" y="376216"/>
                    <a:pt x="1225791" y="373993"/>
                    <a:pt x="1226094" y="371729"/>
                  </a:cubicBezTo>
                  <a:cubicBezTo>
                    <a:pt x="1226514" y="369543"/>
                    <a:pt x="1226734" y="367323"/>
                    <a:pt x="1226749" y="365096"/>
                  </a:cubicBezTo>
                </a:path>
              </a:pathLst>
            </a:custGeom>
            <a:grpFill/>
            <a:ln w="8188" cap="flat">
              <a:no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F95E4942-10CE-C945-AAFB-3AC86DD363C9}"/>
                </a:ext>
              </a:extLst>
            </p:cNvPr>
            <p:cNvSpPr/>
            <p:nvPr/>
          </p:nvSpPr>
          <p:spPr>
            <a:xfrm>
              <a:off x="0" y="3167142"/>
              <a:ext cx="1662828" cy="2328712"/>
            </a:xfrm>
            <a:custGeom>
              <a:avLst/>
              <a:gdLst>
                <a:gd name="connsiteX0" fmla="*/ 88915 w 1662828"/>
                <a:gd name="connsiteY0" fmla="*/ 618417 h 2328712"/>
                <a:gd name="connsiteX1" fmla="*/ 938834 w 1662828"/>
                <a:gd name="connsiteY1" fmla="*/ -281 h 2328712"/>
                <a:gd name="connsiteX2" fmla="*/ 1576928 w 1662828"/>
                <a:gd name="connsiteY2" fmla="*/ 140637 h 2328712"/>
                <a:gd name="connsiteX3" fmla="*/ 1631052 w 1662828"/>
                <a:gd name="connsiteY3" fmla="*/ 209090 h 2328712"/>
                <a:gd name="connsiteX4" fmla="*/ 1596989 w 1662828"/>
                <a:gd name="connsiteY4" fmla="*/ 272958 h 2328712"/>
                <a:gd name="connsiteX5" fmla="*/ 1474824 w 1662828"/>
                <a:gd name="connsiteY5" fmla="*/ 430171 h 2328712"/>
                <a:gd name="connsiteX6" fmla="*/ 1400067 w 1662828"/>
                <a:gd name="connsiteY6" fmla="*/ 493220 h 2328712"/>
                <a:gd name="connsiteX7" fmla="*/ 1357325 w 1662828"/>
                <a:gd name="connsiteY7" fmla="*/ 482247 h 2328712"/>
                <a:gd name="connsiteX8" fmla="*/ 957339 w 1662828"/>
                <a:gd name="connsiteY8" fmla="*/ 389475 h 2328712"/>
                <a:gd name="connsiteX9" fmla="*/ 640707 w 1662828"/>
                <a:gd name="connsiteY9" fmla="*/ 603596 h 2328712"/>
                <a:gd name="connsiteX10" fmla="*/ 1662657 w 1662828"/>
                <a:gd name="connsiteY10" fmla="*/ 1620402 h 2328712"/>
                <a:gd name="connsiteX11" fmla="*/ 793087 w 1662828"/>
                <a:gd name="connsiteY11" fmla="*/ 2328432 h 2328712"/>
                <a:gd name="connsiteX12" fmla="*/ -171 w 1662828"/>
                <a:gd name="connsiteY12" fmla="*/ 2005983 h 2328712"/>
                <a:gd name="connsiteX13" fmla="*/ 25867 w 1662828"/>
                <a:gd name="connsiteY13" fmla="*/ 1959637 h 2328712"/>
                <a:gd name="connsiteX14" fmla="*/ 171041 w 1662828"/>
                <a:gd name="connsiteY14" fmla="*/ 1820439 h 2328712"/>
                <a:gd name="connsiteX15" fmla="*/ 258735 w 1662828"/>
                <a:gd name="connsiteY15" fmla="*/ 1757390 h 2328712"/>
                <a:gd name="connsiteX16" fmla="*/ 316051 w 1662828"/>
                <a:gd name="connsiteY16" fmla="*/ 1779252 h 2328712"/>
                <a:gd name="connsiteX17" fmla="*/ 741830 w 1662828"/>
                <a:gd name="connsiteY17" fmla="*/ 1943016 h 2328712"/>
                <a:gd name="connsiteX18" fmla="*/ 1122492 w 1662828"/>
                <a:gd name="connsiteY18" fmla="*/ 1689183 h 2328712"/>
                <a:gd name="connsiteX19" fmla="*/ 88833 w 1662828"/>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8" h="2328712">
                  <a:moveTo>
                    <a:pt x="88915" y="618417"/>
                  </a:moveTo>
                  <a:cubicBezTo>
                    <a:pt x="88915" y="130812"/>
                    <a:pt x="576104" y="-281"/>
                    <a:pt x="938834" y="-281"/>
                  </a:cubicBezTo>
                  <a:cubicBezTo>
                    <a:pt x="1217228" y="-281"/>
                    <a:pt x="1502008" y="89298"/>
                    <a:pt x="1576928" y="140637"/>
                  </a:cubicBezTo>
                  <a:cubicBezTo>
                    <a:pt x="1613939" y="166021"/>
                    <a:pt x="1631052" y="187637"/>
                    <a:pt x="1631052" y="209090"/>
                  </a:cubicBezTo>
                  <a:cubicBezTo>
                    <a:pt x="1631052" y="226285"/>
                    <a:pt x="1618769" y="243317"/>
                    <a:pt x="1596989" y="272958"/>
                  </a:cubicBezTo>
                  <a:cubicBezTo>
                    <a:pt x="1547861" y="339692"/>
                    <a:pt x="1518220" y="375965"/>
                    <a:pt x="1474824" y="430171"/>
                  </a:cubicBezTo>
                  <a:cubicBezTo>
                    <a:pt x="1449850" y="461286"/>
                    <a:pt x="1424140" y="493220"/>
                    <a:pt x="1400067" y="493220"/>
                  </a:cubicBezTo>
                  <a:cubicBezTo>
                    <a:pt x="1385214" y="492560"/>
                    <a:pt x="1370660" y="488823"/>
                    <a:pt x="1357325" y="482247"/>
                  </a:cubicBezTo>
                  <a:cubicBezTo>
                    <a:pt x="1287399" y="454489"/>
                    <a:pt x="1124621" y="389475"/>
                    <a:pt x="957339" y="389475"/>
                  </a:cubicBezTo>
                  <a:cubicBezTo>
                    <a:pt x="774091" y="389475"/>
                    <a:pt x="640707" y="480610"/>
                    <a:pt x="640707" y="603596"/>
                  </a:cubicBezTo>
                  <a:cubicBezTo>
                    <a:pt x="640707"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19" y="1930160"/>
                    <a:pt x="144184" y="1845003"/>
                    <a:pt x="171041" y="1820439"/>
                  </a:cubicBezTo>
                  <a:cubicBezTo>
                    <a:pt x="197898" y="1795874"/>
                    <a:pt x="229995" y="1757390"/>
                    <a:pt x="258735" y="1757390"/>
                  </a:cubicBezTo>
                  <a:cubicBezTo>
                    <a:pt x="282071" y="1757390"/>
                    <a:pt x="292961" y="1765578"/>
                    <a:pt x="316051" y="1779252"/>
                  </a:cubicBezTo>
                  <a:cubicBezTo>
                    <a:pt x="402763" y="1830264"/>
                    <a:pt x="546217" y="1943016"/>
                    <a:pt x="741830" y="1943016"/>
                  </a:cubicBezTo>
                  <a:cubicBezTo>
                    <a:pt x="937442" y="1943016"/>
                    <a:pt x="1122492" y="1851472"/>
                    <a:pt x="1122492" y="1689183"/>
                  </a:cubicBezTo>
                  <a:cubicBezTo>
                    <a:pt x="1122492" y="1266509"/>
                    <a:pt x="88833" y="1391461"/>
                    <a:pt x="88833" y="618908"/>
                  </a:cubicBezTo>
                </a:path>
              </a:pathLst>
            </a:custGeom>
            <a:grpFill/>
            <a:ln w="8188" cap="flat">
              <a:no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8AB2DA97-E1FA-5B49-8B9F-9424F89A3491}"/>
                </a:ext>
              </a:extLst>
            </p:cNvPr>
            <p:cNvSpPr/>
            <p:nvPr/>
          </p:nvSpPr>
          <p:spPr>
            <a:xfrm>
              <a:off x="8444904" y="3167142"/>
              <a:ext cx="1662827" cy="2328712"/>
            </a:xfrm>
            <a:custGeom>
              <a:avLst/>
              <a:gdLst>
                <a:gd name="connsiteX0" fmla="*/ 88833 w 1662827"/>
                <a:gd name="connsiteY0" fmla="*/ 618417 h 2328712"/>
                <a:gd name="connsiteX1" fmla="*/ 938835 w 1662827"/>
                <a:gd name="connsiteY1" fmla="*/ -281 h 2328712"/>
                <a:gd name="connsiteX2" fmla="*/ 1576928 w 1662827"/>
                <a:gd name="connsiteY2" fmla="*/ 140637 h 2328712"/>
                <a:gd name="connsiteX3" fmla="*/ 1631051 w 1662827"/>
                <a:gd name="connsiteY3" fmla="*/ 209090 h 2328712"/>
                <a:gd name="connsiteX4" fmla="*/ 1596990 w 1662827"/>
                <a:gd name="connsiteY4" fmla="*/ 272958 h 2328712"/>
                <a:gd name="connsiteX5" fmla="*/ 1474824 w 1662827"/>
                <a:gd name="connsiteY5" fmla="*/ 430171 h 2328712"/>
                <a:gd name="connsiteX6" fmla="*/ 1399985 w 1662827"/>
                <a:gd name="connsiteY6" fmla="*/ 493220 h 2328712"/>
                <a:gd name="connsiteX7" fmla="*/ 1357325 w 1662827"/>
                <a:gd name="connsiteY7" fmla="*/ 482247 h 2328712"/>
                <a:gd name="connsiteX8" fmla="*/ 957340 w 1662827"/>
                <a:gd name="connsiteY8" fmla="*/ 389475 h 2328712"/>
                <a:gd name="connsiteX9" fmla="*/ 640708 w 1662827"/>
                <a:gd name="connsiteY9" fmla="*/ 603596 h 2328712"/>
                <a:gd name="connsiteX10" fmla="*/ 1662657 w 1662827"/>
                <a:gd name="connsiteY10" fmla="*/ 1620402 h 2328712"/>
                <a:gd name="connsiteX11" fmla="*/ 793087 w 1662827"/>
                <a:gd name="connsiteY11" fmla="*/ 2328432 h 2328712"/>
                <a:gd name="connsiteX12" fmla="*/ -171 w 1662827"/>
                <a:gd name="connsiteY12" fmla="*/ 2005983 h 2328712"/>
                <a:gd name="connsiteX13" fmla="*/ 25867 w 1662827"/>
                <a:gd name="connsiteY13" fmla="*/ 1959637 h 2328712"/>
                <a:gd name="connsiteX14" fmla="*/ 171041 w 1662827"/>
                <a:gd name="connsiteY14" fmla="*/ 1820439 h 2328712"/>
                <a:gd name="connsiteX15" fmla="*/ 258735 w 1662827"/>
                <a:gd name="connsiteY15" fmla="*/ 1757390 h 2328712"/>
                <a:gd name="connsiteX16" fmla="*/ 316051 w 1662827"/>
                <a:gd name="connsiteY16" fmla="*/ 1779252 h 2328712"/>
                <a:gd name="connsiteX17" fmla="*/ 741830 w 1662827"/>
                <a:gd name="connsiteY17" fmla="*/ 1943016 h 2328712"/>
                <a:gd name="connsiteX18" fmla="*/ 1122492 w 1662827"/>
                <a:gd name="connsiteY18" fmla="*/ 1689183 h 2328712"/>
                <a:gd name="connsiteX19" fmla="*/ 88751 w 1662827"/>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7" h="2328712">
                  <a:moveTo>
                    <a:pt x="88833" y="618417"/>
                  </a:moveTo>
                  <a:cubicBezTo>
                    <a:pt x="88833" y="130812"/>
                    <a:pt x="576104" y="-281"/>
                    <a:pt x="938835" y="-281"/>
                  </a:cubicBezTo>
                  <a:cubicBezTo>
                    <a:pt x="1217228" y="-281"/>
                    <a:pt x="1502008" y="89298"/>
                    <a:pt x="1576928" y="140637"/>
                  </a:cubicBezTo>
                  <a:cubicBezTo>
                    <a:pt x="1613857" y="166021"/>
                    <a:pt x="1631051" y="187637"/>
                    <a:pt x="1631051" y="209090"/>
                  </a:cubicBezTo>
                  <a:cubicBezTo>
                    <a:pt x="1631051" y="226285"/>
                    <a:pt x="1618769" y="243317"/>
                    <a:pt x="1596990" y="272958"/>
                  </a:cubicBezTo>
                  <a:cubicBezTo>
                    <a:pt x="1547861" y="339692"/>
                    <a:pt x="1518139" y="375965"/>
                    <a:pt x="1474824" y="430171"/>
                  </a:cubicBezTo>
                  <a:cubicBezTo>
                    <a:pt x="1450260" y="461286"/>
                    <a:pt x="1424139" y="493220"/>
                    <a:pt x="1399985" y="493220"/>
                  </a:cubicBezTo>
                  <a:cubicBezTo>
                    <a:pt x="1385160" y="492548"/>
                    <a:pt x="1370635" y="488812"/>
                    <a:pt x="1357325" y="482247"/>
                  </a:cubicBezTo>
                  <a:cubicBezTo>
                    <a:pt x="1287399" y="454489"/>
                    <a:pt x="1124621" y="389475"/>
                    <a:pt x="957340" y="389475"/>
                  </a:cubicBezTo>
                  <a:cubicBezTo>
                    <a:pt x="774091" y="389475"/>
                    <a:pt x="640708" y="480610"/>
                    <a:pt x="640708" y="603596"/>
                  </a:cubicBezTo>
                  <a:cubicBezTo>
                    <a:pt x="640708"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20" y="1930160"/>
                    <a:pt x="144184" y="1845003"/>
                    <a:pt x="171041" y="1820439"/>
                  </a:cubicBezTo>
                  <a:cubicBezTo>
                    <a:pt x="197898" y="1795874"/>
                    <a:pt x="229995" y="1757390"/>
                    <a:pt x="258735" y="1757390"/>
                  </a:cubicBezTo>
                  <a:cubicBezTo>
                    <a:pt x="281989" y="1757390"/>
                    <a:pt x="292961" y="1765578"/>
                    <a:pt x="316051" y="1779252"/>
                  </a:cubicBezTo>
                  <a:cubicBezTo>
                    <a:pt x="402762" y="1830264"/>
                    <a:pt x="546217" y="1943016"/>
                    <a:pt x="741830" y="1943016"/>
                  </a:cubicBezTo>
                  <a:cubicBezTo>
                    <a:pt x="937442" y="1943016"/>
                    <a:pt x="1122492" y="1851472"/>
                    <a:pt x="1122492" y="1689183"/>
                  </a:cubicBezTo>
                  <a:cubicBezTo>
                    <a:pt x="1122492" y="1266509"/>
                    <a:pt x="88751" y="1391461"/>
                    <a:pt x="88751" y="618908"/>
                  </a:cubicBezTo>
                </a:path>
              </a:pathLst>
            </a:custGeom>
            <a:grpFill/>
            <a:ln w="8188" cap="flat">
              <a:no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22C577C4-373B-BC42-B526-A0F07171B619}"/>
                </a:ext>
              </a:extLst>
            </p:cNvPr>
            <p:cNvSpPr/>
            <p:nvPr/>
          </p:nvSpPr>
          <p:spPr>
            <a:xfrm>
              <a:off x="1871377" y="3169435"/>
              <a:ext cx="1937291" cy="2335345"/>
            </a:xfrm>
            <a:custGeom>
              <a:avLst/>
              <a:gdLst>
                <a:gd name="connsiteX0" fmla="*/ 555716 w 1937291"/>
                <a:gd name="connsiteY0" fmla="*/ 977304 h 2335345"/>
                <a:gd name="connsiteX1" fmla="*/ 1020469 w 1937291"/>
                <a:gd name="connsiteY1" fmla="*/ 376211 h 2335345"/>
                <a:gd name="connsiteX2" fmla="*/ 1398920 w 1937291"/>
                <a:gd name="connsiteY2" fmla="*/ 979924 h 2335345"/>
                <a:gd name="connsiteX3" fmla="*/ 555552 w 1937291"/>
                <a:gd name="connsiteY3" fmla="*/ 977304 h 2335345"/>
                <a:gd name="connsiteX4" fmla="*/ 1936957 w 1937291"/>
                <a:gd name="connsiteY4" fmla="*/ 1126983 h 2335345"/>
                <a:gd name="connsiteX5" fmla="*/ 1021861 w 1937291"/>
                <a:gd name="connsiteY5" fmla="*/ -281 h 2335345"/>
                <a:gd name="connsiteX6" fmla="*/ -171 w 1937291"/>
                <a:gd name="connsiteY6" fmla="*/ 1166205 h 2335345"/>
                <a:gd name="connsiteX7" fmla="*/ 1002455 w 1937291"/>
                <a:gd name="connsiteY7" fmla="*/ 2335065 h 2335345"/>
                <a:gd name="connsiteX8" fmla="*/ 1769675 w 1937291"/>
                <a:gd name="connsiteY8" fmla="*/ 2055930 h 2335345"/>
                <a:gd name="connsiteX9" fmla="*/ 1824535 w 1937291"/>
                <a:gd name="connsiteY9" fmla="*/ 1976014 h 2335345"/>
                <a:gd name="connsiteX10" fmla="*/ 1766400 w 1937291"/>
                <a:gd name="connsiteY10" fmla="*/ 1885944 h 2335345"/>
                <a:gd name="connsiteX11" fmla="*/ 1664541 w 1937291"/>
                <a:gd name="connsiteY11" fmla="*/ 1759273 h 2335345"/>
                <a:gd name="connsiteX12" fmla="*/ 1622864 w 1937291"/>
                <a:gd name="connsiteY12" fmla="*/ 1734053 h 2335345"/>
                <a:gd name="connsiteX13" fmla="*/ 1559324 w 1937291"/>
                <a:gd name="connsiteY13" fmla="*/ 1764759 h 2335345"/>
                <a:gd name="connsiteX14" fmla="*/ 1086465 w 1937291"/>
                <a:gd name="connsiteY14" fmla="*/ 1955298 h 2335345"/>
                <a:gd name="connsiteX15" fmla="*/ 552932 w 1937291"/>
                <a:gd name="connsiteY15" fmla="*/ 1300982 h 2335345"/>
                <a:gd name="connsiteX16" fmla="*/ 1802755 w 1937291"/>
                <a:gd name="connsiteY16" fmla="*/ 1300982 h 2335345"/>
                <a:gd name="connsiteX17" fmla="*/ 1937121 w 1937291"/>
                <a:gd name="connsiteY17" fmla="*/ 1127065 h 233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7291" h="2335345">
                  <a:moveTo>
                    <a:pt x="555716" y="977304"/>
                  </a:moveTo>
                  <a:cubicBezTo>
                    <a:pt x="591661" y="591559"/>
                    <a:pt x="750919" y="376211"/>
                    <a:pt x="1020469" y="376211"/>
                  </a:cubicBezTo>
                  <a:cubicBezTo>
                    <a:pt x="1313110" y="376211"/>
                    <a:pt x="1398920" y="650023"/>
                    <a:pt x="1398920" y="979924"/>
                  </a:cubicBezTo>
                  <a:cubicBezTo>
                    <a:pt x="1143290" y="979924"/>
                    <a:pt x="809381" y="978123"/>
                    <a:pt x="555552" y="977304"/>
                  </a:cubicBezTo>
                  <a:moveTo>
                    <a:pt x="1936957" y="1126983"/>
                  </a:moveTo>
                  <a:cubicBezTo>
                    <a:pt x="1936957" y="395125"/>
                    <a:pt x="1648165" y="-281"/>
                    <a:pt x="1021861" y="-281"/>
                  </a:cubicBezTo>
                  <a:cubicBezTo>
                    <a:pt x="523291" y="-281"/>
                    <a:pt x="-171" y="290317"/>
                    <a:pt x="-171" y="1166205"/>
                  </a:cubicBezTo>
                  <a:cubicBezTo>
                    <a:pt x="-7" y="1980189"/>
                    <a:pt x="463846" y="2335065"/>
                    <a:pt x="1002455" y="2335065"/>
                  </a:cubicBezTo>
                  <a:cubicBezTo>
                    <a:pt x="1390569" y="2335065"/>
                    <a:pt x="1614266" y="2189479"/>
                    <a:pt x="1769675" y="2055930"/>
                  </a:cubicBezTo>
                  <a:cubicBezTo>
                    <a:pt x="1803001" y="2027271"/>
                    <a:pt x="1824535" y="2002380"/>
                    <a:pt x="1824535" y="1976014"/>
                  </a:cubicBezTo>
                  <a:cubicBezTo>
                    <a:pt x="1824535" y="1949648"/>
                    <a:pt x="1813236" y="1936956"/>
                    <a:pt x="1766400" y="1885944"/>
                  </a:cubicBezTo>
                  <a:cubicBezTo>
                    <a:pt x="1731519" y="1847951"/>
                    <a:pt x="1708674" y="1811759"/>
                    <a:pt x="1664541" y="1759273"/>
                  </a:cubicBezTo>
                  <a:cubicBezTo>
                    <a:pt x="1650621" y="1742897"/>
                    <a:pt x="1641369" y="1734053"/>
                    <a:pt x="1622864" y="1734053"/>
                  </a:cubicBezTo>
                  <a:cubicBezTo>
                    <a:pt x="1604359" y="1734053"/>
                    <a:pt x="1581924" y="1747155"/>
                    <a:pt x="1559324" y="1764759"/>
                  </a:cubicBezTo>
                  <a:cubicBezTo>
                    <a:pt x="1459021" y="1842219"/>
                    <a:pt x="1301974" y="1955298"/>
                    <a:pt x="1086465" y="1955298"/>
                  </a:cubicBezTo>
                  <a:cubicBezTo>
                    <a:pt x="764920" y="1955298"/>
                    <a:pt x="584947" y="1730123"/>
                    <a:pt x="552932" y="1300982"/>
                  </a:cubicBezTo>
                  <a:lnTo>
                    <a:pt x="1802755" y="1300982"/>
                  </a:lnTo>
                  <a:cubicBezTo>
                    <a:pt x="1882916" y="1300982"/>
                    <a:pt x="1937121" y="1245630"/>
                    <a:pt x="1937121" y="1127065"/>
                  </a:cubicBezTo>
                </a:path>
              </a:pathLst>
            </a:custGeom>
            <a:grpFill/>
            <a:ln w="8188" cap="flat">
              <a:noFill/>
              <a:prstDash val="solid"/>
              <a:miter/>
            </a:ln>
          </p:spPr>
          <p:txBody>
            <a:bodyPr rtlCol="0" anchor="ctr"/>
            <a:lstStyle/>
            <a:p>
              <a:endParaRPr lang="en-GB"/>
            </a:p>
          </p:txBody>
        </p:sp>
        <p:sp>
          <p:nvSpPr>
            <p:cNvPr id="35" name="Freeform 34">
              <a:extLst>
                <a:ext uri="{FF2B5EF4-FFF2-40B4-BE49-F238E27FC236}">
                  <a16:creationId xmlns:a16="http://schemas.microsoft.com/office/drawing/2014/main" id="{816A6733-D992-C94C-8936-E0C9CB14B61F}"/>
                </a:ext>
              </a:extLst>
            </p:cNvPr>
            <p:cNvSpPr/>
            <p:nvPr/>
          </p:nvSpPr>
          <p:spPr>
            <a:xfrm>
              <a:off x="6028703" y="2175392"/>
              <a:ext cx="1449602" cy="3262748"/>
            </a:xfrm>
            <a:custGeom>
              <a:avLst/>
              <a:gdLst>
                <a:gd name="connsiteX0" fmla="*/ 1208376 w 1449602"/>
                <a:gd name="connsiteY0" fmla="*/ 392341 h 3262748"/>
                <a:gd name="connsiteX1" fmla="*/ 1418399 w 1449602"/>
                <a:gd name="connsiteY1" fmla="*/ 413139 h 3262748"/>
                <a:gd name="connsiteX2" fmla="*/ 1449431 w 1449602"/>
                <a:gd name="connsiteY2" fmla="*/ 392341 h 3262748"/>
                <a:gd name="connsiteX3" fmla="*/ 1409311 w 1449602"/>
                <a:gd name="connsiteY3" fmla="*/ 330275 h 3262748"/>
                <a:gd name="connsiteX4" fmla="*/ 1226553 w 1449602"/>
                <a:gd name="connsiteY4" fmla="*/ 93555 h 3262748"/>
                <a:gd name="connsiteX5" fmla="*/ 1136484 w 1449602"/>
                <a:gd name="connsiteY5" fmla="*/ 17896 h 3262748"/>
                <a:gd name="connsiteX6" fmla="*/ 930637 w 1449602"/>
                <a:gd name="connsiteY6" fmla="*/ -281 h 3262748"/>
                <a:gd name="connsiteX7" fmla="*/ 300158 w 1449602"/>
                <a:gd name="connsiteY7" fmla="*/ 695713 h 3262748"/>
                <a:gd name="connsiteX8" fmla="*/ 300158 w 1449602"/>
                <a:gd name="connsiteY8" fmla="*/ 1032656 h 3262748"/>
                <a:gd name="connsiteX9" fmla="*/ 176354 w 1449602"/>
                <a:gd name="connsiteY9" fmla="*/ 1032656 h 3262748"/>
                <a:gd name="connsiteX10" fmla="*/ 229 w 1449602"/>
                <a:gd name="connsiteY10" fmla="*/ 1216398 h 3262748"/>
                <a:gd name="connsiteX11" fmla="*/ 229 w 1449602"/>
                <a:gd name="connsiteY11" fmla="*/ 1306468 h 3262748"/>
                <a:gd name="connsiteX12" fmla="*/ 300731 w 1449602"/>
                <a:gd name="connsiteY12" fmla="*/ 1429290 h 3262748"/>
                <a:gd name="connsiteX13" fmla="*/ 300731 w 1449602"/>
                <a:gd name="connsiteY13" fmla="*/ 3158221 h 3262748"/>
                <a:gd name="connsiteX14" fmla="*/ 401175 w 1449602"/>
                <a:gd name="connsiteY14" fmla="*/ 3262444 h 3262748"/>
                <a:gd name="connsiteX15" fmla="*/ 404146 w 1449602"/>
                <a:gd name="connsiteY15" fmla="*/ 3262456 h 3262748"/>
                <a:gd name="connsiteX16" fmla="*/ 759261 w 1449602"/>
                <a:gd name="connsiteY16" fmla="*/ 3262456 h 3262748"/>
                <a:gd name="connsiteX17" fmla="*/ 861772 w 1449602"/>
                <a:gd name="connsiteY17" fmla="*/ 3163072 h 3262748"/>
                <a:gd name="connsiteX18" fmla="*/ 861776 w 1449602"/>
                <a:gd name="connsiteY18" fmla="*/ 3162806 h 3262748"/>
                <a:gd name="connsiteX19" fmla="*/ 861775 w 1449602"/>
                <a:gd name="connsiteY19" fmla="*/ 1438133 h 3262748"/>
                <a:gd name="connsiteX20" fmla="*/ 1427979 w 1449602"/>
                <a:gd name="connsiteY20" fmla="*/ 1312117 h 3262748"/>
                <a:gd name="connsiteX21" fmla="*/ 1427979 w 1449602"/>
                <a:gd name="connsiteY21" fmla="*/ 1156542 h 3262748"/>
                <a:gd name="connsiteX22" fmla="*/ 1280594 w 1449602"/>
                <a:gd name="connsiteY22" fmla="*/ 1031919 h 3262748"/>
                <a:gd name="connsiteX23" fmla="*/ 862185 w 1449602"/>
                <a:gd name="connsiteY23" fmla="*/ 1031919 h 3262748"/>
                <a:gd name="connsiteX24" fmla="*/ 862185 w 1449602"/>
                <a:gd name="connsiteY24" fmla="*/ 747871 h 3262748"/>
                <a:gd name="connsiteX25" fmla="*/ 1208294 w 1449602"/>
                <a:gd name="connsiteY25" fmla="*/ 391768 h 326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49602" h="3262748">
                  <a:moveTo>
                    <a:pt x="1208376" y="392341"/>
                  </a:moveTo>
                  <a:cubicBezTo>
                    <a:pt x="1285098" y="392341"/>
                    <a:pt x="1374593" y="413139"/>
                    <a:pt x="1418399" y="413139"/>
                  </a:cubicBezTo>
                  <a:cubicBezTo>
                    <a:pt x="1436412" y="413139"/>
                    <a:pt x="1449431" y="405934"/>
                    <a:pt x="1449431" y="392341"/>
                  </a:cubicBezTo>
                  <a:cubicBezTo>
                    <a:pt x="1449431" y="374245"/>
                    <a:pt x="1422001" y="346078"/>
                    <a:pt x="1409311" y="330275"/>
                  </a:cubicBezTo>
                  <a:cubicBezTo>
                    <a:pt x="1338074" y="241188"/>
                    <a:pt x="1282559" y="171261"/>
                    <a:pt x="1226553" y="93555"/>
                  </a:cubicBezTo>
                  <a:cubicBezTo>
                    <a:pt x="1206656" y="65879"/>
                    <a:pt x="1179963" y="34764"/>
                    <a:pt x="1136484" y="17896"/>
                  </a:cubicBezTo>
                  <a:cubicBezTo>
                    <a:pt x="1099638" y="3649"/>
                    <a:pt x="1056651" y="-281"/>
                    <a:pt x="930637" y="-281"/>
                  </a:cubicBezTo>
                  <a:cubicBezTo>
                    <a:pt x="628253" y="-281"/>
                    <a:pt x="300158" y="139982"/>
                    <a:pt x="300158" y="695713"/>
                  </a:cubicBezTo>
                  <a:cubicBezTo>
                    <a:pt x="300158" y="725026"/>
                    <a:pt x="300158" y="851288"/>
                    <a:pt x="300158" y="1032656"/>
                  </a:cubicBezTo>
                  <a:lnTo>
                    <a:pt x="176354" y="1032656"/>
                  </a:lnTo>
                  <a:cubicBezTo>
                    <a:pt x="48621" y="1032656"/>
                    <a:pt x="229" y="1095704"/>
                    <a:pt x="229" y="1216398"/>
                  </a:cubicBezTo>
                  <a:cubicBezTo>
                    <a:pt x="229" y="1254800"/>
                    <a:pt x="-672" y="1204607"/>
                    <a:pt x="229" y="1306468"/>
                  </a:cubicBezTo>
                  <a:cubicBezTo>
                    <a:pt x="72120" y="1356907"/>
                    <a:pt x="172178" y="1402187"/>
                    <a:pt x="300731" y="1429290"/>
                  </a:cubicBezTo>
                  <a:cubicBezTo>
                    <a:pt x="300731" y="2137075"/>
                    <a:pt x="300731" y="3104588"/>
                    <a:pt x="300731" y="3158221"/>
                  </a:cubicBezTo>
                  <a:cubicBezTo>
                    <a:pt x="299687" y="3214739"/>
                    <a:pt x="344658" y="3261401"/>
                    <a:pt x="401175" y="3262444"/>
                  </a:cubicBezTo>
                  <a:cubicBezTo>
                    <a:pt x="402165" y="3262463"/>
                    <a:pt x="403155" y="3262466"/>
                    <a:pt x="404146" y="3262456"/>
                  </a:cubicBezTo>
                  <a:lnTo>
                    <a:pt x="759261" y="3262456"/>
                  </a:lnTo>
                  <a:cubicBezTo>
                    <a:pt x="815013" y="3263319"/>
                    <a:pt x="860908" y="3218824"/>
                    <a:pt x="861772" y="3163072"/>
                  </a:cubicBezTo>
                  <a:cubicBezTo>
                    <a:pt x="861773" y="3162983"/>
                    <a:pt x="861774" y="3162894"/>
                    <a:pt x="861776" y="3162806"/>
                  </a:cubicBezTo>
                  <a:cubicBezTo>
                    <a:pt x="861775" y="3112039"/>
                    <a:pt x="861775" y="2134618"/>
                    <a:pt x="861775" y="1438133"/>
                  </a:cubicBezTo>
                  <a:cubicBezTo>
                    <a:pt x="1056897" y="1415452"/>
                    <a:pt x="1270359" y="1372628"/>
                    <a:pt x="1427979" y="1312117"/>
                  </a:cubicBezTo>
                  <a:lnTo>
                    <a:pt x="1427979" y="1156542"/>
                  </a:lnTo>
                  <a:cubicBezTo>
                    <a:pt x="1427979" y="1081539"/>
                    <a:pt x="1401777" y="1034457"/>
                    <a:pt x="1280594" y="1031919"/>
                  </a:cubicBezTo>
                  <a:lnTo>
                    <a:pt x="862185" y="1031919"/>
                  </a:lnTo>
                  <a:cubicBezTo>
                    <a:pt x="862185" y="874952"/>
                    <a:pt x="862185" y="768751"/>
                    <a:pt x="862185" y="747871"/>
                  </a:cubicBezTo>
                  <a:cubicBezTo>
                    <a:pt x="862185" y="446547"/>
                    <a:pt x="959951" y="391768"/>
                    <a:pt x="1208294" y="391768"/>
                  </a:cubicBezTo>
                </a:path>
              </a:pathLst>
            </a:custGeom>
            <a:grpFill/>
            <a:ln w="8188" cap="flat">
              <a:noFill/>
              <a:prstDash val="solid"/>
              <a:miter/>
            </a:ln>
          </p:spPr>
          <p:txBody>
            <a:bodyPr rtlCol="0" anchor="ctr"/>
            <a:lstStyle/>
            <a:p>
              <a:endParaRPr lang="en-GB"/>
            </a:p>
          </p:txBody>
        </p:sp>
        <p:sp>
          <p:nvSpPr>
            <p:cNvPr id="36" name="Freeform 35">
              <a:extLst>
                <a:ext uri="{FF2B5EF4-FFF2-40B4-BE49-F238E27FC236}">
                  <a16:creationId xmlns:a16="http://schemas.microsoft.com/office/drawing/2014/main" id="{2810B73E-1637-B442-B5CE-A2909765F85A}"/>
                </a:ext>
              </a:extLst>
            </p:cNvPr>
            <p:cNvSpPr/>
            <p:nvPr/>
          </p:nvSpPr>
          <p:spPr>
            <a:xfrm>
              <a:off x="3968172" y="3176149"/>
              <a:ext cx="1839116" cy="2292112"/>
            </a:xfrm>
            <a:custGeom>
              <a:avLst/>
              <a:gdLst>
                <a:gd name="connsiteX0" fmla="*/ 1238516 w 1839116"/>
                <a:gd name="connsiteY0" fmla="*/ 1738312 h 2292112"/>
                <a:gd name="connsiteX1" fmla="*/ 816259 w 1839116"/>
                <a:gd name="connsiteY1" fmla="*/ 1931225 h 2292112"/>
                <a:gd name="connsiteX2" fmla="*/ 533116 w 1839116"/>
                <a:gd name="connsiteY2" fmla="*/ 1612378 h 2292112"/>
                <a:gd name="connsiteX3" fmla="*/ 1285516 w 1839116"/>
                <a:gd name="connsiteY3" fmla="*/ 1172428 h 2292112"/>
                <a:gd name="connsiteX4" fmla="*/ 1285516 w 1839116"/>
                <a:gd name="connsiteY4" fmla="*/ 1579298 h 2292112"/>
                <a:gd name="connsiteX5" fmla="*/ 1238516 w 1839116"/>
                <a:gd name="connsiteY5" fmla="*/ 1738312 h 2292112"/>
                <a:gd name="connsiteX6" fmla="*/ 1838864 w 1839116"/>
                <a:gd name="connsiteY6" fmla="*/ 602695 h 2292112"/>
                <a:gd name="connsiteX7" fmla="*/ 1046261 w 1839116"/>
                <a:gd name="connsiteY7" fmla="*/ -281 h 2292112"/>
                <a:gd name="connsiteX8" fmla="*/ 178820 w 1839116"/>
                <a:gd name="connsiteY8" fmla="*/ 173226 h 2292112"/>
                <a:gd name="connsiteX9" fmla="*/ 154255 w 1839116"/>
                <a:gd name="connsiteY9" fmla="*/ 274678 h 2292112"/>
                <a:gd name="connsiteX10" fmla="*/ 238183 w 1839116"/>
                <a:gd name="connsiteY10" fmla="*/ 476679 h 2292112"/>
                <a:gd name="connsiteX11" fmla="*/ 296891 w 1839116"/>
                <a:gd name="connsiteY11" fmla="*/ 527446 h 2292112"/>
                <a:gd name="connsiteX12" fmla="*/ 389416 w 1839116"/>
                <a:gd name="connsiteY12" fmla="*/ 501490 h 2292112"/>
                <a:gd name="connsiteX13" fmla="*/ 928108 w 1839116"/>
                <a:gd name="connsiteY13" fmla="*/ 393160 h 2292112"/>
                <a:gd name="connsiteX14" fmla="*/ 1285270 w 1839116"/>
                <a:gd name="connsiteY14" fmla="*/ 684659 h 2292112"/>
                <a:gd name="connsiteX15" fmla="*/ 1285270 w 1839116"/>
                <a:gd name="connsiteY15" fmla="*/ 853744 h 2292112"/>
                <a:gd name="connsiteX16" fmla="*/ 520015 w 1839116"/>
                <a:gd name="connsiteY16" fmla="*/ 962237 h 2292112"/>
                <a:gd name="connsiteX17" fmla="*/ -171 w 1839116"/>
                <a:gd name="connsiteY17" fmla="*/ 1656184 h 2292112"/>
                <a:gd name="connsiteX18" fmla="*/ 613441 w 1839116"/>
                <a:gd name="connsiteY18" fmla="*/ 2291831 h 2292112"/>
                <a:gd name="connsiteX19" fmla="*/ 1336609 w 1839116"/>
                <a:gd name="connsiteY19" fmla="*/ 2025143 h 2292112"/>
                <a:gd name="connsiteX20" fmla="*/ 1571688 w 1839116"/>
                <a:gd name="connsiteY20" fmla="*/ 2262599 h 2292112"/>
                <a:gd name="connsiteX21" fmla="*/ 1734876 w 1839116"/>
                <a:gd name="connsiteY21" fmla="*/ 2262599 h 2292112"/>
                <a:gd name="connsiteX22" fmla="*/ 1838946 w 1839116"/>
                <a:gd name="connsiteY22" fmla="*/ 2160668 h 2292112"/>
                <a:gd name="connsiteX23" fmla="*/ 1838946 w 1839116"/>
                <a:gd name="connsiteY23" fmla="*/ 2160657 h 2292112"/>
                <a:gd name="connsiteX24" fmla="*/ 1838946 w 1839116"/>
                <a:gd name="connsiteY24" fmla="*/ 602204 h 229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9116" h="2292112">
                  <a:moveTo>
                    <a:pt x="1238516" y="1738312"/>
                  </a:moveTo>
                  <a:cubicBezTo>
                    <a:pt x="1110783" y="1855648"/>
                    <a:pt x="951935" y="1931225"/>
                    <a:pt x="816259" y="1931225"/>
                  </a:cubicBezTo>
                  <a:cubicBezTo>
                    <a:pt x="654545" y="1931225"/>
                    <a:pt x="533116" y="1809631"/>
                    <a:pt x="533116" y="1612378"/>
                  </a:cubicBezTo>
                  <a:cubicBezTo>
                    <a:pt x="533116" y="1196010"/>
                    <a:pt x="909767" y="1214924"/>
                    <a:pt x="1285516" y="1172428"/>
                  </a:cubicBezTo>
                  <a:lnTo>
                    <a:pt x="1285516" y="1579298"/>
                  </a:lnTo>
                  <a:cubicBezTo>
                    <a:pt x="1285516" y="1636615"/>
                    <a:pt x="1286253" y="1694505"/>
                    <a:pt x="1238516" y="1738312"/>
                  </a:cubicBezTo>
                  <a:moveTo>
                    <a:pt x="1838864" y="602695"/>
                  </a:moveTo>
                  <a:cubicBezTo>
                    <a:pt x="1838864" y="143585"/>
                    <a:pt x="1517483" y="-281"/>
                    <a:pt x="1046261" y="-281"/>
                  </a:cubicBezTo>
                  <a:cubicBezTo>
                    <a:pt x="620483" y="-281"/>
                    <a:pt x="252594" y="134414"/>
                    <a:pt x="178820" y="173226"/>
                  </a:cubicBezTo>
                  <a:cubicBezTo>
                    <a:pt x="139517" y="193942"/>
                    <a:pt x="132885" y="220799"/>
                    <a:pt x="154255" y="274678"/>
                  </a:cubicBezTo>
                  <a:cubicBezTo>
                    <a:pt x="178001" y="334124"/>
                    <a:pt x="204121" y="391113"/>
                    <a:pt x="238183" y="476679"/>
                  </a:cubicBezTo>
                  <a:cubicBezTo>
                    <a:pt x="251284" y="509432"/>
                    <a:pt x="267906" y="527446"/>
                    <a:pt x="296891" y="527446"/>
                  </a:cubicBezTo>
                  <a:cubicBezTo>
                    <a:pt x="322438" y="527446"/>
                    <a:pt x="362395" y="511070"/>
                    <a:pt x="389416" y="501490"/>
                  </a:cubicBezTo>
                  <a:cubicBezTo>
                    <a:pt x="525420" y="453016"/>
                    <a:pt x="750918" y="393160"/>
                    <a:pt x="928108" y="393160"/>
                  </a:cubicBezTo>
                  <a:cubicBezTo>
                    <a:pt x="1161876" y="393160"/>
                    <a:pt x="1285270" y="518439"/>
                    <a:pt x="1285270" y="684659"/>
                  </a:cubicBezTo>
                  <a:lnTo>
                    <a:pt x="1285270" y="853744"/>
                  </a:lnTo>
                  <a:cubicBezTo>
                    <a:pt x="923768" y="889445"/>
                    <a:pt x="736671" y="906149"/>
                    <a:pt x="520015" y="962237"/>
                  </a:cubicBezTo>
                  <a:cubicBezTo>
                    <a:pt x="240312" y="1034621"/>
                    <a:pt x="-171" y="1206982"/>
                    <a:pt x="-171" y="1656184"/>
                  </a:cubicBezTo>
                  <a:cubicBezTo>
                    <a:pt x="-171" y="2090894"/>
                    <a:pt x="268151" y="2291831"/>
                    <a:pt x="613441" y="2291831"/>
                  </a:cubicBezTo>
                  <a:cubicBezTo>
                    <a:pt x="927616" y="2291831"/>
                    <a:pt x="1232294" y="2131917"/>
                    <a:pt x="1336609" y="2025143"/>
                  </a:cubicBezTo>
                  <a:cubicBezTo>
                    <a:pt x="1346353" y="2173185"/>
                    <a:pt x="1420373" y="2262599"/>
                    <a:pt x="1571688" y="2262599"/>
                  </a:cubicBezTo>
                  <a:lnTo>
                    <a:pt x="1734876" y="2262599"/>
                  </a:lnTo>
                  <a:cubicBezTo>
                    <a:pt x="1791762" y="2263190"/>
                    <a:pt x="1838355" y="2217554"/>
                    <a:pt x="1838946" y="2160668"/>
                  </a:cubicBezTo>
                  <a:cubicBezTo>
                    <a:pt x="1838946" y="2160664"/>
                    <a:pt x="1838946" y="2160660"/>
                    <a:pt x="1838946" y="2160657"/>
                  </a:cubicBezTo>
                  <a:cubicBezTo>
                    <a:pt x="1838946" y="2104159"/>
                    <a:pt x="1838946" y="747544"/>
                    <a:pt x="1838946" y="602204"/>
                  </a:cubicBezTo>
                </a:path>
              </a:pathLst>
            </a:custGeom>
            <a:grpFill/>
            <a:ln w="8188"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427E8EA2-0125-A041-87DA-E889CBA57F94}"/>
                </a:ext>
              </a:extLst>
            </p:cNvPr>
            <p:cNvSpPr/>
            <p:nvPr/>
          </p:nvSpPr>
          <p:spPr>
            <a:xfrm>
              <a:off x="10357877" y="2309842"/>
              <a:ext cx="1836497" cy="3132959"/>
            </a:xfrm>
            <a:custGeom>
              <a:avLst/>
              <a:gdLst>
                <a:gd name="connsiteX0" fmla="*/ 1836326 w 1836497"/>
                <a:gd name="connsiteY0" fmla="*/ 1418236 h 3132959"/>
                <a:gd name="connsiteX1" fmla="*/ 1255548 w 1836497"/>
                <a:gd name="connsiteY1" fmla="*/ 877817 h 3132959"/>
                <a:gd name="connsiteX2" fmla="*/ 558581 w 1836497"/>
                <a:gd name="connsiteY2" fmla="*/ 1126656 h 3132959"/>
                <a:gd name="connsiteX3" fmla="*/ 558581 w 1836497"/>
                <a:gd name="connsiteY3" fmla="*/ 50404 h 3132959"/>
                <a:gd name="connsiteX4" fmla="*/ 531970 w 1836497"/>
                <a:gd name="connsiteY4" fmla="*/ -281 h 3132959"/>
                <a:gd name="connsiteX5" fmla="*/ 496761 w 1836497"/>
                <a:gd name="connsiteY5" fmla="*/ 13229 h 3132959"/>
                <a:gd name="connsiteX6" fmla="*/ 30779 w 1836497"/>
                <a:gd name="connsiteY6" fmla="*/ 255108 h 3132959"/>
                <a:gd name="connsiteX7" fmla="*/ -171 w 1836497"/>
                <a:gd name="connsiteY7" fmla="*/ 304237 h 3132959"/>
                <a:gd name="connsiteX8" fmla="*/ -171 w 1836497"/>
                <a:gd name="connsiteY8" fmla="*/ 3029012 h 3132959"/>
                <a:gd name="connsiteX9" fmla="*/ 104608 w 1836497"/>
                <a:gd name="connsiteY9" fmla="*/ 3132534 h 3132959"/>
                <a:gd name="connsiteX10" fmla="*/ 106274 w 1836497"/>
                <a:gd name="connsiteY10" fmla="*/ 3132510 h 3132959"/>
                <a:gd name="connsiteX11" fmla="*/ 456722 w 1836497"/>
                <a:gd name="connsiteY11" fmla="*/ 3132510 h 3132959"/>
                <a:gd name="connsiteX12" fmla="*/ 558580 w 1836497"/>
                <a:gd name="connsiteY12" fmla="*/ 3031797 h 3132959"/>
                <a:gd name="connsiteX13" fmla="*/ 558581 w 1836497"/>
                <a:gd name="connsiteY13" fmla="*/ 3030894 h 3132959"/>
                <a:gd name="connsiteX14" fmla="*/ 558581 w 1836497"/>
                <a:gd name="connsiteY14" fmla="*/ 1576841 h 3132959"/>
                <a:gd name="connsiteX15" fmla="*/ 605826 w 1836497"/>
                <a:gd name="connsiteY15" fmla="*/ 1459914 h 3132959"/>
                <a:gd name="connsiteX16" fmla="*/ 1076393 w 1836497"/>
                <a:gd name="connsiteY16" fmla="*/ 1292057 h 3132959"/>
                <a:gd name="connsiteX17" fmla="*/ 1278557 w 1836497"/>
                <a:gd name="connsiteY17" fmla="*/ 1554979 h 3132959"/>
                <a:gd name="connsiteX18" fmla="*/ 1278557 w 1836497"/>
                <a:gd name="connsiteY18" fmla="*/ 3028848 h 3132959"/>
                <a:gd name="connsiteX19" fmla="*/ 1382867 w 1836497"/>
                <a:gd name="connsiteY19" fmla="*/ 3132678 h 3132959"/>
                <a:gd name="connsiteX20" fmla="*/ 1383609 w 1836497"/>
                <a:gd name="connsiteY20" fmla="*/ 3132674 h 3132959"/>
                <a:gd name="connsiteX21" fmla="*/ 1734058 w 1836497"/>
                <a:gd name="connsiteY21" fmla="*/ 3132674 h 3132959"/>
                <a:gd name="connsiteX22" fmla="*/ 1836243 w 1836497"/>
                <a:gd name="connsiteY22" fmla="*/ 3031469 h 3132959"/>
                <a:gd name="connsiteX23" fmla="*/ 1836244 w 1836497"/>
                <a:gd name="connsiteY23" fmla="*/ 3031140 h 3132959"/>
                <a:gd name="connsiteX24" fmla="*/ 1836244 w 1836497"/>
                <a:gd name="connsiteY24" fmla="*/ 1418073 h 313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6497" h="3132959">
                  <a:moveTo>
                    <a:pt x="1836326" y="1418236"/>
                  </a:moveTo>
                  <a:cubicBezTo>
                    <a:pt x="1828138" y="1027661"/>
                    <a:pt x="1592404" y="877817"/>
                    <a:pt x="1255548" y="877817"/>
                  </a:cubicBezTo>
                  <a:cubicBezTo>
                    <a:pt x="977809" y="877817"/>
                    <a:pt x="685332" y="1043792"/>
                    <a:pt x="558581" y="1126656"/>
                  </a:cubicBezTo>
                  <a:lnTo>
                    <a:pt x="558581" y="50404"/>
                  </a:lnTo>
                  <a:cubicBezTo>
                    <a:pt x="558581" y="10445"/>
                    <a:pt x="549902" y="-281"/>
                    <a:pt x="531970" y="-281"/>
                  </a:cubicBezTo>
                  <a:cubicBezTo>
                    <a:pt x="520998" y="-281"/>
                    <a:pt x="511828" y="3895"/>
                    <a:pt x="496761" y="13229"/>
                  </a:cubicBezTo>
                  <a:cubicBezTo>
                    <a:pt x="348074" y="106050"/>
                    <a:pt x="192258" y="186930"/>
                    <a:pt x="30779" y="255108"/>
                  </a:cubicBezTo>
                  <a:cubicBezTo>
                    <a:pt x="12766" y="262641"/>
                    <a:pt x="893" y="269109"/>
                    <a:pt x="-171" y="304237"/>
                  </a:cubicBezTo>
                  <a:cubicBezTo>
                    <a:pt x="2531" y="359589"/>
                    <a:pt x="-171" y="2970466"/>
                    <a:pt x="-171" y="3029012"/>
                  </a:cubicBezTo>
                  <a:cubicBezTo>
                    <a:pt x="177" y="3086533"/>
                    <a:pt x="47088" y="3132881"/>
                    <a:pt x="104608" y="3132534"/>
                  </a:cubicBezTo>
                  <a:cubicBezTo>
                    <a:pt x="105163" y="3132530"/>
                    <a:pt x="105718" y="3132523"/>
                    <a:pt x="106274" y="3132510"/>
                  </a:cubicBezTo>
                  <a:lnTo>
                    <a:pt x="456722" y="3132510"/>
                  </a:lnTo>
                  <a:cubicBezTo>
                    <a:pt x="512660" y="3132826"/>
                    <a:pt x="558263" y="3087736"/>
                    <a:pt x="558580" y="3031797"/>
                  </a:cubicBezTo>
                  <a:cubicBezTo>
                    <a:pt x="558582" y="3031496"/>
                    <a:pt x="558582" y="3031196"/>
                    <a:pt x="558581" y="3030894"/>
                  </a:cubicBezTo>
                  <a:lnTo>
                    <a:pt x="558581" y="1576841"/>
                  </a:lnTo>
                  <a:cubicBezTo>
                    <a:pt x="558581" y="1509043"/>
                    <a:pt x="574957" y="1478010"/>
                    <a:pt x="605826" y="1459914"/>
                  </a:cubicBezTo>
                  <a:cubicBezTo>
                    <a:pt x="744449" y="1377541"/>
                    <a:pt x="934985" y="1292057"/>
                    <a:pt x="1076393" y="1292057"/>
                  </a:cubicBezTo>
                  <a:cubicBezTo>
                    <a:pt x="1227544" y="1292057"/>
                    <a:pt x="1278557" y="1397274"/>
                    <a:pt x="1278557" y="1554979"/>
                  </a:cubicBezTo>
                  <a:cubicBezTo>
                    <a:pt x="1278557" y="2154188"/>
                    <a:pt x="1278557" y="2972431"/>
                    <a:pt x="1278557" y="3028848"/>
                  </a:cubicBezTo>
                  <a:cubicBezTo>
                    <a:pt x="1278689" y="3086325"/>
                    <a:pt x="1325391" y="3132811"/>
                    <a:pt x="1382867" y="3132678"/>
                  </a:cubicBezTo>
                  <a:cubicBezTo>
                    <a:pt x="1383114" y="3132678"/>
                    <a:pt x="1383362" y="3132676"/>
                    <a:pt x="1383609" y="3132674"/>
                  </a:cubicBezTo>
                  <a:lnTo>
                    <a:pt x="1734058" y="3132674"/>
                  </a:lnTo>
                  <a:cubicBezTo>
                    <a:pt x="1790221" y="3132945"/>
                    <a:pt x="1835972" y="3087634"/>
                    <a:pt x="1836243" y="3031469"/>
                  </a:cubicBezTo>
                  <a:cubicBezTo>
                    <a:pt x="1836244" y="3031360"/>
                    <a:pt x="1836244" y="3031250"/>
                    <a:pt x="1836244" y="3031140"/>
                  </a:cubicBezTo>
                  <a:cubicBezTo>
                    <a:pt x="1836244" y="2975461"/>
                    <a:pt x="1836244" y="1983465"/>
                    <a:pt x="1836244" y="1418073"/>
                  </a:cubicBezTo>
                </a:path>
              </a:pathLst>
            </a:custGeom>
            <a:grpFill/>
            <a:ln w="8188" cap="flat">
              <a:noFill/>
              <a:prstDash val="solid"/>
              <a:miter/>
            </a:ln>
          </p:spPr>
          <p:txBody>
            <a:bodyPr rtlCol="0" anchor="ctr"/>
            <a:lstStyle/>
            <a:p>
              <a:endParaRPr lang="en-GB"/>
            </a:p>
          </p:txBody>
        </p:sp>
      </p:grpSp>
    </p:spTree>
    <p:extLst>
      <p:ext uri="{BB962C8B-B14F-4D97-AF65-F5344CB8AC3E}">
        <p14:creationId xmlns:p14="http://schemas.microsoft.com/office/powerpoint/2010/main" val="37513064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standard content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63DFF-E4C1-B94E-B2FE-4C2A240AE9DA}"/>
              </a:ext>
            </a:extLst>
          </p:cNvPr>
          <p:cNvSpPr>
            <a:spLocks noGrp="1"/>
          </p:cNvSpPr>
          <p:nvPr>
            <p:ph type="title" hasCustomPrompt="1"/>
          </p:nvPr>
        </p:nvSpPr>
        <p:spPr/>
        <p:txBody>
          <a:bodyPr lIns="0"/>
          <a:lstStyle/>
          <a:p>
            <a:r>
              <a:rPr lang="en-GB" dirty="0"/>
              <a:t>Title: please do not reduce type size or change colour. You can go over 3 lines if needed</a:t>
            </a:r>
          </a:p>
        </p:txBody>
      </p:sp>
      <p:sp>
        <p:nvSpPr>
          <p:cNvPr id="3" name="Content Placeholder 2">
            <a:extLst>
              <a:ext uri="{FF2B5EF4-FFF2-40B4-BE49-F238E27FC236}">
                <a16:creationId xmlns:a16="http://schemas.microsoft.com/office/drawing/2014/main" id="{C734FF52-74B9-2B44-BB30-99AA4C6F6F15}"/>
              </a:ext>
            </a:extLst>
          </p:cNvPr>
          <p:cNvSpPr>
            <a:spLocks noGrp="1"/>
          </p:cNvSpPr>
          <p:nvPr>
            <p:ph sz="half" idx="1" hasCustomPrompt="1"/>
          </p:nvPr>
        </p:nvSpPr>
        <p:spPr>
          <a:xfrm>
            <a:off x="396000" y="1800000"/>
            <a:ext cx="5181600" cy="4351338"/>
          </a:xfrm>
        </p:spPr>
        <p:txBody>
          <a:bodyPr lIns="0"/>
          <a:lstStyle>
            <a:lvl1pPr>
              <a:defRPr>
                <a:latin typeface="+mn-lt"/>
              </a:defRPr>
            </a:lvl1pPr>
            <a:lvl2pPr>
              <a:defRPr>
                <a:latin typeface="+mn-lt"/>
              </a:defRPr>
            </a:lvl2pPr>
            <a:lvl3pPr>
              <a:defRPr>
                <a:latin typeface="+mn-lt"/>
              </a:defRPr>
            </a:lvl3pPr>
          </a:lstStyle>
          <a:p>
            <a:pPr lvl="0"/>
            <a:r>
              <a:rPr lang="en-GB" dirty="0"/>
              <a:t>First level is a standard bullet</a:t>
            </a:r>
          </a:p>
          <a:p>
            <a:pPr lvl="1"/>
            <a:r>
              <a:rPr lang="en-GB" dirty="0"/>
              <a:t>Second level is a sub bullet</a:t>
            </a:r>
          </a:p>
          <a:p>
            <a:pPr lvl="2"/>
            <a:r>
              <a:rPr lang="en-GB" dirty="0"/>
              <a:t>Third style is paragraph style with increased line spacing and full justification</a:t>
            </a:r>
          </a:p>
        </p:txBody>
      </p:sp>
      <p:sp>
        <p:nvSpPr>
          <p:cNvPr id="4" name="Content Placeholder 3">
            <a:extLst>
              <a:ext uri="{FF2B5EF4-FFF2-40B4-BE49-F238E27FC236}">
                <a16:creationId xmlns:a16="http://schemas.microsoft.com/office/drawing/2014/main" id="{0D5B0D53-36B4-414D-93BF-F33B61EF06FF}"/>
              </a:ext>
            </a:extLst>
          </p:cNvPr>
          <p:cNvSpPr>
            <a:spLocks noGrp="1"/>
          </p:cNvSpPr>
          <p:nvPr>
            <p:ph sz="half" idx="2" hasCustomPrompt="1"/>
          </p:nvPr>
        </p:nvSpPr>
        <p:spPr>
          <a:xfrm>
            <a:off x="5882952" y="1800000"/>
            <a:ext cx="5181600" cy="4351338"/>
          </a:xfrm>
        </p:spPr>
        <p:txBody>
          <a:bodyPr lIns="0"/>
          <a:lstStyle>
            <a:lvl1pPr>
              <a:defRPr>
                <a:latin typeface="+mn-lt"/>
              </a:defRPr>
            </a:lvl1pPr>
            <a:lvl2pPr>
              <a:defRPr>
                <a:latin typeface="+mn-lt"/>
              </a:defRPr>
            </a:lvl2pPr>
            <a:lvl3pPr>
              <a:defRPr>
                <a:latin typeface="+mn-lt"/>
              </a:defRPr>
            </a:lvl3pPr>
          </a:lstStyle>
          <a:p>
            <a:pPr lvl="0"/>
            <a:r>
              <a:rPr lang="en-GB" dirty="0"/>
              <a:t>First level is a standard bullet</a:t>
            </a:r>
          </a:p>
          <a:p>
            <a:pPr lvl="1"/>
            <a:r>
              <a:rPr lang="en-GB" dirty="0"/>
              <a:t>Second level is a sub bullet</a:t>
            </a:r>
          </a:p>
          <a:p>
            <a:pPr lvl="2"/>
            <a:r>
              <a:rPr lang="en-GB" dirty="0"/>
              <a:t>Third style is paragraph style with increased line spacing and full justification</a:t>
            </a:r>
          </a:p>
        </p:txBody>
      </p:sp>
      <p:sp>
        <p:nvSpPr>
          <p:cNvPr id="5" name="Date Placeholder 4">
            <a:extLst>
              <a:ext uri="{FF2B5EF4-FFF2-40B4-BE49-F238E27FC236}">
                <a16:creationId xmlns:a16="http://schemas.microsoft.com/office/drawing/2014/main" id="{54D143E1-D4E3-414A-AA5F-D0A5B4E93954}"/>
              </a:ext>
            </a:extLst>
          </p:cNvPr>
          <p:cNvSpPr>
            <a:spLocks noGrp="1"/>
          </p:cNvSpPr>
          <p:nvPr>
            <p:ph type="dt" sz="half" idx="10"/>
          </p:nvPr>
        </p:nvSpPr>
        <p:spPr/>
        <p:txBody>
          <a:bodyPr/>
          <a:lstStyle/>
          <a:p>
            <a:fld id="{3CF6C1AE-1B2E-3145-843C-79A4D6E18911}" type="datetime1">
              <a:rPr lang="en-GB" smtClean="0"/>
              <a:t>27/07/2022</a:t>
            </a:fld>
            <a:endParaRPr lang="en-GB"/>
          </a:p>
        </p:txBody>
      </p:sp>
      <p:sp>
        <p:nvSpPr>
          <p:cNvPr id="6" name="Footer Placeholder 5">
            <a:extLst>
              <a:ext uri="{FF2B5EF4-FFF2-40B4-BE49-F238E27FC236}">
                <a16:creationId xmlns:a16="http://schemas.microsoft.com/office/drawing/2014/main" id="{E8E22455-EB52-2E4D-8945-E3F03550AA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ED3B16-C45B-344B-AEAD-033EAE586E78}"/>
              </a:ext>
            </a:extLst>
          </p:cNvPr>
          <p:cNvSpPr>
            <a:spLocks noGrp="1"/>
          </p:cNvSpPr>
          <p:nvPr>
            <p:ph type="sldNum" sz="quarter" idx="12"/>
          </p:nvPr>
        </p:nvSpPr>
        <p:spPr>
          <a:xfrm>
            <a:off x="11478295" y="6423269"/>
            <a:ext cx="348519" cy="268798"/>
          </a:xfrm>
          <a:prstGeom prst="rect">
            <a:avLst/>
          </a:prstGeom>
        </p:spPr>
        <p:txBody>
          <a:bodyPr/>
          <a:lstStyle/>
          <a:p>
            <a:fld id="{422C33FC-598B-F349-AD57-00349B3062DC}" type="slidenum">
              <a:rPr lang="en-GB" smtClean="0"/>
              <a:t>‹#›</a:t>
            </a:fld>
            <a:endParaRPr lang="en-GB"/>
          </a:p>
        </p:txBody>
      </p:sp>
      <p:pic>
        <p:nvPicPr>
          <p:cNvPr id="9" name="Picture 8">
            <a:extLst>
              <a:ext uri="{FF2B5EF4-FFF2-40B4-BE49-F238E27FC236}">
                <a16:creationId xmlns:a16="http://schemas.microsoft.com/office/drawing/2014/main" id="{76661186-5165-8A46-BCBF-AD6133AF2C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648728" y="2564904"/>
            <a:ext cx="1874912" cy="812462"/>
          </a:xfrm>
          <a:prstGeom prst="rect">
            <a:avLst/>
          </a:prstGeom>
        </p:spPr>
      </p:pic>
      <p:sp>
        <p:nvSpPr>
          <p:cNvPr id="10" name="Rectangle 9">
            <a:extLst>
              <a:ext uri="{FF2B5EF4-FFF2-40B4-BE49-F238E27FC236}">
                <a16:creationId xmlns:a16="http://schemas.microsoft.com/office/drawing/2014/main" id="{59E551ED-F936-3548-A278-567693759E51}"/>
              </a:ext>
            </a:extLst>
          </p:cNvPr>
          <p:cNvSpPr/>
          <p:nvPr userDrawn="1"/>
        </p:nvSpPr>
        <p:spPr>
          <a:xfrm>
            <a:off x="13391956" y="2564904"/>
            <a:ext cx="43204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89770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hank you blue">
    <p:bg>
      <p:bgPr>
        <a:solidFill>
          <a:schemeClr val="accent1"/>
        </a:solidFill>
        <a:effectLst/>
      </p:bgPr>
    </p:bg>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4687F56E-A5E5-274E-B6BC-9396DCA10B9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717032"/>
            <a:ext cx="12000656" cy="4159543"/>
          </a:xfrm>
          <a:prstGeom prst="rect">
            <a:avLst/>
          </a:prstGeom>
        </p:spPr>
      </p:pic>
      <p:sp>
        <p:nvSpPr>
          <p:cNvPr id="2" name="Title 1">
            <a:extLst>
              <a:ext uri="{FF2B5EF4-FFF2-40B4-BE49-F238E27FC236}">
                <a16:creationId xmlns:a16="http://schemas.microsoft.com/office/drawing/2014/main" id="{3D0A18D9-0307-A64B-A0BE-F79B6ADAA732}"/>
              </a:ext>
            </a:extLst>
          </p:cNvPr>
          <p:cNvSpPr>
            <a:spLocks noGrp="1"/>
          </p:cNvSpPr>
          <p:nvPr>
            <p:ph type="ctrTitle" hasCustomPrompt="1"/>
          </p:nvPr>
        </p:nvSpPr>
        <p:spPr>
          <a:xfrm>
            <a:off x="395430" y="909003"/>
            <a:ext cx="9144000" cy="2387600"/>
          </a:xfrm>
        </p:spPr>
        <p:txBody>
          <a:bodyPr lIns="0" anchor="b">
            <a:normAutofit/>
          </a:bodyPr>
          <a:lstStyle>
            <a:lvl1pPr algn="l">
              <a:lnSpc>
                <a:spcPct val="100000"/>
              </a:lnSpc>
              <a:defRPr sz="3600" b="1" i="0">
                <a:solidFill>
                  <a:schemeClr val="bg1"/>
                </a:solidFill>
                <a:latin typeface="Roboto Slab" pitchFamily="2" charset="0"/>
                <a:ea typeface="Roboto Slab" pitchFamily="2" charset="0"/>
                <a:cs typeface="Poppins Medium" pitchFamily="2" charset="77"/>
              </a:defRPr>
            </a:lvl1pPr>
          </a:lstStyle>
          <a:p>
            <a:r>
              <a:rPr lang="en-GB" dirty="0"/>
              <a:t>Thank you or similar sign-off</a:t>
            </a:r>
          </a:p>
        </p:txBody>
      </p:sp>
      <p:sp>
        <p:nvSpPr>
          <p:cNvPr id="3" name="Subtitle 2">
            <a:extLst>
              <a:ext uri="{FF2B5EF4-FFF2-40B4-BE49-F238E27FC236}">
                <a16:creationId xmlns:a16="http://schemas.microsoft.com/office/drawing/2014/main" id="{2D25B8BD-6A68-3A48-B367-5741AF5B72D7}"/>
              </a:ext>
            </a:extLst>
          </p:cNvPr>
          <p:cNvSpPr>
            <a:spLocks noGrp="1"/>
          </p:cNvSpPr>
          <p:nvPr>
            <p:ph type="subTitle" idx="1" hasCustomPrompt="1"/>
          </p:nvPr>
        </p:nvSpPr>
        <p:spPr>
          <a:xfrm>
            <a:off x="395430" y="3464519"/>
            <a:ext cx="9144000" cy="2305857"/>
          </a:xfrm>
        </p:spPr>
        <p:txBody>
          <a:bodyPr lIns="0">
            <a:normAutofit/>
          </a:bodyPr>
          <a:lstStyle>
            <a:lvl1pPr marL="0" indent="0" algn="l">
              <a:lnSpc>
                <a:spcPct val="100000"/>
              </a:lnSpc>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Add contact details here </a:t>
            </a:r>
          </a:p>
        </p:txBody>
      </p:sp>
      <p:sp>
        <p:nvSpPr>
          <p:cNvPr id="4" name="Date Placeholder 3">
            <a:extLst>
              <a:ext uri="{FF2B5EF4-FFF2-40B4-BE49-F238E27FC236}">
                <a16:creationId xmlns:a16="http://schemas.microsoft.com/office/drawing/2014/main" id="{1BA15717-DE15-0A42-9657-201078ACCAAE}"/>
              </a:ext>
            </a:extLst>
          </p:cNvPr>
          <p:cNvSpPr>
            <a:spLocks noGrp="1"/>
          </p:cNvSpPr>
          <p:nvPr>
            <p:ph type="dt" sz="half" idx="10"/>
          </p:nvPr>
        </p:nvSpPr>
        <p:spPr/>
        <p:txBody>
          <a:bodyPr/>
          <a:lstStyle>
            <a:lvl1pPr>
              <a:defRPr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fld id="{D1E0AFB6-5905-074F-BC41-E3675B7BA06A}" type="datetime1">
              <a:rPr lang="en-GB" smtClean="0"/>
              <a:t>27/07/2022</a:t>
            </a:fld>
            <a:endParaRPr lang="en-GB" dirty="0"/>
          </a:p>
        </p:txBody>
      </p:sp>
      <p:sp>
        <p:nvSpPr>
          <p:cNvPr id="5" name="Footer Placeholder 4">
            <a:extLst>
              <a:ext uri="{FF2B5EF4-FFF2-40B4-BE49-F238E27FC236}">
                <a16:creationId xmlns:a16="http://schemas.microsoft.com/office/drawing/2014/main" id="{9A792B40-E6DB-8D4A-AA3B-8AE0A00A80A2}"/>
              </a:ext>
            </a:extLst>
          </p:cNvPr>
          <p:cNvSpPr>
            <a:spLocks noGrp="1"/>
          </p:cNvSpPr>
          <p:nvPr>
            <p:ph type="ftr" sz="quarter" idx="11"/>
          </p:nvPr>
        </p:nvSpPr>
        <p:spPr/>
        <p:txBody>
          <a:bodyPr/>
          <a:lstStyle>
            <a:lvl1pPr>
              <a:defRPr b="0" i="0">
                <a:latin typeface="Roboto Light" panose="02000000000000000000" pitchFamily="2" charset="0"/>
                <a:ea typeface="Roboto Light" panose="02000000000000000000" pitchFamily="2" charset="0"/>
                <a:cs typeface="Roboto Light" panose="02000000000000000000" pitchFamily="2" charset="0"/>
              </a:defRPr>
            </a:lvl1pPr>
          </a:lstStyle>
          <a:p>
            <a:endParaRPr lang="en-GB"/>
          </a:p>
        </p:txBody>
      </p:sp>
      <p:pic>
        <p:nvPicPr>
          <p:cNvPr id="42" name="Graphic 41" hidden="1">
            <a:extLst>
              <a:ext uri="{FF2B5EF4-FFF2-40B4-BE49-F238E27FC236}">
                <a16:creationId xmlns:a16="http://schemas.microsoft.com/office/drawing/2014/main" id="{92856788-B400-5B45-8DEF-A0292067685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1036" y="-23726"/>
            <a:ext cx="1993490" cy="1121337"/>
          </a:xfrm>
          <a:prstGeom prst="rect">
            <a:avLst/>
          </a:prstGeom>
        </p:spPr>
      </p:pic>
      <p:grpSp>
        <p:nvGrpSpPr>
          <p:cNvPr id="24" name="Group 23">
            <a:extLst>
              <a:ext uri="{FF2B5EF4-FFF2-40B4-BE49-F238E27FC236}">
                <a16:creationId xmlns:a16="http://schemas.microsoft.com/office/drawing/2014/main" id="{2A28C200-00F5-CF4B-92D3-307A378D85EE}"/>
              </a:ext>
            </a:extLst>
          </p:cNvPr>
          <p:cNvGrpSpPr/>
          <p:nvPr userDrawn="1"/>
        </p:nvGrpSpPr>
        <p:grpSpPr>
          <a:xfrm>
            <a:off x="10835795" y="6288957"/>
            <a:ext cx="1023175" cy="348334"/>
            <a:chOff x="0" y="1353270"/>
            <a:chExt cx="12194374" cy="4151510"/>
          </a:xfrm>
          <a:solidFill>
            <a:schemeClr val="bg1"/>
          </a:solidFill>
        </p:grpSpPr>
        <p:sp>
          <p:nvSpPr>
            <p:cNvPr id="25" name="Freeform 24">
              <a:extLst>
                <a:ext uri="{FF2B5EF4-FFF2-40B4-BE49-F238E27FC236}">
                  <a16:creationId xmlns:a16="http://schemas.microsoft.com/office/drawing/2014/main" id="{C0E28408-8D4E-4344-8BF4-CD5DA4DEDCE9}"/>
                </a:ext>
              </a:extLst>
            </p:cNvPr>
            <p:cNvSpPr/>
            <p:nvPr/>
          </p:nvSpPr>
          <p:spPr>
            <a:xfrm>
              <a:off x="7408127" y="3166569"/>
              <a:ext cx="941960" cy="2268843"/>
            </a:xfrm>
            <a:custGeom>
              <a:avLst/>
              <a:gdLst>
                <a:gd name="connsiteX0" fmla="*/ 915833 w 941960"/>
                <a:gd name="connsiteY0" fmla="*/ 214494 h 2268843"/>
                <a:gd name="connsiteX1" fmla="*/ 562354 w 941960"/>
                <a:gd name="connsiteY1" fmla="*/ 2143871 h 2268843"/>
                <a:gd name="connsiteX2" fmla="*/ 417754 w 941960"/>
                <a:gd name="connsiteY2" fmla="*/ 2267513 h 2268843"/>
                <a:gd name="connsiteX3" fmla="*/ 117416 w 941960"/>
                <a:gd name="connsiteY3" fmla="*/ 2267513 h 2268843"/>
                <a:gd name="connsiteX4" fmla="*/ 5404 w 941960"/>
                <a:gd name="connsiteY4" fmla="*/ 2128314 h 2268843"/>
                <a:gd name="connsiteX5" fmla="*/ 342424 w 941960"/>
                <a:gd name="connsiteY5" fmla="*/ 231608 h 2268843"/>
                <a:gd name="connsiteX6" fmla="*/ 854177 w 941960"/>
                <a:gd name="connsiteY6" fmla="*/ 16832 h 2268843"/>
                <a:gd name="connsiteX7" fmla="*/ 907563 w 941960"/>
                <a:gd name="connsiteY7" fmla="*/ -281 h 2268843"/>
                <a:gd name="connsiteX8" fmla="*/ 941789 w 941960"/>
                <a:gd name="connsiteY8" fmla="*/ 43034 h 2268843"/>
                <a:gd name="connsiteX9" fmla="*/ 915833 w 941960"/>
                <a:gd name="connsiteY9" fmla="*/ 214986 h 226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1960" h="2268843">
                  <a:moveTo>
                    <a:pt x="915833" y="214494"/>
                  </a:moveTo>
                  <a:cubicBezTo>
                    <a:pt x="797270" y="872250"/>
                    <a:pt x="681491" y="1486362"/>
                    <a:pt x="562354" y="2143871"/>
                  </a:cubicBezTo>
                  <a:cubicBezTo>
                    <a:pt x="547043" y="2227718"/>
                    <a:pt x="498815" y="2266693"/>
                    <a:pt x="417754" y="2267513"/>
                  </a:cubicBezTo>
                  <a:cubicBezTo>
                    <a:pt x="317451" y="2268331"/>
                    <a:pt x="217147" y="2269396"/>
                    <a:pt x="117416" y="2267513"/>
                  </a:cubicBezTo>
                  <a:cubicBezTo>
                    <a:pt x="14083" y="2265466"/>
                    <a:pt x="-13592" y="2232140"/>
                    <a:pt x="5404" y="2128314"/>
                  </a:cubicBezTo>
                  <a:cubicBezTo>
                    <a:pt x="63948" y="1801279"/>
                    <a:pt x="291986" y="521468"/>
                    <a:pt x="342424" y="231608"/>
                  </a:cubicBezTo>
                  <a:cubicBezTo>
                    <a:pt x="528129" y="166103"/>
                    <a:pt x="686322" y="105347"/>
                    <a:pt x="854177" y="16832"/>
                  </a:cubicBezTo>
                  <a:cubicBezTo>
                    <a:pt x="870387" y="7028"/>
                    <a:pt x="888673" y="1166"/>
                    <a:pt x="907563" y="-281"/>
                  </a:cubicBezTo>
                  <a:cubicBezTo>
                    <a:pt x="933683" y="-281"/>
                    <a:pt x="941789" y="16095"/>
                    <a:pt x="941789" y="43034"/>
                  </a:cubicBezTo>
                  <a:cubicBezTo>
                    <a:pt x="941789" y="72512"/>
                    <a:pt x="920419" y="189439"/>
                    <a:pt x="915833" y="214986"/>
                  </a:cubicBezTo>
                </a:path>
              </a:pathLst>
            </a:custGeom>
            <a:grpFill/>
            <a:ln w="8188"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D898F521-BBCE-B945-8E05-6842B450C945}"/>
                </a:ext>
              </a:extLst>
            </p:cNvPr>
            <p:cNvSpPr/>
            <p:nvPr/>
          </p:nvSpPr>
          <p:spPr>
            <a:xfrm>
              <a:off x="9106311" y="1353270"/>
              <a:ext cx="1227083" cy="741558"/>
            </a:xfrm>
            <a:custGeom>
              <a:avLst/>
              <a:gdLst>
                <a:gd name="connsiteX0" fmla="*/ 1226832 w 1227083"/>
                <a:gd name="connsiteY0" fmla="*/ 365105 h 741558"/>
                <a:gd name="connsiteX1" fmla="*/ 1226832 w 1227083"/>
                <a:gd name="connsiteY1" fmla="*/ 365105 h 741558"/>
                <a:gd name="connsiteX2" fmla="*/ 1219135 w 1227083"/>
                <a:gd name="connsiteY2" fmla="*/ 346436 h 741558"/>
                <a:gd name="connsiteX3" fmla="*/ 883916 w 1227083"/>
                <a:gd name="connsiteY3" fmla="*/ 5399 h 741558"/>
                <a:gd name="connsiteX4" fmla="*/ 854685 w 1227083"/>
                <a:gd name="connsiteY4" fmla="*/ 4826 h 741558"/>
                <a:gd name="connsiteX5" fmla="*/ 21797 w 1227083"/>
                <a:gd name="connsiteY5" fmla="*/ 349302 h 741558"/>
                <a:gd name="connsiteX6" fmla="*/ 835 w 1227083"/>
                <a:gd name="connsiteY6" fmla="*/ 369527 h 741558"/>
                <a:gd name="connsiteX7" fmla="*/ 16 w 1227083"/>
                <a:gd name="connsiteY7" fmla="*/ 373949 h 741558"/>
                <a:gd name="connsiteX8" fmla="*/ 13853 w 1227083"/>
                <a:gd name="connsiteY8" fmla="*/ 394092 h 741558"/>
                <a:gd name="connsiteX9" fmla="*/ 721548 w 1227083"/>
                <a:gd name="connsiteY9" fmla="*/ 734473 h 741558"/>
                <a:gd name="connsiteX10" fmla="*/ 761096 w 1227083"/>
                <a:gd name="connsiteY10" fmla="*/ 733737 h 741558"/>
                <a:gd name="connsiteX11" fmla="*/ 1210210 w 1227083"/>
                <a:gd name="connsiteY11" fmla="*/ 396957 h 741558"/>
                <a:gd name="connsiteX12" fmla="*/ 1224539 w 1227083"/>
                <a:gd name="connsiteY12" fmla="*/ 378370 h 741558"/>
                <a:gd name="connsiteX13" fmla="*/ 1224539 w 1227083"/>
                <a:gd name="connsiteY13" fmla="*/ 378370 h 741558"/>
                <a:gd name="connsiteX14" fmla="*/ 1226258 w 1227083"/>
                <a:gd name="connsiteY14" fmla="*/ 371738 h 741558"/>
                <a:gd name="connsiteX15" fmla="*/ 1226913 w 1227083"/>
                <a:gd name="connsiteY15" fmla="*/ 365106 h 74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83" h="741558">
                  <a:moveTo>
                    <a:pt x="1226832" y="365105"/>
                  </a:moveTo>
                  <a:lnTo>
                    <a:pt x="1226832" y="365105"/>
                  </a:lnTo>
                  <a:cubicBezTo>
                    <a:pt x="1226685" y="358140"/>
                    <a:pt x="1223940" y="351481"/>
                    <a:pt x="1219135" y="346436"/>
                  </a:cubicBezTo>
                  <a:lnTo>
                    <a:pt x="883916" y="5399"/>
                  </a:lnTo>
                  <a:cubicBezTo>
                    <a:pt x="875638" y="-1952"/>
                    <a:pt x="863244" y="-2195"/>
                    <a:pt x="854685" y="4826"/>
                  </a:cubicBezTo>
                  <a:cubicBezTo>
                    <a:pt x="641796" y="156635"/>
                    <a:pt x="291020" y="285271"/>
                    <a:pt x="21797" y="349302"/>
                  </a:cubicBezTo>
                  <a:cubicBezTo>
                    <a:pt x="11613" y="351661"/>
                    <a:pt x="3556" y="359435"/>
                    <a:pt x="835" y="369527"/>
                  </a:cubicBezTo>
                  <a:cubicBezTo>
                    <a:pt x="443" y="370977"/>
                    <a:pt x="169" y="372455"/>
                    <a:pt x="16" y="373949"/>
                  </a:cubicBezTo>
                  <a:cubicBezTo>
                    <a:pt x="-1327" y="383244"/>
                    <a:pt x="4696" y="392011"/>
                    <a:pt x="13853" y="394092"/>
                  </a:cubicBezTo>
                  <a:cubicBezTo>
                    <a:pt x="258431" y="457632"/>
                    <a:pt x="560980" y="584466"/>
                    <a:pt x="721548" y="734473"/>
                  </a:cubicBezTo>
                  <a:cubicBezTo>
                    <a:pt x="733177" y="743816"/>
                    <a:pt x="749823" y="743506"/>
                    <a:pt x="761096" y="733737"/>
                  </a:cubicBezTo>
                  <a:lnTo>
                    <a:pt x="1210210" y="396957"/>
                  </a:lnTo>
                  <a:cubicBezTo>
                    <a:pt x="1216675" y="392269"/>
                    <a:pt x="1221649" y="385815"/>
                    <a:pt x="1224539" y="378370"/>
                  </a:cubicBezTo>
                  <a:lnTo>
                    <a:pt x="1224539" y="378370"/>
                  </a:lnTo>
                  <a:cubicBezTo>
                    <a:pt x="1225350" y="376228"/>
                    <a:pt x="1225927" y="374004"/>
                    <a:pt x="1226258" y="371738"/>
                  </a:cubicBezTo>
                  <a:cubicBezTo>
                    <a:pt x="1226679" y="369552"/>
                    <a:pt x="1226898" y="367332"/>
                    <a:pt x="1226913" y="365106"/>
                  </a:cubicBezTo>
                </a:path>
              </a:pathLst>
            </a:custGeom>
            <a:grpFill/>
            <a:ln w="8188"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2618D403-97DC-6A44-A60F-17BED50A6C63}"/>
                </a:ext>
              </a:extLst>
            </p:cNvPr>
            <p:cNvSpPr/>
            <p:nvPr/>
          </p:nvSpPr>
          <p:spPr>
            <a:xfrm>
              <a:off x="8959018" y="2212437"/>
              <a:ext cx="1227483" cy="741574"/>
            </a:xfrm>
            <a:custGeom>
              <a:avLst/>
              <a:gdLst>
                <a:gd name="connsiteX0" fmla="*/ 1227312 w 1227483"/>
                <a:gd name="connsiteY0" fmla="*/ 365122 h 741574"/>
                <a:gd name="connsiteX1" fmla="*/ 1227312 w 1227483"/>
                <a:gd name="connsiteY1" fmla="*/ 365122 h 741574"/>
                <a:gd name="connsiteX2" fmla="*/ 1219124 w 1227483"/>
                <a:gd name="connsiteY2" fmla="*/ 346453 h 741574"/>
                <a:gd name="connsiteX3" fmla="*/ 883824 w 1227483"/>
                <a:gd name="connsiteY3" fmla="*/ 5416 h 741574"/>
                <a:gd name="connsiteX4" fmla="*/ 854674 w 1227483"/>
                <a:gd name="connsiteY4" fmla="*/ 4843 h 741574"/>
                <a:gd name="connsiteX5" fmla="*/ 21787 w 1227483"/>
                <a:gd name="connsiteY5" fmla="*/ 349319 h 741574"/>
                <a:gd name="connsiteX6" fmla="*/ 825 w 1227483"/>
                <a:gd name="connsiteY6" fmla="*/ 369462 h 741574"/>
                <a:gd name="connsiteX7" fmla="*/ 6 w 1227483"/>
                <a:gd name="connsiteY7" fmla="*/ 373965 h 741574"/>
                <a:gd name="connsiteX8" fmla="*/ 13843 w 1227483"/>
                <a:gd name="connsiteY8" fmla="*/ 394108 h 741574"/>
                <a:gd name="connsiteX9" fmla="*/ 721538 w 1227483"/>
                <a:gd name="connsiteY9" fmla="*/ 734490 h 741574"/>
                <a:gd name="connsiteX10" fmla="*/ 761086 w 1227483"/>
                <a:gd name="connsiteY10" fmla="*/ 733753 h 741574"/>
                <a:gd name="connsiteX11" fmla="*/ 1210364 w 1227483"/>
                <a:gd name="connsiteY11" fmla="*/ 396974 h 741574"/>
                <a:gd name="connsiteX12" fmla="*/ 1224611 w 1227483"/>
                <a:gd name="connsiteY12" fmla="*/ 378387 h 741574"/>
                <a:gd name="connsiteX13" fmla="*/ 1224611 w 1227483"/>
                <a:gd name="connsiteY13" fmla="*/ 378387 h 741574"/>
                <a:gd name="connsiteX14" fmla="*/ 1226248 w 1227483"/>
                <a:gd name="connsiteY14" fmla="*/ 371673 h 741574"/>
                <a:gd name="connsiteX15" fmla="*/ 1226903 w 1227483"/>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483" h="741574">
                  <a:moveTo>
                    <a:pt x="1227312" y="365122"/>
                  </a:moveTo>
                  <a:lnTo>
                    <a:pt x="1227312" y="365122"/>
                  </a:lnTo>
                  <a:cubicBezTo>
                    <a:pt x="1227058" y="358084"/>
                    <a:pt x="1224130" y="351408"/>
                    <a:pt x="1219124" y="346453"/>
                  </a:cubicBezTo>
                  <a:lnTo>
                    <a:pt x="883824" y="5416"/>
                  </a:lnTo>
                  <a:cubicBezTo>
                    <a:pt x="875586" y="-1957"/>
                    <a:pt x="863196" y="-2201"/>
                    <a:pt x="854674" y="4843"/>
                  </a:cubicBezTo>
                  <a:cubicBezTo>
                    <a:pt x="641786" y="156570"/>
                    <a:pt x="291092" y="285206"/>
                    <a:pt x="21787" y="349319"/>
                  </a:cubicBezTo>
                  <a:cubicBezTo>
                    <a:pt x="11625" y="351664"/>
                    <a:pt x="3572" y="359401"/>
                    <a:pt x="825" y="369462"/>
                  </a:cubicBezTo>
                  <a:cubicBezTo>
                    <a:pt x="441" y="370941"/>
                    <a:pt x="167" y="372446"/>
                    <a:pt x="6" y="373965"/>
                  </a:cubicBezTo>
                  <a:cubicBezTo>
                    <a:pt x="-1296" y="383251"/>
                    <a:pt x="4710" y="391993"/>
                    <a:pt x="13843" y="394108"/>
                  </a:cubicBezTo>
                  <a:cubicBezTo>
                    <a:pt x="258421" y="457567"/>
                    <a:pt x="560969" y="584483"/>
                    <a:pt x="721538" y="734490"/>
                  </a:cubicBezTo>
                  <a:cubicBezTo>
                    <a:pt x="733167" y="743833"/>
                    <a:pt x="749813" y="743522"/>
                    <a:pt x="761086" y="733753"/>
                  </a:cubicBezTo>
                  <a:lnTo>
                    <a:pt x="1210364" y="396974"/>
                  </a:lnTo>
                  <a:cubicBezTo>
                    <a:pt x="1216789" y="392264"/>
                    <a:pt x="1221732" y="385815"/>
                    <a:pt x="1224611" y="378387"/>
                  </a:cubicBezTo>
                  <a:lnTo>
                    <a:pt x="1224611" y="378387"/>
                  </a:lnTo>
                  <a:cubicBezTo>
                    <a:pt x="1225396" y="376215"/>
                    <a:pt x="1225945" y="373963"/>
                    <a:pt x="1226248" y="371673"/>
                  </a:cubicBezTo>
                  <a:cubicBezTo>
                    <a:pt x="1226705" y="369520"/>
                    <a:pt x="1226925" y="367323"/>
                    <a:pt x="1226903" y="365122"/>
                  </a:cubicBezTo>
                </a:path>
              </a:pathLst>
            </a:custGeom>
            <a:grpFill/>
            <a:ln w="8188"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BC1E9C99-6351-564F-9D37-A5DA72845FA8}"/>
                </a:ext>
              </a:extLst>
            </p:cNvPr>
            <p:cNvSpPr/>
            <p:nvPr/>
          </p:nvSpPr>
          <p:spPr>
            <a:xfrm>
              <a:off x="7764610" y="1353279"/>
              <a:ext cx="1227338" cy="741548"/>
            </a:xfrm>
            <a:custGeom>
              <a:avLst/>
              <a:gdLst>
                <a:gd name="connsiteX0" fmla="*/ 1227167 w 1227338"/>
                <a:gd name="connsiteY0" fmla="*/ 365096 h 741548"/>
                <a:gd name="connsiteX1" fmla="*/ 1227167 w 1227338"/>
                <a:gd name="connsiteY1" fmla="*/ 365096 h 741548"/>
                <a:gd name="connsiteX2" fmla="*/ 1219552 w 1227338"/>
                <a:gd name="connsiteY2" fmla="*/ 346427 h 741548"/>
                <a:gd name="connsiteX3" fmla="*/ 883842 w 1227338"/>
                <a:gd name="connsiteY3" fmla="*/ 5390 h 741548"/>
                <a:gd name="connsiteX4" fmla="*/ 854692 w 1227338"/>
                <a:gd name="connsiteY4" fmla="*/ 4817 h 741548"/>
                <a:gd name="connsiteX5" fmla="*/ 21804 w 1227338"/>
                <a:gd name="connsiteY5" fmla="*/ 349293 h 741548"/>
                <a:gd name="connsiteX6" fmla="*/ 842 w 1227338"/>
                <a:gd name="connsiteY6" fmla="*/ 369518 h 741548"/>
                <a:gd name="connsiteX7" fmla="*/ 24 w 1227338"/>
                <a:gd name="connsiteY7" fmla="*/ 373940 h 741548"/>
                <a:gd name="connsiteX8" fmla="*/ 13943 w 1227338"/>
                <a:gd name="connsiteY8" fmla="*/ 394082 h 741548"/>
                <a:gd name="connsiteX9" fmla="*/ 721555 w 1227338"/>
                <a:gd name="connsiteY9" fmla="*/ 734464 h 741548"/>
                <a:gd name="connsiteX10" fmla="*/ 761103 w 1227338"/>
                <a:gd name="connsiteY10" fmla="*/ 733727 h 741548"/>
                <a:gd name="connsiteX11" fmla="*/ 1210299 w 1227338"/>
                <a:gd name="connsiteY11" fmla="*/ 396948 h 741548"/>
                <a:gd name="connsiteX12" fmla="*/ 1224464 w 1227338"/>
                <a:gd name="connsiteY12" fmla="*/ 378361 h 741548"/>
                <a:gd name="connsiteX13" fmla="*/ 1224464 w 1227338"/>
                <a:gd name="connsiteY13" fmla="*/ 378361 h 741548"/>
                <a:gd name="connsiteX14" fmla="*/ 1226102 w 1227338"/>
                <a:gd name="connsiteY14" fmla="*/ 371729 h 741548"/>
                <a:gd name="connsiteX15" fmla="*/ 1226756 w 1227338"/>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8" h="741548">
                  <a:moveTo>
                    <a:pt x="1227167" y="365096"/>
                  </a:moveTo>
                  <a:lnTo>
                    <a:pt x="1227167" y="365096"/>
                  </a:lnTo>
                  <a:cubicBezTo>
                    <a:pt x="1227083" y="358134"/>
                    <a:pt x="1224362" y="351462"/>
                    <a:pt x="1219552" y="346427"/>
                  </a:cubicBezTo>
                  <a:lnTo>
                    <a:pt x="883842" y="5390"/>
                  </a:lnTo>
                  <a:cubicBezTo>
                    <a:pt x="875591" y="-1949"/>
                    <a:pt x="863226" y="-2192"/>
                    <a:pt x="854692" y="4817"/>
                  </a:cubicBezTo>
                  <a:cubicBezTo>
                    <a:pt x="641803" y="156626"/>
                    <a:pt x="291027" y="285262"/>
                    <a:pt x="21804" y="349293"/>
                  </a:cubicBezTo>
                  <a:cubicBezTo>
                    <a:pt x="11630" y="351668"/>
                    <a:pt x="3580" y="359435"/>
                    <a:pt x="842" y="369518"/>
                  </a:cubicBezTo>
                  <a:cubicBezTo>
                    <a:pt x="412" y="370958"/>
                    <a:pt x="137" y="372441"/>
                    <a:pt x="24" y="373940"/>
                  </a:cubicBezTo>
                  <a:cubicBezTo>
                    <a:pt x="-1356" y="383270"/>
                    <a:pt x="4728" y="392074"/>
                    <a:pt x="13943" y="394082"/>
                  </a:cubicBezTo>
                  <a:cubicBezTo>
                    <a:pt x="258521" y="457623"/>
                    <a:pt x="560987" y="584457"/>
                    <a:pt x="721555" y="734464"/>
                  </a:cubicBezTo>
                  <a:cubicBezTo>
                    <a:pt x="733185" y="743807"/>
                    <a:pt x="749831" y="743496"/>
                    <a:pt x="761103" y="733727"/>
                  </a:cubicBezTo>
                  <a:lnTo>
                    <a:pt x="1210299" y="396948"/>
                  </a:lnTo>
                  <a:cubicBezTo>
                    <a:pt x="1216726" y="392260"/>
                    <a:pt x="1221649" y="385801"/>
                    <a:pt x="1224464" y="378361"/>
                  </a:cubicBezTo>
                  <a:lnTo>
                    <a:pt x="1224464" y="378361"/>
                  </a:lnTo>
                  <a:cubicBezTo>
                    <a:pt x="1225212" y="376205"/>
                    <a:pt x="1225760" y="373985"/>
                    <a:pt x="1226102" y="371729"/>
                  </a:cubicBezTo>
                  <a:cubicBezTo>
                    <a:pt x="1226562" y="369549"/>
                    <a:pt x="1226782" y="367325"/>
                    <a:pt x="1226756" y="365096"/>
                  </a:cubicBezTo>
                </a:path>
              </a:pathLst>
            </a:custGeom>
            <a:grpFill/>
            <a:ln w="8188"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06AF373B-77F9-AC44-A45B-B3CFA2CC5ABB}"/>
                </a:ext>
              </a:extLst>
            </p:cNvPr>
            <p:cNvSpPr/>
            <p:nvPr/>
          </p:nvSpPr>
          <p:spPr>
            <a:xfrm>
              <a:off x="7620111" y="2212437"/>
              <a:ext cx="1227317" cy="741574"/>
            </a:xfrm>
            <a:custGeom>
              <a:avLst/>
              <a:gdLst>
                <a:gd name="connsiteX0" fmla="*/ 1227147 w 1227317"/>
                <a:gd name="connsiteY0" fmla="*/ 365122 h 741574"/>
                <a:gd name="connsiteX1" fmla="*/ 1227147 w 1227317"/>
                <a:gd name="connsiteY1" fmla="*/ 365122 h 741574"/>
                <a:gd name="connsiteX2" fmla="*/ 1219532 w 1227317"/>
                <a:gd name="connsiteY2" fmla="*/ 346453 h 741574"/>
                <a:gd name="connsiteX3" fmla="*/ 883822 w 1227317"/>
                <a:gd name="connsiteY3" fmla="*/ 5416 h 741574"/>
                <a:gd name="connsiteX4" fmla="*/ 854672 w 1227317"/>
                <a:gd name="connsiteY4" fmla="*/ 4843 h 741574"/>
                <a:gd name="connsiteX5" fmla="*/ 21784 w 1227317"/>
                <a:gd name="connsiteY5" fmla="*/ 349319 h 741574"/>
                <a:gd name="connsiteX6" fmla="*/ 822 w 1227317"/>
                <a:gd name="connsiteY6" fmla="*/ 369462 h 741574"/>
                <a:gd name="connsiteX7" fmla="*/ 4 w 1227317"/>
                <a:gd name="connsiteY7" fmla="*/ 373965 h 741574"/>
                <a:gd name="connsiteX8" fmla="*/ 13923 w 1227317"/>
                <a:gd name="connsiteY8" fmla="*/ 394108 h 741574"/>
                <a:gd name="connsiteX9" fmla="*/ 721535 w 1227317"/>
                <a:gd name="connsiteY9" fmla="*/ 734490 h 741574"/>
                <a:gd name="connsiteX10" fmla="*/ 761083 w 1227317"/>
                <a:gd name="connsiteY10" fmla="*/ 733753 h 741574"/>
                <a:gd name="connsiteX11" fmla="*/ 1210279 w 1227317"/>
                <a:gd name="connsiteY11" fmla="*/ 396974 h 741574"/>
                <a:gd name="connsiteX12" fmla="*/ 1224526 w 1227317"/>
                <a:gd name="connsiteY12" fmla="*/ 378387 h 741574"/>
                <a:gd name="connsiteX13" fmla="*/ 1224526 w 1227317"/>
                <a:gd name="connsiteY13" fmla="*/ 378387 h 741574"/>
                <a:gd name="connsiteX14" fmla="*/ 1226164 w 1227317"/>
                <a:gd name="connsiteY14" fmla="*/ 371673 h 741574"/>
                <a:gd name="connsiteX15" fmla="*/ 1226818 w 1227317"/>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17" h="741574">
                  <a:moveTo>
                    <a:pt x="1227147" y="365122"/>
                  </a:moveTo>
                  <a:lnTo>
                    <a:pt x="1227147" y="365122"/>
                  </a:lnTo>
                  <a:cubicBezTo>
                    <a:pt x="1227104" y="358152"/>
                    <a:pt x="1224376" y="351466"/>
                    <a:pt x="1219532" y="346453"/>
                  </a:cubicBezTo>
                  <a:lnTo>
                    <a:pt x="883822" y="5416"/>
                  </a:lnTo>
                  <a:cubicBezTo>
                    <a:pt x="875584" y="-1957"/>
                    <a:pt x="863194" y="-2201"/>
                    <a:pt x="854672" y="4843"/>
                  </a:cubicBezTo>
                  <a:cubicBezTo>
                    <a:pt x="641784" y="156570"/>
                    <a:pt x="291007" y="285206"/>
                    <a:pt x="21784" y="349319"/>
                  </a:cubicBezTo>
                  <a:cubicBezTo>
                    <a:pt x="11622" y="351664"/>
                    <a:pt x="3570" y="359401"/>
                    <a:pt x="822" y="369462"/>
                  </a:cubicBezTo>
                  <a:cubicBezTo>
                    <a:pt x="438" y="370941"/>
                    <a:pt x="165" y="372446"/>
                    <a:pt x="4" y="373965"/>
                  </a:cubicBezTo>
                  <a:cubicBezTo>
                    <a:pt x="-1293" y="383276"/>
                    <a:pt x="4756" y="392029"/>
                    <a:pt x="13923" y="394108"/>
                  </a:cubicBezTo>
                  <a:cubicBezTo>
                    <a:pt x="258501" y="457567"/>
                    <a:pt x="560968" y="584483"/>
                    <a:pt x="721535" y="734490"/>
                  </a:cubicBezTo>
                  <a:cubicBezTo>
                    <a:pt x="733165" y="743833"/>
                    <a:pt x="749811" y="743522"/>
                    <a:pt x="761083" y="733753"/>
                  </a:cubicBezTo>
                  <a:lnTo>
                    <a:pt x="1210279" y="396974"/>
                  </a:lnTo>
                  <a:cubicBezTo>
                    <a:pt x="1216657" y="392217"/>
                    <a:pt x="1221589" y="385782"/>
                    <a:pt x="1224526" y="378387"/>
                  </a:cubicBezTo>
                  <a:lnTo>
                    <a:pt x="1224526" y="378387"/>
                  </a:lnTo>
                  <a:cubicBezTo>
                    <a:pt x="1225274" y="376203"/>
                    <a:pt x="1225822" y="373956"/>
                    <a:pt x="1226164" y="371673"/>
                  </a:cubicBezTo>
                  <a:cubicBezTo>
                    <a:pt x="1226620" y="369520"/>
                    <a:pt x="1226840" y="367323"/>
                    <a:pt x="1226818" y="365122"/>
                  </a:cubicBezTo>
                </a:path>
              </a:pathLst>
            </a:custGeom>
            <a:grpFill/>
            <a:ln w="8188"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B68BD73D-4D48-044C-B445-4F371FD34CB5}"/>
                </a:ext>
              </a:extLst>
            </p:cNvPr>
            <p:cNvSpPr/>
            <p:nvPr/>
          </p:nvSpPr>
          <p:spPr>
            <a:xfrm>
              <a:off x="6427748" y="1353279"/>
              <a:ext cx="1227337" cy="741548"/>
            </a:xfrm>
            <a:custGeom>
              <a:avLst/>
              <a:gdLst>
                <a:gd name="connsiteX0" fmla="*/ 1227166 w 1227337"/>
                <a:gd name="connsiteY0" fmla="*/ 365096 h 741548"/>
                <a:gd name="connsiteX1" fmla="*/ 1227166 w 1227337"/>
                <a:gd name="connsiteY1" fmla="*/ 365096 h 741548"/>
                <a:gd name="connsiteX2" fmla="*/ 1219551 w 1227337"/>
                <a:gd name="connsiteY2" fmla="*/ 346427 h 741548"/>
                <a:gd name="connsiteX3" fmla="*/ 883841 w 1227337"/>
                <a:gd name="connsiteY3" fmla="*/ 5390 h 741548"/>
                <a:gd name="connsiteX4" fmla="*/ 854691 w 1227337"/>
                <a:gd name="connsiteY4" fmla="*/ 4817 h 741548"/>
                <a:gd name="connsiteX5" fmla="*/ 21722 w 1227337"/>
                <a:gd name="connsiteY5" fmla="*/ 349293 h 741548"/>
                <a:gd name="connsiteX6" fmla="*/ 842 w 1227337"/>
                <a:gd name="connsiteY6" fmla="*/ 369518 h 741548"/>
                <a:gd name="connsiteX7" fmla="*/ 24 w 1227337"/>
                <a:gd name="connsiteY7" fmla="*/ 373940 h 741548"/>
                <a:gd name="connsiteX8" fmla="*/ 13944 w 1227337"/>
                <a:gd name="connsiteY8" fmla="*/ 394082 h 741548"/>
                <a:gd name="connsiteX9" fmla="*/ 721554 w 1227337"/>
                <a:gd name="connsiteY9" fmla="*/ 734464 h 741548"/>
                <a:gd name="connsiteX10" fmla="*/ 761102 w 1227337"/>
                <a:gd name="connsiteY10" fmla="*/ 733727 h 741548"/>
                <a:gd name="connsiteX11" fmla="*/ 1210298 w 1227337"/>
                <a:gd name="connsiteY11" fmla="*/ 396948 h 741548"/>
                <a:gd name="connsiteX12" fmla="*/ 1224463 w 1227337"/>
                <a:gd name="connsiteY12" fmla="*/ 378361 h 741548"/>
                <a:gd name="connsiteX13" fmla="*/ 1224463 w 1227337"/>
                <a:gd name="connsiteY13" fmla="*/ 378361 h 741548"/>
                <a:gd name="connsiteX14" fmla="*/ 1226101 w 1227337"/>
                <a:gd name="connsiteY14" fmla="*/ 371729 h 741548"/>
                <a:gd name="connsiteX15" fmla="*/ 1226755 w 1227337"/>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7" h="741548">
                  <a:moveTo>
                    <a:pt x="1227166" y="365096"/>
                  </a:moveTo>
                  <a:lnTo>
                    <a:pt x="1227166" y="365096"/>
                  </a:lnTo>
                  <a:cubicBezTo>
                    <a:pt x="1227082" y="358134"/>
                    <a:pt x="1224361" y="351462"/>
                    <a:pt x="1219551" y="346427"/>
                  </a:cubicBezTo>
                  <a:lnTo>
                    <a:pt x="883841" y="5390"/>
                  </a:lnTo>
                  <a:cubicBezTo>
                    <a:pt x="875590" y="-1949"/>
                    <a:pt x="863225" y="-2192"/>
                    <a:pt x="854691" y="4817"/>
                  </a:cubicBezTo>
                  <a:cubicBezTo>
                    <a:pt x="641803" y="156626"/>
                    <a:pt x="291027" y="285262"/>
                    <a:pt x="21722" y="349293"/>
                  </a:cubicBezTo>
                  <a:cubicBezTo>
                    <a:pt x="11579" y="351694"/>
                    <a:pt x="3566" y="359457"/>
                    <a:pt x="842" y="369518"/>
                  </a:cubicBezTo>
                  <a:cubicBezTo>
                    <a:pt x="451" y="370967"/>
                    <a:pt x="177" y="372446"/>
                    <a:pt x="24" y="373940"/>
                  </a:cubicBezTo>
                  <a:cubicBezTo>
                    <a:pt x="-1356" y="383270"/>
                    <a:pt x="4728" y="392074"/>
                    <a:pt x="13944" y="394082"/>
                  </a:cubicBezTo>
                  <a:cubicBezTo>
                    <a:pt x="258438" y="457623"/>
                    <a:pt x="560987" y="584457"/>
                    <a:pt x="721554" y="734464"/>
                  </a:cubicBezTo>
                  <a:cubicBezTo>
                    <a:pt x="733184" y="743807"/>
                    <a:pt x="749830" y="743496"/>
                    <a:pt x="761102" y="733727"/>
                  </a:cubicBezTo>
                  <a:lnTo>
                    <a:pt x="1210298" y="396948"/>
                  </a:lnTo>
                  <a:cubicBezTo>
                    <a:pt x="1216693" y="392227"/>
                    <a:pt x="1221607" y="385779"/>
                    <a:pt x="1224463" y="378361"/>
                  </a:cubicBezTo>
                  <a:lnTo>
                    <a:pt x="1224463" y="378361"/>
                  </a:lnTo>
                  <a:cubicBezTo>
                    <a:pt x="1225249" y="376216"/>
                    <a:pt x="1225798" y="373993"/>
                    <a:pt x="1226101" y="371729"/>
                  </a:cubicBezTo>
                  <a:cubicBezTo>
                    <a:pt x="1226561" y="369549"/>
                    <a:pt x="1226781" y="367325"/>
                    <a:pt x="1226755" y="365096"/>
                  </a:cubicBezTo>
                </a:path>
              </a:pathLst>
            </a:custGeom>
            <a:grpFill/>
            <a:ln w="8188" cap="flat">
              <a:no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3CD02F10-7A8E-A04E-908C-D3BF88104B66}"/>
                </a:ext>
              </a:extLst>
            </p:cNvPr>
            <p:cNvSpPr/>
            <p:nvPr/>
          </p:nvSpPr>
          <p:spPr>
            <a:xfrm>
              <a:off x="5089011" y="1353279"/>
              <a:ext cx="1227001" cy="741548"/>
            </a:xfrm>
            <a:custGeom>
              <a:avLst/>
              <a:gdLst>
                <a:gd name="connsiteX0" fmla="*/ 1226831 w 1227001"/>
                <a:gd name="connsiteY0" fmla="*/ 365096 h 741548"/>
                <a:gd name="connsiteX1" fmla="*/ 1226831 w 1227001"/>
                <a:gd name="connsiteY1" fmla="*/ 365096 h 741548"/>
                <a:gd name="connsiteX2" fmla="*/ 1219134 w 1227001"/>
                <a:gd name="connsiteY2" fmla="*/ 346427 h 741548"/>
                <a:gd name="connsiteX3" fmla="*/ 883833 w 1227001"/>
                <a:gd name="connsiteY3" fmla="*/ 5390 h 741548"/>
                <a:gd name="connsiteX4" fmla="*/ 854684 w 1227001"/>
                <a:gd name="connsiteY4" fmla="*/ 4817 h 741548"/>
                <a:gd name="connsiteX5" fmla="*/ 21714 w 1227001"/>
                <a:gd name="connsiteY5" fmla="*/ 349293 h 741548"/>
                <a:gd name="connsiteX6" fmla="*/ 835 w 1227001"/>
                <a:gd name="connsiteY6" fmla="*/ 369518 h 741548"/>
                <a:gd name="connsiteX7" fmla="*/ 16 w 1227001"/>
                <a:gd name="connsiteY7" fmla="*/ 373940 h 741548"/>
                <a:gd name="connsiteX8" fmla="*/ 13854 w 1227001"/>
                <a:gd name="connsiteY8" fmla="*/ 394082 h 741548"/>
                <a:gd name="connsiteX9" fmla="*/ 721546 w 1227001"/>
                <a:gd name="connsiteY9" fmla="*/ 734464 h 741548"/>
                <a:gd name="connsiteX10" fmla="*/ 761095 w 1227001"/>
                <a:gd name="connsiteY10" fmla="*/ 733727 h 741548"/>
                <a:gd name="connsiteX11" fmla="*/ 1210291 w 1227001"/>
                <a:gd name="connsiteY11" fmla="*/ 396948 h 741548"/>
                <a:gd name="connsiteX12" fmla="*/ 1224456 w 1227001"/>
                <a:gd name="connsiteY12" fmla="*/ 378361 h 741548"/>
                <a:gd name="connsiteX13" fmla="*/ 1224456 w 1227001"/>
                <a:gd name="connsiteY13" fmla="*/ 378361 h 741548"/>
                <a:gd name="connsiteX14" fmla="*/ 1226094 w 1227001"/>
                <a:gd name="connsiteY14" fmla="*/ 371729 h 741548"/>
                <a:gd name="connsiteX15" fmla="*/ 1226749 w 1227001"/>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01" h="741548">
                  <a:moveTo>
                    <a:pt x="1226831" y="365096"/>
                  </a:moveTo>
                  <a:lnTo>
                    <a:pt x="1226831" y="365096"/>
                  </a:lnTo>
                  <a:cubicBezTo>
                    <a:pt x="1226716" y="358124"/>
                    <a:pt x="1223966" y="351454"/>
                    <a:pt x="1219134" y="346427"/>
                  </a:cubicBezTo>
                  <a:lnTo>
                    <a:pt x="883833" y="5390"/>
                  </a:lnTo>
                  <a:cubicBezTo>
                    <a:pt x="875582" y="-1949"/>
                    <a:pt x="863217" y="-2192"/>
                    <a:pt x="854684" y="4817"/>
                  </a:cubicBezTo>
                  <a:cubicBezTo>
                    <a:pt x="641795" y="156626"/>
                    <a:pt x="291019" y="285262"/>
                    <a:pt x="21714" y="349293"/>
                  </a:cubicBezTo>
                  <a:cubicBezTo>
                    <a:pt x="11571" y="351694"/>
                    <a:pt x="3558" y="359457"/>
                    <a:pt x="835" y="369518"/>
                  </a:cubicBezTo>
                  <a:cubicBezTo>
                    <a:pt x="443" y="370967"/>
                    <a:pt x="169" y="372446"/>
                    <a:pt x="16" y="373940"/>
                  </a:cubicBezTo>
                  <a:cubicBezTo>
                    <a:pt x="-1327" y="383234"/>
                    <a:pt x="4696" y="392002"/>
                    <a:pt x="13854" y="394082"/>
                  </a:cubicBezTo>
                  <a:cubicBezTo>
                    <a:pt x="258430" y="457623"/>
                    <a:pt x="560979" y="584457"/>
                    <a:pt x="721546" y="734464"/>
                  </a:cubicBezTo>
                  <a:cubicBezTo>
                    <a:pt x="733176" y="743807"/>
                    <a:pt x="749821" y="743496"/>
                    <a:pt x="761095" y="733727"/>
                  </a:cubicBezTo>
                  <a:lnTo>
                    <a:pt x="1210291" y="396948"/>
                  </a:lnTo>
                  <a:cubicBezTo>
                    <a:pt x="1216718" y="392260"/>
                    <a:pt x="1221640" y="385801"/>
                    <a:pt x="1224456" y="378361"/>
                  </a:cubicBezTo>
                  <a:lnTo>
                    <a:pt x="1224456" y="378361"/>
                  </a:lnTo>
                  <a:cubicBezTo>
                    <a:pt x="1225241" y="376216"/>
                    <a:pt x="1225791" y="373993"/>
                    <a:pt x="1226094" y="371729"/>
                  </a:cubicBezTo>
                  <a:cubicBezTo>
                    <a:pt x="1226514" y="369543"/>
                    <a:pt x="1226734" y="367323"/>
                    <a:pt x="1226749" y="365096"/>
                  </a:cubicBezTo>
                </a:path>
              </a:pathLst>
            </a:custGeom>
            <a:grpFill/>
            <a:ln w="8188" cap="flat">
              <a:no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5A7A4469-74B3-664D-9132-50A94F14B466}"/>
                </a:ext>
              </a:extLst>
            </p:cNvPr>
            <p:cNvSpPr/>
            <p:nvPr/>
          </p:nvSpPr>
          <p:spPr>
            <a:xfrm>
              <a:off x="0" y="3167142"/>
              <a:ext cx="1662828" cy="2328712"/>
            </a:xfrm>
            <a:custGeom>
              <a:avLst/>
              <a:gdLst>
                <a:gd name="connsiteX0" fmla="*/ 88915 w 1662828"/>
                <a:gd name="connsiteY0" fmla="*/ 618417 h 2328712"/>
                <a:gd name="connsiteX1" fmla="*/ 938834 w 1662828"/>
                <a:gd name="connsiteY1" fmla="*/ -281 h 2328712"/>
                <a:gd name="connsiteX2" fmla="*/ 1576928 w 1662828"/>
                <a:gd name="connsiteY2" fmla="*/ 140637 h 2328712"/>
                <a:gd name="connsiteX3" fmla="*/ 1631052 w 1662828"/>
                <a:gd name="connsiteY3" fmla="*/ 209090 h 2328712"/>
                <a:gd name="connsiteX4" fmla="*/ 1596989 w 1662828"/>
                <a:gd name="connsiteY4" fmla="*/ 272958 h 2328712"/>
                <a:gd name="connsiteX5" fmla="*/ 1474824 w 1662828"/>
                <a:gd name="connsiteY5" fmla="*/ 430171 h 2328712"/>
                <a:gd name="connsiteX6" fmla="*/ 1400067 w 1662828"/>
                <a:gd name="connsiteY6" fmla="*/ 493220 h 2328712"/>
                <a:gd name="connsiteX7" fmla="*/ 1357325 w 1662828"/>
                <a:gd name="connsiteY7" fmla="*/ 482247 h 2328712"/>
                <a:gd name="connsiteX8" fmla="*/ 957339 w 1662828"/>
                <a:gd name="connsiteY8" fmla="*/ 389475 h 2328712"/>
                <a:gd name="connsiteX9" fmla="*/ 640707 w 1662828"/>
                <a:gd name="connsiteY9" fmla="*/ 603596 h 2328712"/>
                <a:gd name="connsiteX10" fmla="*/ 1662657 w 1662828"/>
                <a:gd name="connsiteY10" fmla="*/ 1620402 h 2328712"/>
                <a:gd name="connsiteX11" fmla="*/ 793087 w 1662828"/>
                <a:gd name="connsiteY11" fmla="*/ 2328432 h 2328712"/>
                <a:gd name="connsiteX12" fmla="*/ -171 w 1662828"/>
                <a:gd name="connsiteY12" fmla="*/ 2005983 h 2328712"/>
                <a:gd name="connsiteX13" fmla="*/ 25867 w 1662828"/>
                <a:gd name="connsiteY13" fmla="*/ 1959637 h 2328712"/>
                <a:gd name="connsiteX14" fmla="*/ 171041 w 1662828"/>
                <a:gd name="connsiteY14" fmla="*/ 1820439 h 2328712"/>
                <a:gd name="connsiteX15" fmla="*/ 258735 w 1662828"/>
                <a:gd name="connsiteY15" fmla="*/ 1757390 h 2328712"/>
                <a:gd name="connsiteX16" fmla="*/ 316051 w 1662828"/>
                <a:gd name="connsiteY16" fmla="*/ 1779252 h 2328712"/>
                <a:gd name="connsiteX17" fmla="*/ 741830 w 1662828"/>
                <a:gd name="connsiteY17" fmla="*/ 1943016 h 2328712"/>
                <a:gd name="connsiteX18" fmla="*/ 1122492 w 1662828"/>
                <a:gd name="connsiteY18" fmla="*/ 1689183 h 2328712"/>
                <a:gd name="connsiteX19" fmla="*/ 88833 w 1662828"/>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8" h="2328712">
                  <a:moveTo>
                    <a:pt x="88915" y="618417"/>
                  </a:moveTo>
                  <a:cubicBezTo>
                    <a:pt x="88915" y="130812"/>
                    <a:pt x="576104" y="-281"/>
                    <a:pt x="938834" y="-281"/>
                  </a:cubicBezTo>
                  <a:cubicBezTo>
                    <a:pt x="1217228" y="-281"/>
                    <a:pt x="1502008" y="89298"/>
                    <a:pt x="1576928" y="140637"/>
                  </a:cubicBezTo>
                  <a:cubicBezTo>
                    <a:pt x="1613939" y="166021"/>
                    <a:pt x="1631052" y="187637"/>
                    <a:pt x="1631052" y="209090"/>
                  </a:cubicBezTo>
                  <a:cubicBezTo>
                    <a:pt x="1631052" y="226285"/>
                    <a:pt x="1618769" y="243317"/>
                    <a:pt x="1596989" y="272958"/>
                  </a:cubicBezTo>
                  <a:cubicBezTo>
                    <a:pt x="1547861" y="339692"/>
                    <a:pt x="1518220" y="375965"/>
                    <a:pt x="1474824" y="430171"/>
                  </a:cubicBezTo>
                  <a:cubicBezTo>
                    <a:pt x="1449850" y="461286"/>
                    <a:pt x="1424140" y="493220"/>
                    <a:pt x="1400067" y="493220"/>
                  </a:cubicBezTo>
                  <a:cubicBezTo>
                    <a:pt x="1385214" y="492560"/>
                    <a:pt x="1370660" y="488823"/>
                    <a:pt x="1357325" y="482247"/>
                  </a:cubicBezTo>
                  <a:cubicBezTo>
                    <a:pt x="1287399" y="454489"/>
                    <a:pt x="1124621" y="389475"/>
                    <a:pt x="957339" y="389475"/>
                  </a:cubicBezTo>
                  <a:cubicBezTo>
                    <a:pt x="774091" y="389475"/>
                    <a:pt x="640707" y="480610"/>
                    <a:pt x="640707" y="603596"/>
                  </a:cubicBezTo>
                  <a:cubicBezTo>
                    <a:pt x="640707"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19" y="1930160"/>
                    <a:pt x="144184" y="1845003"/>
                    <a:pt x="171041" y="1820439"/>
                  </a:cubicBezTo>
                  <a:cubicBezTo>
                    <a:pt x="197898" y="1795874"/>
                    <a:pt x="229995" y="1757390"/>
                    <a:pt x="258735" y="1757390"/>
                  </a:cubicBezTo>
                  <a:cubicBezTo>
                    <a:pt x="282071" y="1757390"/>
                    <a:pt x="292961" y="1765578"/>
                    <a:pt x="316051" y="1779252"/>
                  </a:cubicBezTo>
                  <a:cubicBezTo>
                    <a:pt x="402763" y="1830264"/>
                    <a:pt x="546217" y="1943016"/>
                    <a:pt x="741830" y="1943016"/>
                  </a:cubicBezTo>
                  <a:cubicBezTo>
                    <a:pt x="937442" y="1943016"/>
                    <a:pt x="1122492" y="1851472"/>
                    <a:pt x="1122492" y="1689183"/>
                  </a:cubicBezTo>
                  <a:cubicBezTo>
                    <a:pt x="1122492" y="1266509"/>
                    <a:pt x="88833" y="1391461"/>
                    <a:pt x="88833" y="618908"/>
                  </a:cubicBezTo>
                </a:path>
              </a:pathLst>
            </a:custGeom>
            <a:grpFill/>
            <a:ln w="8188" cap="flat">
              <a:no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1BAFA495-2475-D646-8479-BE5CFD7D0355}"/>
                </a:ext>
              </a:extLst>
            </p:cNvPr>
            <p:cNvSpPr/>
            <p:nvPr/>
          </p:nvSpPr>
          <p:spPr>
            <a:xfrm>
              <a:off x="8444904" y="3167142"/>
              <a:ext cx="1662827" cy="2328712"/>
            </a:xfrm>
            <a:custGeom>
              <a:avLst/>
              <a:gdLst>
                <a:gd name="connsiteX0" fmla="*/ 88833 w 1662827"/>
                <a:gd name="connsiteY0" fmla="*/ 618417 h 2328712"/>
                <a:gd name="connsiteX1" fmla="*/ 938835 w 1662827"/>
                <a:gd name="connsiteY1" fmla="*/ -281 h 2328712"/>
                <a:gd name="connsiteX2" fmla="*/ 1576928 w 1662827"/>
                <a:gd name="connsiteY2" fmla="*/ 140637 h 2328712"/>
                <a:gd name="connsiteX3" fmla="*/ 1631051 w 1662827"/>
                <a:gd name="connsiteY3" fmla="*/ 209090 h 2328712"/>
                <a:gd name="connsiteX4" fmla="*/ 1596990 w 1662827"/>
                <a:gd name="connsiteY4" fmla="*/ 272958 h 2328712"/>
                <a:gd name="connsiteX5" fmla="*/ 1474824 w 1662827"/>
                <a:gd name="connsiteY5" fmla="*/ 430171 h 2328712"/>
                <a:gd name="connsiteX6" fmla="*/ 1399985 w 1662827"/>
                <a:gd name="connsiteY6" fmla="*/ 493220 h 2328712"/>
                <a:gd name="connsiteX7" fmla="*/ 1357325 w 1662827"/>
                <a:gd name="connsiteY7" fmla="*/ 482247 h 2328712"/>
                <a:gd name="connsiteX8" fmla="*/ 957340 w 1662827"/>
                <a:gd name="connsiteY8" fmla="*/ 389475 h 2328712"/>
                <a:gd name="connsiteX9" fmla="*/ 640708 w 1662827"/>
                <a:gd name="connsiteY9" fmla="*/ 603596 h 2328712"/>
                <a:gd name="connsiteX10" fmla="*/ 1662657 w 1662827"/>
                <a:gd name="connsiteY10" fmla="*/ 1620402 h 2328712"/>
                <a:gd name="connsiteX11" fmla="*/ 793087 w 1662827"/>
                <a:gd name="connsiteY11" fmla="*/ 2328432 h 2328712"/>
                <a:gd name="connsiteX12" fmla="*/ -171 w 1662827"/>
                <a:gd name="connsiteY12" fmla="*/ 2005983 h 2328712"/>
                <a:gd name="connsiteX13" fmla="*/ 25867 w 1662827"/>
                <a:gd name="connsiteY13" fmla="*/ 1959637 h 2328712"/>
                <a:gd name="connsiteX14" fmla="*/ 171041 w 1662827"/>
                <a:gd name="connsiteY14" fmla="*/ 1820439 h 2328712"/>
                <a:gd name="connsiteX15" fmla="*/ 258735 w 1662827"/>
                <a:gd name="connsiteY15" fmla="*/ 1757390 h 2328712"/>
                <a:gd name="connsiteX16" fmla="*/ 316051 w 1662827"/>
                <a:gd name="connsiteY16" fmla="*/ 1779252 h 2328712"/>
                <a:gd name="connsiteX17" fmla="*/ 741830 w 1662827"/>
                <a:gd name="connsiteY17" fmla="*/ 1943016 h 2328712"/>
                <a:gd name="connsiteX18" fmla="*/ 1122492 w 1662827"/>
                <a:gd name="connsiteY18" fmla="*/ 1689183 h 2328712"/>
                <a:gd name="connsiteX19" fmla="*/ 88751 w 1662827"/>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7" h="2328712">
                  <a:moveTo>
                    <a:pt x="88833" y="618417"/>
                  </a:moveTo>
                  <a:cubicBezTo>
                    <a:pt x="88833" y="130812"/>
                    <a:pt x="576104" y="-281"/>
                    <a:pt x="938835" y="-281"/>
                  </a:cubicBezTo>
                  <a:cubicBezTo>
                    <a:pt x="1217228" y="-281"/>
                    <a:pt x="1502008" y="89298"/>
                    <a:pt x="1576928" y="140637"/>
                  </a:cubicBezTo>
                  <a:cubicBezTo>
                    <a:pt x="1613857" y="166021"/>
                    <a:pt x="1631051" y="187637"/>
                    <a:pt x="1631051" y="209090"/>
                  </a:cubicBezTo>
                  <a:cubicBezTo>
                    <a:pt x="1631051" y="226285"/>
                    <a:pt x="1618769" y="243317"/>
                    <a:pt x="1596990" y="272958"/>
                  </a:cubicBezTo>
                  <a:cubicBezTo>
                    <a:pt x="1547861" y="339692"/>
                    <a:pt x="1518139" y="375965"/>
                    <a:pt x="1474824" y="430171"/>
                  </a:cubicBezTo>
                  <a:cubicBezTo>
                    <a:pt x="1450260" y="461286"/>
                    <a:pt x="1424139" y="493220"/>
                    <a:pt x="1399985" y="493220"/>
                  </a:cubicBezTo>
                  <a:cubicBezTo>
                    <a:pt x="1385160" y="492548"/>
                    <a:pt x="1370635" y="488812"/>
                    <a:pt x="1357325" y="482247"/>
                  </a:cubicBezTo>
                  <a:cubicBezTo>
                    <a:pt x="1287399" y="454489"/>
                    <a:pt x="1124621" y="389475"/>
                    <a:pt x="957340" y="389475"/>
                  </a:cubicBezTo>
                  <a:cubicBezTo>
                    <a:pt x="774091" y="389475"/>
                    <a:pt x="640708" y="480610"/>
                    <a:pt x="640708" y="603596"/>
                  </a:cubicBezTo>
                  <a:cubicBezTo>
                    <a:pt x="640708"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20" y="1930160"/>
                    <a:pt x="144184" y="1845003"/>
                    <a:pt x="171041" y="1820439"/>
                  </a:cubicBezTo>
                  <a:cubicBezTo>
                    <a:pt x="197898" y="1795874"/>
                    <a:pt x="229995" y="1757390"/>
                    <a:pt x="258735" y="1757390"/>
                  </a:cubicBezTo>
                  <a:cubicBezTo>
                    <a:pt x="281989" y="1757390"/>
                    <a:pt x="292961" y="1765578"/>
                    <a:pt x="316051" y="1779252"/>
                  </a:cubicBezTo>
                  <a:cubicBezTo>
                    <a:pt x="402762" y="1830264"/>
                    <a:pt x="546217" y="1943016"/>
                    <a:pt x="741830" y="1943016"/>
                  </a:cubicBezTo>
                  <a:cubicBezTo>
                    <a:pt x="937442" y="1943016"/>
                    <a:pt x="1122492" y="1851472"/>
                    <a:pt x="1122492" y="1689183"/>
                  </a:cubicBezTo>
                  <a:cubicBezTo>
                    <a:pt x="1122492" y="1266509"/>
                    <a:pt x="88751" y="1391461"/>
                    <a:pt x="88751" y="618908"/>
                  </a:cubicBezTo>
                </a:path>
              </a:pathLst>
            </a:custGeom>
            <a:grpFill/>
            <a:ln w="8188" cap="flat">
              <a:no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D397CE15-1104-2147-B5FC-3E8953E6AF51}"/>
                </a:ext>
              </a:extLst>
            </p:cNvPr>
            <p:cNvSpPr/>
            <p:nvPr/>
          </p:nvSpPr>
          <p:spPr>
            <a:xfrm>
              <a:off x="1871377" y="3169435"/>
              <a:ext cx="1937291" cy="2335345"/>
            </a:xfrm>
            <a:custGeom>
              <a:avLst/>
              <a:gdLst>
                <a:gd name="connsiteX0" fmla="*/ 555716 w 1937291"/>
                <a:gd name="connsiteY0" fmla="*/ 977304 h 2335345"/>
                <a:gd name="connsiteX1" fmla="*/ 1020469 w 1937291"/>
                <a:gd name="connsiteY1" fmla="*/ 376211 h 2335345"/>
                <a:gd name="connsiteX2" fmla="*/ 1398920 w 1937291"/>
                <a:gd name="connsiteY2" fmla="*/ 979924 h 2335345"/>
                <a:gd name="connsiteX3" fmla="*/ 555552 w 1937291"/>
                <a:gd name="connsiteY3" fmla="*/ 977304 h 2335345"/>
                <a:gd name="connsiteX4" fmla="*/ 1936957 w 1937291"/>
                <a:gd name="connsiteY4" fmla="*/ 1126983 h 2335345"/>
                <a:gd name="connsiteX5" fmla="*/ 1021861 w 1937291"/>
                <a:gd name="connsiteY5" fmla="*/ -281 h 2335345"/>
                <a:gd name="connsiteX6" fmla="*/ -171 w 1937291"/>
                <a:gd name="connsiteY6" fmla="*/ 1166205 h 2335345"/>
                <a:gd name="connsiteX7" fmla="*/ 1002455 w 1937291"/>
                <a:gd name="connsiteY7" fmla="*/ 2335065 h 2335345"/>
                <a:gd name="connsiteX8" fmla="*/ 1769675 w 1937291"/>
                <a:gd name="connsiteY8" fmla="*/ 2055930 h 2335345"/>
                <a:gd name="connsiteX9" fmla="*/ 1824535 w 1937291"/>
                <a:gd name="connsiteY9" fmla="*/ 1976014 h 2335345"/>
                <a:gd name="connsiteX10" fmla="*/ 1766400 w 1937291"/>
                <a:gd name="connsiteY10" fmla="*/ 1885944 h 2335345"/>
                <a:gd name="connsiteX11" fmla="*/ 1664541 w 1937291"/>
                <a:gd name="connsiteY11" fmla="*/ 1759273 h 2335345"/>
                <a:gd name="connsiteX12" fmla="*/ 1622864 w 1937291"/>
                <a:gd name="connsiteY12" fmla="*/ 1734053 h 2335345"/>
                <a:gd name="connsiteX13" fmla="*/ 1559324 w 1937291"/>
                <a:gd name="connsiteY13" fmla="*/ 1764759 h 2335345"/>
                <a:gd name="connsiteX14" fmla="*/ 1086465 w 1937291"/>
                <a:gd name="connsiteY14" fmla="*/ 1955298 h 2335345"/>
                <a:gd name="connsiteX15" fmla="*/ 552932 w 1937291"/>
                <a:gd name="connsiteY15" fmla="*/ 1300982 h 2335345"/>
                <a:gd name="connsiteX16" fmla="*/ 1802755 w 1937291"/>
                <a:gd name="connsiteY16" fmla="*/ 1300982 h 2335345"/>
                <a:gd name="connsiteX17" fmla="*/ 1937121 w 1937291"/>
                <a:gd name="connsiteY17" fmla="*/ 1127065 h 233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7291" h="2335345">
                  <a:moveTo>
                    <a:pt x="555716" y="977304"/>
                  </a:moveTo>
                  <a:cubicBezTo>
                    <a:pt x="591661" y="591559"/>
                    <a:pt x="750919" y="376211"/>
                    <a:pt x="1020469" y="376211"/>
                  </a:cubicBezTo>
                  <a:cubicBezTo>
                    <a:pt x="1313110" y="376211"/>
                    <a:pt x="1398920" y="650023"/>
                    <a:pt x="1398920" y="979924"/>
                  </a:cubicBezTo>
                  <a:cubicBezTo>
                    <a:pt x="1143290" y="979924"/>
                    <a:pt x="809381" y="978123"/>
                    <a:pt x="555552" y="977304"/>
                  </a:cubicBezTo>
                  <a:moveTo>
                    <a:pt x="1936957" y="1126983"/>
                  </a:moveTo>
                  <a:cubicBezTo>
                    <a:pt x="1936957" y="395125"/>
                    <a:pt x="1648165" y="-281"/>
                    <a:pt x="1021861" y="-281"/>
                  </a:cubicBezTo>
                  <a:cubicBezTo>
                    <a:pt x="523291" y="-281"/>
                    <a:pt x="-171" y="290317"/>
                    <a:pt x="-171" y="1166205"/>
                  </a:cubicBezTo>
                  <a:cubicBezTo>
                    <a:pt x="-7" y="1980189"/>
                    <a:pt x="463846" y="2335065"/>
                    <a:pt x="1002455" y="2335065"/>
                  </a:cubicBezTo>
                  <a:cubicBezTo>
                    <a:pt x="1390569" y="2335065"/>
                    <a:pt x="1614266" y="2189479"/>
                    <a:pt x="1769675" y="2055930"/>
                  </a:cubicBezTo>
                  <a:cubicBezTo>
                    <a:pt x="1803001" y="2027271"/>
                    <a:pt x="1824535" y="2002380"/>
                    <a:pt x="1824535" y="1976014"/>
                  </a:cubicBezTo>
                  <a:cubicBezTo>
                    <a:pt x="1824535" y="1949648"/>
                    <a:pt x="1813236" y="1936956"/>
                    <a:pt x="1766400" y="1885944"/>
                  </a:cubicBezTo>
                  <a:cubicBezTo>
                    <a:pt x="1731519" y="1847951"/>
                    <a:pt x="1708674" y="1811759"/>
                    <a:pt x="1664541" y="1759273"/>
                  </a:cubicBezTo>
                  <a:cubicBezTo>
                    <a:pt x="1650621" y="1742897"/>
                    <a:pt x="1641369" y="1734053"/>
                    <a:pt x="1622864" y="1734053"/>
                  </a:cubicBezTo>
                  <a:cubicBezTo>
                    <a:pt x="1604359" y="1734053"/>
                    <a:pt x="1581924" y="1747155"/>
                    <a:pt x="1559324" y="1764759"/>
                  </a:cubicBezTo>
                  <a:cubicBezTo>
                    <a:pt x="1459021" y="1842219"/>
                    <a:pt x="1301974" y="1955298"/>
                    <a:pt x="1086465" y="1955298"/>
                  </a:cubicBezTo>
                  <a:cubicBezTo>
                    <a:pt x="764920" y="1955298"/>
                    <a:pt x="584947" y="1730123"/>
                    <a:pt x="552932" y="1300982"/>
                  </a:cubicBezTo>
                  <a:lnTo>
                    <a:pt x="1802755" y="1300982"/>
                  </a:lnTo>
                  <a:cubicBezTo>
                    <a:pt x="1882916" y="1300982"/>
                    <a:pt x="1937121" y="1245630"/>
                    <a:pt x="1937121" y="1127065"/>
                  </a:cubicBezTo>
                </a:path>
              </a:pathLst>
            </a:custGeom>
            <a:grpFill/>
            <a:ln w="8188" cap="flat">
              <a:noFill/>
              <a:prstDash val="solid"/>
              <a:miter/>
            </a:ln>
          </p:spPr>
          <p:txBody>
            <a:bodyPr rtlCol="0" anchor="ctr"/>
            <a:lstStyle/>
            <a:p>
              <a:endParaRPr lang="en-GB"/>
            </a:p>
          </p:txBody>
        </p:sp>
        <p:sp>
          <p:nvSpPr>
            <p:cNvPr id="35" name="Freeform 34">
              <a:extLst>
                <a:ext uri="{FF2B5EF4-FFF2-40B4-BE49-F238E27FC236}">
                  <a16:creationId xmlns:a16="http://schemas.microsoft.com/office/drawing/2014/main" id="{2B2B5A4A-D808-744B-A478-AC01A95253D6}"/>
                </a:ext>
              </a:extLst>
            </p:cNvPr>
            <p:cNvSpPr/>
            <p:nvPr/>
          </p:nvSpPr>
          <p:spPr>
            <a:xfrm>
              <a:off x="6028703" y="2175392"/>
              <a:ext cx="1449602" cy="3262748"/>
            </a:xfrm>
            <a:custGeom>
              <a:avLst/>
              <a:gdLst>
                <a:gd name="connsiteX0" fmla="*/ 1208376 w 1449602"/>
                <a:gd name="connsiteY0" fmla="*/ 392341 h 3262748"/>
                <a:gd name="connsiteX1" fmla="*/ 1418399 w 1449602"/>
                <a:gd name="connsiteY1" fmla="*/ 413139 h 3262748"/>
                <a:gd name="connsiteX2" fmla="*/ 1449431 w 1449602"/>
                <a:gd name="connsiteY2" fmla="*/ 392341 h 3262748"/>
                <a:gd name="connsiteX3" fmla="*/ 1409311 w 1449602"/>
                <a:gd name="connsiteY3" fmla="*/ 330275 h 3262748"/>
                <a:gd name="connsiteX4" fmla="*/ 1226553 w 1449602"/>
                <a:gd name="connsiteY4" fmla="*/ 93555 h 3262748"/>
                <a:gd name="connsiteX5" fmla="*/ 1136484 w 1449602"/>
                <a:gd name="connsiteY5" fmla="*/ 17896 h 3262748"/>
                <a:gd name="connsiteX6" fmla="*/ 930637 w 1449602"/>
                <a:gd name="connsiteY6" fmla="*/ -281 h 3262748"/>
                <a:gd name="connsiteX7" fmla="*/ 300158 w 1449602"/>
                <a:gd name="connsiteY7" fmla="*/ 695713 h 3262748"/>
                <a:gd name="connsiteX8" fmla="*/ 300158 w 1449602"/>
                <a:gd name="connsiteY8" fmla="*/ 1032656 h 3262748"/>
                <a:gd name="connsiteX9" fmla="*/ 176354 w 1449602"/>
                <a:gd name="connsiteY9" fmla="*/ 1032656 h 3262748"/>
                <a:gd name="connsiteX10" fmla="*/ 229 w 1449602"/>
                <a:gd name="connsiteY10" fmla="*/ 1216398 h 3262748"/>
                <a:gd name="connsiteX11" fmla="*/ 229 w 1449602"/>
                <a:gd name="connsiteY11" fmla="*/ 1306468 h 3262748"/>
                <a:gd name="connsiteX12" fmla="*/ 300731 w 1449602"/>
                <a:gd name="connsiteY12" fmla="*/ 1429290 h 3262748"/>
                <a:gd name="connsiteX13" fmla="*/ 300731 w 1449602"/>
                <a:gd name="connsiteY13" fmla="*/ 3158221 h 3262748"/>
                <a:gd name="connsiteX14" fmla="*/ 401175 w 1449602"/>
                <a:gd name="connsiteY14" fmla="*/ 3262444 h 3262748"/>
                <a:gd name="connsiteX15" fmla="*/ 404146 w 1449602"/>
                <a:gd name="connsiteY15" fmla="*/ 3262456 h 3262748"/>
                <a:gd name="connsiteX16" fmla="*/ 759261 w 1449602"/>
                <a:gd name="connsiteY16" fmla="*/ 3262456 h 3262748"/>
                <a:gd name="connsiteX17" fmla="*/ 861772 w 1449602"/>
                <a:gd name="connsiteY17" fmla="*/ 3163072 h 3262748"/>
                <a:gd name="connsiteX18" fmla="*/ 861776 w 1449602"/>
                <a:gd name="connsiteY18" fmla="*/ 3162806 h 3262748"/>
                <a:gd name="connsiteX19" fmla="*/ 861775 w 1449602"/>
                <a:gd name="connsiteY19" fmla="*/ 1438133 h 3262748"/>
                <a:gd name="connsiteX20" fmla="*/ 1427979 w 1449602"/>
                <a:gd name="connsiteY20" fmla="*/ 1312117 h 3262748"/>
                <a:gd name="connsiteX21" fmla="*/ 1427979 w 1449602"/>
                <a:gd name="connsiteY21" fmla="*/ 1156542 h 3262748"/>
                <a:gd name="connsiteX22" fmla="*/ 1280594 w 1449602"/>
                <a:gd name="connsiteY22" fmla="*/ 1031919 h 3262748"/>
                <a:gd name="connsiteX23" fmla="*/ 862185 w 1449602"/>
                <a:gd name="connsiteY23" fmla="*/ 1031919 h 3262748"/>
                <a:gd name="connsiteX24" fmla="*/ 862185 w 1449602"/>
                <a:gd name="connsiteY24" fmla="*/ 747871 h 3262748"/>
                <a:gd name="connsiteX25" fmla="*/ 1208294 w 1449602"/>
                <a:gd name="connsiteY25" fmla="*/ 391768 h 326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49602" h="3262748">
                  <a:moveTo>
                    <a:pt x="1208376" y="392341"/>
                  </a:moveTo>
                  <a:cubicBezTo>
                    <a:pt x="1285098" y="392341"/>
                    <a:pt x="1374593" y="413139"/>
                    <a:pt x="1418399" y="413139"/>
                  </a:cubicBezTo>
                  <a:cubicBezTo>
                    <a:pt x="1436412" y="413139"/>
                    <a:pt x="1449431" y="405934"/>
                    <a:pt x="1449431" y="392341"/>
                  </a:cubicBezTo>
                  <a:cubicBezTo>
                    <a:pt x="1449431" y="374245"/>
                    <a:pt x="1422001" y="346078"/>
                    <a:pt x="1409311" y="330275"/>
                  </a:cubicBezTo>
                  <a:cubicBezTo>
                    <a:pt x="1338074" y="241188"/>
                    <a:pt x="1282559" y="171261"/>
                    <a:pt x="1226553" y="93555"/>
                  </a:cubicBezTo>
                  <a:cubicBezTo>
                    <a:pt x="1206656" y="65879"/>
                    <a:pt x="1179963" y="34764"/>
                    <a:pt x="1136484" y="17896"/>
                  </a:cubicBezTo>
                  <a:cubicBezTo>
                    <a:pt x="1099638" y="3649"/>
                    <a:pt x="1056651" y="-281"/>
                    <a:pt x="930637" y="-281"/>
                  </a:cubicBezTo>
                  <a:cubicBezTo>
                    <a:pt x="628253" y="-281"/>
                    <a:pt x="300158" y="139982"/>
                    <a:pt x="300158" y="695713"/>
                  </a:cubicBezTo>
                  <a:cubicBezTo>
                    <a:pt x="300158" y="725026"/>
                    <a:pt x="300158" y="851288"/>
                    <a:pt x="300158" y="1032656"/>
                  </a:cubicBezTo>
                  <a:lnTo>
                    <a:pt x="176354" y="1032656"/>
                  </a:lnTo>
                  <a:cubicBezTo>
                    <a:pt x="48621" y="1032656"/>
                    <a:pt x="229" y="1095704"/>
                    <a:pt x="229" y="1216398"/>
                  </a:cubicBezTo>
                  <a:cubicBezTo>
                    <a:pt x="229" y="1254800"/>
                    <a:pt x="-672" y="1204607"/>
                    <a:pt x="229" y="1306468"/>
                  </a:cubicBezTo>
                  <a:cubicBezTo>
                    <a:pt x="72120" y="1356907"/>
                    <a:pt x="172178" y="1402187"/>
                    <a:pt x="300731" y="1429290"/>
                  </a:cubicBezTo>
                  <a:cubicBezTo>
                    <a:pt x="300731" y="2137075"/>
                    <a:pt x="300731" y="3104588"/>
                    <a:pt x="300731" y="3158221"/>
                  </a:cubicBezTo>
                  <a:cubicBezTo>
                    <a:pt x="299687" y="3214739"/>
                    <a:pt x="344658" y="3261401"/>
                    <a:pt x="401175" y="3262444"/>
                  </a:cubicBezTo>
                  <a:cubicBezTo>
                    <a:pt x="402165" y="3262463"/>
                    <a:pt x="403155" y="3262466"/>
                    <a:pt x="404146" y="3262456"/>
                  </a:cubicBezTo>
                  <a:lnTo>
                    <a:pt x="759261" y="3262456"/>
                  </a:lnTo>
                  <a:cubicBezTo>
                    <a:pt x="815013" y="3263319"/>
                    <a:pt x="860908" y="3218824"/>
                    <a:pt x="861772" y="3163072"/>
                  </a:cubicBezTo>
                  <a:cubicBezTo>
                    <a:pt x="861773" y="3162983"/>
                    <a:pt x="861774" y="3162894"/>
                    <a:pt x="861776" y="3162806"/>
                  </a:cubicBezTo>
                  <a:cubicBezTo>
                    <a:pt x="861775" y="3112039"/>
                    <a:pt x="861775" y="2134618"/>
                    <a:pt x="861775" y="1438133"/>
                  </a:cubicBezTo>
                  <a:cubicBezTo>
                    <a:pt x="1056897" y="1415452"/>
                    <a:pt x="1270359" y="1372628"/>
                    <a:pt x="1427979" y="1312117"/>
                  </a:cubicBezTo>
                  <a:lnTo>
                    <a:pt x="1427979" y="1156542"/>
                  </a:lnTo>
                  <a:cubicBezTo>
                    <a:pt x="1427979" y="1081539"/>
                    <a:pt x="1401777" y="1034457"/>
                    <a:pt x="1280594" y="1031919"/>
                  </a:cubicBezTo>
                  <a:lnTo>
                    <a:pt x="862185" y="1031919"/>
                  </a:lnTo>
                  <a:cubicBezTo>
                    <a:pt x="862185" y="874952"/>
                    <a:pt x="862185" y="768751"/>
                    <a:pt x="862185" y="747871"/>
                  </a:cubicBezTo>
                  <a:cubicBezTo>
                    <a:pt x="862185" y="446547"/>
                    <a:pt x="959951" y="391768"/>
                    <a:pt x="1208294" y="391768"/>
                  </a:cubicBezTo>
                </a:path>
              </a:pathLst>
            </a:custGeom>
            <a:grpFill/>
            <a:ln w="8188" cap="flat">
              <a:noFill/>
              <a:prstDash val="solid"/>
              <a:miter/>
            </a:ln>
          </p:spPr>
          <p:txBody>
            <a:bodyPr rtlCol="0" anchor="ctr"/>
            <a:lstStyle/>
            <a:p>
              <a:endParaRPr lang="en-GB"/>
            </a:p>
          </p:txBody>
        </p:sp>
        <p:sp>
          <p:nvSpPr>
            <p:cNvPr id="36" name="Freeform 35">
              <a:extLst>
                <a:ext uri="{FF2B5EF4-FFF2-40B4-BE49-F238E27FC236}">
                  <a16:creationId xmlns:a16="http://schemas.microsoft.com/office/drawing/2014/main" id="{401F86AB-60A2-524B-8716-88B1A098C69B}"/>
                </a:ext>
              </a:extLst>
            </p:cNvPr>
            <p:cNvSpPr/>
            <p:nvPr/>
          </p:nvSpPr>
          <p:spPr>
            <a:xfrm>
              <a:off x="3968172" y="3176149"/>
              <a:ext cx="1839116" cy="2292112"/>
            </a:xfrm>
            <a:custGeom>
              <a:avLst/>
              <a:gdLst>
                <a:gd name="connsiteX0" fmla="*/ 1238516 w 1839116"/>
                <a:gd name="connsiteY0" fmla="*/ 1738312 h 2292112"/>
                <a:gd name="connsiteX1" fmla="*/ 816259 w 1839116"/>
                <a:gd name="connsiteY1" fmla="*/ 1931225 h 2292112"/>
                <a:gd name="connsiteX2" fmla="*/ 533116 w 1839116"/>
                <a:gd name="connsiteY2" fmla="*/ 1612378 h 2292112"/>
                <a:gd name="connsiteX3" fmla="*/ 1285516 w 1839116"/>
                <a:gd name="connsiteY3" fmla="*/ 1172428 h 2292112"/>
                <a:gd name="connsiteX4" fmla="*/ 1285516 w 1839116"/>
                <a:gd name="connsiteY4" fmla="*/ 1579298 h 2292112"/>
                <a:gd name="connsiteX5" fmla="*/ 1238516 w 1839116"/>
                <a:gd name="connsiteY5" fmla="*/ 1738312 h 2292112"/>
                <a:gd name="connsiteX6" fmla="*/ 1838864 w 1839116"/>
                <a:gd name="connsiteY6" fmla="*/ 602695 h 2292112"/>
                <a:gd name="connsiteX7" fmla="*/ 1046261 w 1839116"/>
                <a:gd name="connsiteY7" fmla="*/ -281 h 2292112"/>
                <a:gd name="connsiteX8" fmla="*/ 178820 w 1839116"/>
                <a:gd name="connsiteY8" fmla="*/ 173226 h 2292112"/>
                <a:gd name="connsiteX9" fmla="*/ 154255 w 1839116"/>
                <a:gd name="connsiteY9" fmla="*/ 274678 h 2292112"/>
                <a:gd name="connsiteX10" fmla="*/ 238183 w 1839116"/>
                <a:gd name="connsiteY10" fmla="*/ 476679 h 2292112"/>
                <a:gd name="connsiteX11" fmla="*/ 296891 w 1839116"/>
                <a:gd name="connsiteY11" fmla="*/ 527446 h 2292112"/>
                <a:gd name="connsiteX12" fmla="*/ 389416 w 1839116"/>
                <a:gd name="connsiteY12" fmla="*/ 501490 h 2292112"/>
                <a:gd name="connsiteX13" fmla="*/ 928108 w 1839116"/>
                <a:gd name="connsiteY13" fmla="*/ 393160 h 2292112"/>
                <a:gd name="connsiteX14" fmla="*/ 1285270 w 1839116"/>
                <a:gd name="connsiteY14" fmla="*/ 684659 h 2292112"/>
                <a:gd name="connsiteX15" fmla="*/ 1285270 w 1839116"/>
                <a:gd name="connsiteY15" fmla="*/ 853744 h 2292112"/>
                <a:gd name="connsiteX16" fmla="*/ 520015 w 1839116"/>
                <a:gd name="connsiteY16" fmla="*/ 962237 h 2292112"/>
                <a:gd name="connsiteX17" fmla="*/ -171 w 1839116"/>
                <a:gd name="connsiteY17" fmla="*/ 1656184 h 2292112"/>
                <a:gd name="connsiteX18" fmla="*/ 613441 w 1839116"/>
                <a:gd name="connsiteY18" fmla="*/ 2291831 h 2292112"/>
                <a:gd name="connsiteX19" fmla="*/ 1336609 w 1839116"/>
                <a:gd name="connsiteY19" fmla="*/ 2025143 h 2292112"/>
                <a:gd name="connsiteX20" fmla="*/ 1571688 w 1839116"/>
                <a:gd name="connsiteY20" fmla="*/ 2262599 h 2292112"/>
                <a:gd name="connsiteX21" fmla="*/ 1734876 w 1839116"/>
                <a:gd name="connsiteY21" fmla="*/ 2262599 h 2292112"/>
                <a:gd name="connsiteX22" fmla="*/ 1838946 w 1839116"/>
                <a:gd name="connsiteY22" fmla="*/ 2160668 h 2292112"/>
                <a:gd name="connsiteX23" fmla="*/ 1838946 w 1839116"/>
                <a:gd name="connsiteY23" fmla="*/ 2160657 h 2292112"/>
                <a:gd name="connsiteX24" fmla="*/ 1838946 w 1839116"/>
                <a:gd name="connsiteY24" fmla="*/ 602204 h 229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9116" h="2292112">
                  <a:moveTo>
                    <a:pt x="1238516" y="1738312"/>
                  </a:moveTo>
                  <a:cubicBezTo>
                    <a:pt x="1110783" y="1855648"/>
                    <a:pt x="951935" y="1931225"/>
                    <a:pt x="816259" y="1931225"/>
                  </a:cubicBezTo>
                  <a:cubicBezTo>
                    <a:pt x="654545" y="1931225"/>
                    <a:pt x="533116" y="1809631"/>
                    <a:pt x="533116" y="1612378"/>
                  </a:cubicBezTo>
                  <a:cubicBezTo>
                    <a:pt x="533116" y="1196010"/>
                    <a:pt x="909767" y="1214924"/>
                    <a:pt x="1285516" y="1172428"/>
                  </a:cubicBezTo>
                  <a:lnTo>
                    <a:pt x="1285516" y="1579298"/>
                  </a:lnTo>
                  <a:cubicBezTo>
                    <a:pt x="1285516" y="1636615"/>
                    <a:pt x="1286253" y="1694505"/>
                    <a:pt x="1238516" y="1738312"/>
                  </a:cubicBezTo>
                  <a:moveTo>
                    <a:pt x="1838864" y="602695"/>
                  </a:moveTo>
                  <a:cubicBezTo>
                    <a:pt x="1838864" y="143585"/>
                    <a:pt x="1517483" y="-281"/>
                    <a:pt x="1046261" y="-281"/>
                  </a:cubicBezTo>
                  <a:cubicBezTo>
                    <a:pt x="620483" y="-281"/>
                    <a:pt x="252594" y="134414"/>
                    <a:pt x="178820" y="173226"/>
                  </a:cubicBezTo>
                  <a:cubicBezTo>
                    <a:pt x="139517" y="193942"/>
                    <a:pt x="132885" y="220799"/>
                    <a:pt x="154255" y="274678"/>
                  </a:cubicBezTo>
                  <a:cubicBezTo>
                    <a:pt x="178001" y="334124"/>
                    <a:pt x="204121" y="391113"/>
                    <a:pt x="238183" y="476679"/>
                  </a:cubicBezTo>
                  <a:cubicBezTo>
                    <a:pt x="251284" y="509432"/>
                    <a:pt x="267906" y="527446"/>
                    <a:pt x="296891" y="527446"/>
                  </a:cubicBezTo>
                  <a:cubicBezTo>
                    <a:pt x="322438" y="527446"/>
                    <a:pt x="362395" y="511070"/>
                    <a:pt x="389416" y="501490"/>
                  </a:cubicBezTo>
                  <a:cubicBezTo>
                    <a:pt x="525420" y="453016"/>
                    <a:pt x="750918" y="393160"/>
                    <a:pt x="928108" y="393160"/>
                  </a:cubicBezTo>
                  <a:cubicBezTo>
                    <a:pt x="1161876" y="393160"/>
                    <a:pt x="1285270" y="518439"/>
                    <a:pt x="1285270" y="684659"/>
                  </a:cubicBezTo>
                  <a:lnTo>
                    <a:pt x="1285270" y="853744"/>
                  </a:lnTo>
                  <a:cubicBezTo>
                    <a:pt x="923768" y="889445"/>
                    <a:pt x="736671" y="906149"/>
                    <a:pt x="520015" y="962237"/>
                  </a:cubicBezTo>
                  <a:cubicBezTo>
                    <a:pt x="240312" y="1034621"/>
                    <a:pt x="-171" y="1206982"/>
                    <a:pt x="-171" y="1656184"/>
                  </a:cubicBezTo>
                  <a:cubicBezTo>
                    <a:pt x="-171" y="2090894"/>
                    <a:pt x="268151" y="2291831"/>
                    <a:pt x="613441" y="2291831"/>
                  </a:cubicBezTo>
                  <a:cubicBezTo>
                    <a:pt x="927616" y="2291831"/>
                    <a:pt x="1232294" y="2131917"/>
                    <a:pt x="1336609" y="2025143"/>
                  </a:cubicBezTo>
                  <a:cubicBezTo>
                    <a:pt x="1346353" y="2173185"/>
                    <a:pt x="1420373" y="2262599"/>
                    <a:pt x="1571688" y="2262599"/>
                  </a:cubicBezTo>
                  <a:lnTo>
                    <a:pt x="1734876" y="2262599"/>
                  </a:lnTo>
                  <a:cubicBezTo>
                    <a:pt x="1791762" y="2263190"/>
                    <a:pt x="1838355" y="2217554"/>
                    <a:pt x="1838946" y="2160668"/>
                  </a:cubicBezTo>
                  <a:cubicBezTo>
                    <a:pt x="1838946" y="2160664"/>
                    <a:pt x="1838946" y="2160660"/>
                    <a:pt x="1838946" y="2160657"/>
                  </a:cubicBezTo>
                  <a:cubicBezTo>
                    <a:pt x="1838946" y="2104159"/>
                    <a:pt x="1838946" y="747544"/>
                    <a:pt x="1838946" y="602204"/>
                  </a:cubicBezTo>
                </a:path>
              </a:pathLst>
            </a:custGeom>
            <a:grpFill/>
            <a:ln w="8188" cap="flat">
              <a:no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C9739BC6-7BBE-FB4E-833B-9B95DB8C29B9}"/>
                </a:ext>
              </a:extLst>
            </p:cNvPr>
            <p:cNvSpPr/>
            <p:nvPr/>
          </p:nvSpPr>
          <p:spPr>
            <a:xfrm>
              <a:off x="10357877" y="2309842"/>
              <a:ext cx="1836497" cy="3132959"/>
            </a:xfrm>
            <a:custGeom>
              <a:avLst/>
              <a:gdLst>
                <a:gd name="connsiteX0" fmla="*/ 1836326 w 1836497"/>
                <a:gd name="connsiteY0" fmla="*/ 1418236 h 3132959"/>
                <a:gd name="connsiteX1" fmla="*/ 1255548 w 1836497"/>
                <a:gd name="connsiteY1" fmla="*/ 877817 h 3132959"/>
                <a:gd name="connsiteX2" fmla="*/ 558581 w 1836497"/>
                <a:gd name="connsiteY2" fmla="*/ 1126656 h 3132959"/>
                <a:gd name="connsiteX3" fmla="*/ 558581 w 1836497"/>
                <a:gd name="connsiteY3" fmla="*/ 50404 h 3132959"/>
                <a:gd name="connsiteX4" fmla="*/ 531970 w 1836497"/>
                <a:gd name="connsiteY4" fmla="*/ -281 h 3132959"/>
                <a:gd name="connsiteX5" fmla="*/ 496761 w 1836497"/>
                <a:gd name="connsiteY5" fmla="*/ 13229 h 3132959"/>
                <a:gd name="connsiteX6" fmla="*/ 30779 w 1836497"/>
                <a:gd name="connsiteY6" fmla="*/ 255108 h 3132959"/>
                <a:gd name="connsiteX7" fmla="*/ -171 w 1836497"/>
                <a:gd name="connsiteY7" fmla="*/ 304237 h 3132959"/>
                <a:gd name="connsiteX8" fmla="*/ -171 w 1836497"/>
                <a:gd name="connsiteY8" fmla="*/ 3029012 h 3132959"/>
                <a:gd name="connsiteX9" fmla="*/ 104608 w 1836497"/>
                <a:gd name="connsiteY9" fmla="*/ 3132534 h 3132959"/>
                <a:gd name="connsiteX10" fmla="*/ 106274 w 1836497"/>
                <a:gd name="connsiteY10" fmla="*/ 3132510 h 3132959"/>
                <a:gd name="connsiteX11" fmla="*/ 456722 w 1836497"/>
                <a:gd name="connsiteY11" fmla="*/ 3132510 h 3132959"/>
                <a:gd name="connsiteX12" fmla="*/ 558580 w 1836497"/>
                <a:gd name="connsiteY12" fmla="*/ 3031797 h 3132959"/>
                <a:gd name="connsiteX13" fmla="*/ 558581 w 1836497"/>
                <a:gd name="connsiteY13" fmla="*/ 3030894 h 3132959"/>
                <a:gd name="connsiteX14" fmla="*/ 558581 w 1836497"/>
                <a:gd name="connsiteY14" fmla="*/ 1576841 h 3132959"/>
                <a:gd name="connsiteX15" fmla="*/ 605826 w 1836497"/>
                <a:gd name="connsiteY15" fmla="*/ 1459914 h 3132959"/>
                <a:gd name="connsiteX16" fmla="*/ 1076393 w 1836497"/>
                <a:gd name="connsiteY16" fmla="*/ 1292057 h 3132959"/>
                <a:gd name="connsiteX17" fmla="*/ 1278557 w 1836497"/>
                <a:gd name="connsiteY17" fmla="*/ 1554979 h 3132959"/>
                <a:gd name="connsiteX18" fmla="*/ 1278557 w 1836497"/>
                <a:gd name="connsiteY18" fmla="*/ 3028848 h 3132959"/>
                <a:gd name="connsiteX19" fmla="*/ 1382867 w 1836497"/>
                <a:gd name="connsiteY19" fmla="*/ 3132678 h 3132959"/>
                <a:gd name="connsiteX20" fmla="*/ 1383609 w 1836497"/>
                <a:gd name="connsiteY20" fmla="*/ 3132674 h 3132959"/>
                <a:gd name="connsiteX21" fmla="*/ 1734058 w 1836497"/>
                <a:gd name="connsiteY21" fmla="*/ 3132674 h 3132959"/>
                <a:gd name="connsiteX22" fmla="*/ 1836243 w 1836497"/>
                <a:gd name="connsiteY22" fmla="*/ 3031469 h 3132959"/>
                <a:gd name="connsiteX23" fmla="*/ 1836244 w 1836497"/>
                <a:gd name="connsiteY23" fmla="*/ 3031140 h 3132959"/>
                <a:gd name="connsiteX24" fmla="*/ 1836244 w 1836497"/>
                <a:gd name="connsiteY24" fmla="*/ 1418073 h 313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6497" h="3132959">
                  <a:moveTo>
                    <a:pt x="1836326" y="1418236"/>
                  </a:moveTo>
                  <a:cubicBezTo>
                    <a:pt x="1828138" y="1027661"/>
                    <a:pt x="1592404" y="877817"/>
                    <a:pt x="1255548" y="877817"/>
                  </a:cubicBezTo>
                  <a:cubicBezTo>
                    <a:pt x="977809" y="877817"/>
                    <a:pt x="685332" y="1043792"/>
                    <a:pt x="558581" y="1126656"/>
                  </a:cubicBezTo>
                  <a:lnTo>
                    <a:pt x="558581" y="50404"/>
                  </a:lnTo>
                  <a:cubicBezTo>
                    <a:pt x="558581" y="10445"/>
                    <a:pt x="549902" y="-281"/>
                    <a:pt x="531970" y="-281"/>
                  </a:cubicBezTo>
                  <a:cubicBezTo>
                    <a:pt x="520998" y="-281"/>
                    <a:pt x="511828" y="3895"/>
                    <a:pt x="496761" y="13229"/>
                  </a:cubicBezTo>
                  <a:cubicBezTo>
                    <a:pt x="348074" y="106050"/>
                    <a:pt x="192258" y="186930"/>
                    <a:pt x="30779" y="255108"/>
                  </a:cubicBezTo>
                  <a:cubicBezTo>
                    <a:pt x="12766" y="262641"/>
                    <a:pt x="893" y="269109"/>
                    <a:pt x="-171" y="304237"/>
                  </a:cubicBezTo>
                  <a:cubicBezTo>
                    <a:pt x="2531" y="359589"/>
                    <a:pt x="-171" y="2970466"/>
                    <a:pt x="-171" y="3029012"/>
                  </a:cubicBezTo>
                  <a:cubicBezTo>
                    <a:pt x="177" y="3086533"/>
                    <a:pt x="47088" y="3132881"/>
                    <a:pt x="104608" y="3132534"/>
                  </a:cubicBezTo>
                  <a:cubicBezTo>
                    <a:pt x="105163" y="3132530"/>
                    <a:pt x="105718" y="3132523"/>
                    <a:pt x="106274" y="3132510"/>
                  </a:cubicBezTo>
                  <a:lnTo>
                    <a:pt x="456722" y="3132510"/>
                  </a:lnTo>
                  <a:cubicBezTo>
                    <a:pt x="512660" y="3132826"/>
                    <a:pt x="558263" y="3087736"/>
                    <a:pt x="558580" y="3031797"/>
                  </a:cubicBezTo>
                  <a:cubicBezTo>
                    <a:pt x="558582" y="3031496"/>
                    <a:pt x="558582" y="3031196"/>
                    <a:pt x="558581" y="3030894"/>
                  </a:cubicBezTo>
                  <a:lnTo>
                    <a:pt x="558581" y="1576841"/>
                  </a:lnTo>
                  <a:cubicBezTo>
                    <a:pt x="558581" y="1509043"/>
                    <a:pt x="574957" y="1478010"/>
                    <a:pt x="605826" y="1459914"/>
                  </a:cubicBezTo>
                  <a:cubicBezTo>
                    <a:pt x="744449" y="1377541"/>
                    <a:pt x="934985" y="1292057"/>
                    <a:pt x="1076393" y="1292057"/>
                  </a:cubicBezTo>
                  <a:cubicBezTo>
                    <a:pt x="1227544" y="1292057"/>
                    <a:pt x="1278557" y="1397274"/>
                    <a:pt x="1278557" y="1554979"/>
                  </a:cubicBezTo>
                  <a:cubicBezTo>
                    <a:pt x="1278557" y="2154188"/>
                    <a:pt x="1278557" y="2972431"/>
                    <a:pt x="1278557" y="3028848"/>
                  </a:cubicBezTo>
                  <a:cubicBezTo>
                    <a:pt x="1278689" y="3086325"/>
                    <a:pt x="1325391" y="3132811"/>
                    <a:pt x="1382867" y="3132678"/>
                  </a:cubicBezTo>
                  <a:cubicBezTo>
                    <a:pt x="1383114" y="3132678"/>
                    <a:pt x="1383362" y="3132676"/>
                    <a:pt x="1383609" y="3132674"/>
                  </a:cubicBezTo>
                  <a:lnTo>
                    <a:pt x="1734058" y="3132674"/>
                  </a:lnTo>
                  <a:cubicBezTo>
                    <a:pt x="1790221" y="3132945"/>
                    <a:pt x="1835972" y="3087634"/>
                    <a:pt x="1836243" y="3031469"/>
                  </a:cubicBezTo>
                  <a:cubicBezTo>
                    <a:pt x="1836244" y="3031360"/>
                    <a:pt x="1836244" y="3031250"/>
                    <a:pt x="1836244" y="3031140"/>
                  </a:cubicBezTo>
                  <a:cubicBezTo>
                    <a:pt x="1836244" y="2975461"/>
                    <a:pt x="1836244" y="1983465"/>
                    <a:pt x="1836244" y="1418073"/>
                  </a:cubicBezTo>
                </a:path>
              </a:pathLst>
            </a:custGeom>
            <a:grpFill/>
            <a:ln w="8188" cap="flat">
              <a:noFill/>
              <a:prstDash val="solid"/>
              <a:miter/>
            </a:ln>
          </p:spPr>
          <p:txBody>
            <a:bodyPr rtlCol="0" anchor="ctr"/>
            <a:lstStyle/>
            <a:p>
              <a:endParaRPr lang="en-GB"/>
            </a:p>
          </p:txBody>
        </p:sp>
      </p:grpSp>
      <p:sp>
        <p:nvSpPr>
          <p:cNvPr id="37" name="TextBox 36">
            <a:extLst>
              <a:ext uri="{FF2B5EF4-FFF2-40B4-BE49-F238E27FC236}">
                <a16:creationId xmlns:a16="http://schemas.microsoft.com/office/drawing/2014/main" id="{B7D89FDE-EC8C-514A-8704-22D2D3F67CCC}"/>
              </a:ext>
            </a:extLst>
          </p:cNvPr>
          <p:cNvSpPr txBox="1"/>
          <p:nvPr userDrawn="1"/>
        </p:nvSpPr>
        <p:spPr>
          <a:xfrm>
            <a:off x="12537831" y="6352143"/>
            <a:ext cx="1479892" cy="369332"/>
          </a:xfrm>
          <a:prstGeom prst="rect">
            <a:avLst/>
          </a:prstGeom>
          <a:noFill/>
        </p:spPr>
        <p:txBody>
          <a:bodyPr wrap="none" rtlCol="0">
            <a:spAutoFit/>
          </a:bodyPr>
          <a:lstStyle/>
          <a:p>
            <a:pPr algn="l"/>
            <a:r>
              <a:rPr lang="en-GB" b="1" dirty="0">
                <a:solidFill>
                  <a:schemeClr val="bg1"/>
                </a:solidFill>
                <a:latin typeface="Arial" panose="020B0604020202020204" pitchFamily="34" charset="0"/>
                <a:cs typeface="Arial" panose="020B0604020202020204" pitchFamily="34" charset="0"/>
              </a:rPr>
              <a:t>ESSENTIAL</a:t>
            </a:r>
          </a:p>
        </p:txBody>
      </p:sp>
    </p:spTree>
    <p:extLst>
      <p:ext uri="{BB962C8B-B14F-4D97-AF65-F5344CB8AC3E}">
        <p14:creationId xmlns:p14="http://schemas.microsoft.com/office/powerpoint/2010/main" val="1791215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DDAFE-DDA6-734D-9372-CB664DBF13DE}"/>
              </a:ext>
            </a:extLst>
          </p:cNvPr>
          <p:cNvSpPr>
            <a:spLocks noGrp="1"/>
          </p:cNvSpPr>
          <p:nvPr>
            <p:ph type="title" hasCustomPrompt="1"/>
          </p:nvPr>
        </p:nvSpPr>
        <p:spPr/>
        <p:txBody>
          <a:bodyPr lIns="0"/>
          <a:lstStyle/>
          <a:p>
            <a:r>
              <a:rPr lang="en-GB" dirty="0"/>
              <a:t>Title: please do not reduce type size or change colour. You can go over 3 lines if needed</a:t>
            </a:r>
          </a:p>
        </p:txBody>
      </p:sp>
      <p:sp>
        <p:nvSpPr>
          <p:cNvPr id="3" name="Date Placeholder 2">
            <a:extLst>
              <a:ext uri="{FF2B5EF4-FFF2-40B4-BE49-F238E27FC236}">
                <a16:creationId xmlns:a16="http://schemas.microsoft.com/office/drawing/2014/main" id="{6FDE992A-F443-1C4C-9BDC-DF21B51B1EBE}"/>
              </a:ext>
            </a:extLst>
          </p:cNvPr>
          <p:cNvSpPr>
            <a:spLocks noGrp="1"/>
          </p:cNvSpPr>
          <p:nvPr>
            <p:ph type="dt" sz="half" idx="10"/>
          </p:nvPr>
        </p:nvSpPr>
        <p:spPr/>
        <p:txBody>
          <a:bodyPr/>
          <a:lstStyle/>
          <a:p>
            <a:fld id="{9D8A779F-51C3-BD49-A401-17F741A16A1E}" type="datetime1">
              <a:rPr lang="en-GB" smtClean="0"/>
              <a:t>27/07/2022</a:t>
            </a:fld>
            <a:endParaRPr lang="en-GB"/>
          </a:p>
        </p:txBody>
      </p:sp>
      <p:sp>
        <p:nvSpPr>
          <p:cNvPr id="4" name="Footer Placeholder 3">
            <a:extLst>
              <a:ext uri="{FF2B5EF4-FFF2-40B4-BE49-F238E27FC236}">
                <a16:creationId xmlns:a16="http://schemas.microsoft.com/office/drawing/2014/main" id="{87B7E90B-502A-2640-AD30-B8CBDD6CFC0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7C6F7CD-C8C8-3C4F-8DE0-4564E5F66C29}"/>
              </a:ext>
            </a:extLst>
          </p:cNvPr>
          <p:cNvSpPr>
            <a:spLocks noGrp="1"/>
          </p:cNvSpPr>
          <p:nvPr>
            <p:ph type="sldNum" sz="quarter" idx="12"/>
          </p:nvPr>
        </p:nvSpPr>
        <p:spPr>
          <a:xfrm>
            <a:off x="11478295" y="6423269"/>
            <a:ext cx="348519" cy="268798"/>
          </a:xfrm>
          <a:prstGeom prst="rect">
            <a:avLst/>
          </a:prstGeom>
        </p:spPr>
        <p:txBody>
          <a:bodyPr/>
          <a:lstStyle/>
          <a:p>
            <a:fld id="{422C33FC-598B-F349-AD57-00349B3062DC}" type="slidenum">
              <a:rPr lang="en-GB" smtClean="0"/>
              <a:t>‹#›</a:t>
            </a:fld>
            <a:endParaRPr lang="en-GB"/>
          </a:p>
        </p:txBody>
      </p:sp>
    </p:spTree>
    <p:extLst>
      <p:ext uri="{BB962C8B-B14F-4D97-AF65-F5344CB8AC3E}">
        <p14:creationId xmlns:p14="http://schemas.microsoft.com/office/powerpoint/2010/main" val="716633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DBA264-278A-FC4E-91FF-BDB45669EB81}"/>
              </a:ext>
            </a:extLst>
          </p:cNvPr>
          <p:cNvSpPr>
            <a:spLocks noGrp="1"/>
          </p:cNvSpPr>
          <p:nvPr>
            <p:ph type="dt" sz="half" idx="10"/>
          </p:nvPr>
        </p:nvSpPr>
        <p:spPr/>
        <p:txBody>
          <a:bodyPr/>
          <a:lstStyle/>
          <a:p>
            <a:fld id="{607BC579-9EFD-6540-B91F-E1E739A9E5C3}" type="datetime1">
              <a:rPr lang="en-GB" smtClean="0"/>
              <a:t>27/07/2022</a:t>
            </a:fld>
            <a:endParaRPr lang="en-GB"/>
          </a:p>
        </p:txBody>
      </p:sp>
      <p:sp>
        <p:nvSpPr>
          <p:cNvPr id="3" name="Footer Placeholder 2">
            <a:extLst>
              <a:ext uri="{FF2B5EF4-FFF2-40B4-BE49-F238E27FC236}">
                <a16:creationId xmlns:a16="http://schemas.microsoft.com/office/drawing/2014/main" id="{78553C13-08DD-9146-9D39-DD3B8C902C9C}"/>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391939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S video">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7A4DA3D0-24CA-EE49-BBDB-A5C1C8966C6A}"/>
              </a:ext>
            </a:extLst>
          </p:cNvPr>
          <p:cNvSpPr>
            <a:spLocks noGrp="1"/>
          </p:cNvSpPr>
          <p:nvPr>
            <p:ph type="media" sz="quarter" idx="10" hasCustomPrompt="1"/>
          </p:nvPr>
        </p:nvSpPr>
        <p:spPr>
          <a:xfrm>
            <a:off x="0" y="0"/>
            <a:ext cx="12192000" cy="6858000"/>
          </a:xfrm>
        </p:spPr>
        <p:txBody>
          <a:bodyPr/>
          <a:lstStyle>
            <a:lvl1pPr marL="0" indent="0">
              <a:buNone/>
              <a:defRPr/>
            </a:lvl1pPr>
          </a:lstStyle>
          <a:p>
            <a:r>
              <a:rPr lang="en-GB" dirty="0"/>
              <a:t>Full screen video</a:t>
            </a:r>
          </a:p>
          <a:p>
            <a:endParaRPr lang="en-GB" dirty="0"/>
          </a:p>
        </p:txBody>
      </p:sp>
    </p:spTree>
    <p:extLst>
      <p:ext uri="{BB962C8B-B14F-4D97-AF65-F5344CB8AC3E}">
        <p14:creationId xmlns:p14="http://schemas.microsoft.com/office/powerpoint/2010/main" val="2642786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eature Quote">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489730" y="1384138"/>
            <a:ext cx="11183999" cy="5039989"/>
          </a:xfrm>
          <a:prstGeom prst="rect">
            <a:avLst/>
          </a:prstGeom>
        </p:spPr>
        <p:txBody>
          <a:bodyPr lIns="108000" tIns="46800" rIns="108000" bIns="46800" anchor="ctr" anchorCtr="0"/>
          <a:lstStyle>
            <a:lvl1pPr marL="0" indent="-479988">
              <a:spcBef>
                <a:spcPts val="0"/>
              </a:spcBef>
              <a:spcAft>
                <a:spcPts val="800"/>
              </a:spcAft>
              <a:buFont typeface="Arial" pitchFamily="34" charset="0"/>
              <a:buNone/>
              <a:defRPr sz="4267" b="0" baseline="0">
                <a:solidFill>
                  <a:schemeClr val="tx2"/>
                </a:solidFill>
              </a:defRPr>
            </a:lvl1pPr>
            <a:lvl2pPr marL="0" indent="-479988">
              <a:spcAft>
                <a:spcPts val="800"/>
              </a:spcAft>
              <a:buFont typeface="Arial" pitchFamily="34" charset="0"/>
              <a:buNone/>
              <a:defRPr sz="3200" b="0" baseline="0">
                <a:latin typeface="Arial" pitchFamily="34" charset="0"/>
                <a:cs typeface="Arial" pitchFamily="34" charset="0"/>
              </a:defRPr>
            </a:lvl2pPr>
          </a:lstStyle>
          <a:p>
            <a:pPr lvl="0"/>
            <a:r>
              <a:rPr lang="en-US" dirty="0"/>
              <a:t>Click here to insert a feature quote which could run to a number of lines.</a:t>
            </a:r>
          </a:p>
          <a:p>
            <a:pPr lvl="1"/>
            <a:r>
              <a:rPr lang="en-US" dirty="0"/>
              <a:t>Supporting information could be set in grey.</a:t>
            </a:r>
          </a:p>
        </p:txBody>
      </p:sp>
      <p:sp>
        <p:nvSpPr>
          <p:cNvPr id="5" name="Title 1"/>
          <p:cNvSpPr>
            <a:spLocks noGrp="1"/>
          </p:cNvSpPr>
          <p:nvPr>
            <p:ph type="title" hasCustomPrompt="1"/>
          </p:nvPr>
        </p:nvSpPr>
        <p:spPr>
          <a:xfrm>
            <a:off x="489728" y="274641"/>
            <a:ext cx="11184000" cy="863999"/>
          </a:xfrm>
        </p:spPr>
        <p:txBody>
          <a:bodyPr/>
          <a:lstStyle/>
          <a:p>
            <a:r>
              <a:rPr lang="en-GB" dirty="0"/>
              <a:t>Click to edit slide heading</a:t>
            </a:r>
            <a:endParaRPr lang="en-US" dirty="0"/>
          </a:p>
        </p:txBody>
      </p:sp>
    </p:spTree>
    <p:extLst>
      <p:ext uri="{BB962C8B-B14F-4D97-AF65-F5344CB8AC3E}">
        <p14:creationId xmlns:p14="http://schemas.microsoft.com/office/powerpoint/2010/main" val="986119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ndar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CB688-3EC8-A945-9D8B-486DC934AE86}"/>
              </a:ext>
            </a:extLst>
          </p:cNvPr>
          <p:cNvSpPr>
            <a:spLocks noGrp="1"/>
          </p:cNvSpPr>
          <p:nvPr>
            <p:ph type="title" hasCustomPrompt="1"/>
          </p:nvPr>
        </p:nvSpPr>
        <p:spPr>
          <a:xfrm>
            <a:off x="396000" y="360000"/>
            <a:ext cx="5257800" cy="1325563"/>
          </a:xfrm>
        </p:spPr>
        <p:txBody>
          <a:bodyPr lIns="0" anchor="t">
            <a:normAutofit/>
          </a:bodyPr>
          <a:lstStyle>
            <a:lvl1pPr>
              <a:lnSpc>
                <a:spcPct val="100000"/>
              </a:lnSpc>
              <a:defRPr sz="2400" b="1" i="0">
                <a:solidFill>
                  <a:schemeClr val="accent2"/>
                </a:solidFill>
                <a:latin typeface="Roboto Slab" pitchFamily="2" charset="0"/>
                <a:ea typeface="Roboto Slab" pitchFamily="2" charset="0"/>
                <a:cs typeface="Poppins Medium" pitchFamily="2" charset="77"/>
              </a:defRPr>
            </a:lvl1pPr>
          </a:lstStyle>
          <a:p>
            <a:r>
              <a:rPr lang="en-GB" dirty="0"/>
              <a:t>Title: please do not reduce type size or change colour. You can go over 3 lines if needed</a:t>
            </a:r>
          </a:p>
        </p:txBody>
      </p:sp>
      <p:sp>
        <p:nvSpPr>
          <p:cNvPr id="3" name="Content Placeholder 2">
            <a:extLst>
              <a:ext uri="{FF2B5EF4-FFF2-40B4-BE49-F238E27FC236}">
                <a16:creationId xmlns:a16="http://schemas.microsoft.com/office/drawing/2014/main" id="{388179B8-A0E9-CD48-B766-97BEAFFF52CA}"/>
              </a:ext>
            </a:extLst>
          </p:cNvPr>
          <p:cNvSpPr>
            <a:spLocks noGrp="1"/>
          </p:cNvSpPr>
          <p:nvPr>
            <p:ph idx="1" hasCustomPrompt="1"/>
          </p:nvPr>
        </p:nvSpPr>
        <p:spPr>
          <a:xfrm>
            <a:off x="395430" y="1800000"/>
            <a:ext cx="5257800" cy="4351338"/>
          </a:xfrm>
        </p:spPr>
        <p:txBody>
          <a:bodyPr lIns="0"/>
          <a:lstStyle>
            <a:lvl1pPr marL="285750" indent="-285750">
              <a:buClr>
                <a:schemeClr val="accent2"/>
              </a:buClr>
              <a:buFont typeface="Arial" panose="020B0604020202020204" pitchFamily="34" charset="0"/>
              <a:buChar char="•"/>
              <a:defRPr b="0" i="0">
                <a:latin typeface="Roboto" panose="02000000000000000000" pitchFamily="2" charset="0"/>
                <a:ea typeface="Roboto" panose="02000000000000000000" pitchFamily="2" charset="0"/>
                <a:cs typeface="Roboto" panose="02000000000000000000" pitchFamily="2" charset="0"/>
              </a:defRPr>
            </a:lvl1pPr>
            <a:lvl2pPr marL="512762" indent="-285750">
              <a:buClr>
                <a:schemeClr val="accent2"/>
              </a:buClr>
              <a:buFont typeface="Arial" panose="020B0604020202020204" pitchFamily="34" charset="0"/>
              <a:buChar char="•"/>
              <a:defRPr b="0" i="0">
                <a:latin typeface="Roboto" panose="02000000000000000000" pitchFamily="2" charset="0"/>
                <a:ea typeface="Roboto" panose="02000000000000000000" pitchFamily="2" charset="0"/>
                <a:cs typeface="Roboto" panose="02000000000000000000" pitchFamily="2" charset="0"/>
              </a:defRPr>
            </a:lvl2pPr>
            <a:lvl3pPr marL="290513" indent="-285750">
              <a:buClr>
                <a:schemeClr val="accent2"/>
              </a:buClr>
              <a:buFont typeface="Arial" panose="020B0604020202020204" pitchFamily="34" charset="0"/>
              <a:buChar char="•"/>
              <a:defRPr sz="1400" b="0" i="0">
                <a:latin typeface="Roboto" panose="02000000000000000000" pitchFamily="2" charset="0"/>
                <a:ea typeface="Roboto" panose="02000000000000000000" pitchFamily="2" charset="0"/>
                <a:cs typeface="Roboto" panose="02000000000000000000" pitchFamily="2" charset="0"/>
              </a:defRPr>
            </a:lvl3pPr>
            <a:lvl4pPr>
              <a:defRPr b="0" i="0">
                <a:latin typeface="Poppins Light" pitchFamily="2" charset="77"/>
                <a:cs typeface="Poppins Light" pitchFamily="2" charset="77"/>
              </a:defRPr>
            </a:lvl4pPr>
            <a:lvl5pPr>
              <a:defRPr b="0" i="0">
                <a:latin typeface="Poppins Light" pitchFamily="2" charset="77"/>
                <a:cs typeface="Poppins Light" pitchFamily="2" charset="77"/>
              </a:defRPr>
            </a:lvl5pPr>
          </a:lstStyle>
          <a:p>
            <a:pPr lvl="0"/>
            <a:r>
              <a:rPr lang="en-GB" dirty="0"/>
              <a:t>First level is a standard bullet</a:t>
            </a:r>
          </a:p>
          <a:p>
            <a:pPr lvl="1"/>
            <a:r>
              <a:rPr lang="en-GB" dirty="0"/>
              <a:t>Second level is a sub bullet</a:t>
            </a:r>
          </a:p>
          <a:p>
            <a:pPr lvl="2"/>
            <a:r>
              <a:rPr lang="en-GB" dirty="0"/>
              <a:t>Third style is paragraph style with increased line spacing and full justification</a:t>
            </a:r>
          </a:p>
        </p:txBody>
      </p:sp>
      <p:sp>
        <p:nvSpPr>
          <p:cNvPr id="4" name="Date Placeholder 3">
            <a:extLst>
              <a:ext uri="{FF2B5EF4-FFF2-40B4-BE49-F238E27FC236}">
                <a16:creationId xmlns:a16="http://schemas.microsoft.com/office/drawing/2014/main" id="{A07B13C9-915C-E843-8DF1-3552102BC173}"/>
              </a:ext>
            </a:extLst>
          </p:cNvPr>
          <p:cNvSpPr>
            <a:spLocks noGrp="1"/>
          </p:cNvSpPr>
          <p:nvPr>
            <p:ph type="dt" sz="half" idx="10"/>
          </p:nvPr>
        </p:nvSpPr>
        <p:spPr/>
        <p:txBody>
          <a:bodyPr/>
          <a:lstStyle>
            <a:lvl1pPr>
              <a:defRPr b="0" i="0">
                <a:latin typeface="Roboto Light" panose="02000000000000000000" pitchFamily="2" charset="0"/>
                <a:ea typeface="Roboto Light" panose="02000000000000000000" pitchFamily="2" charset="0"/>
                <a:cs typeface="Roboto Light" panose="02000000000000000000" pitchFamily="2" charset="0"/>
              </a:defRPr>
            </a:lvl1pPr>
          </a:lstStyle>
          <a:p>
            <a:fld id="{FB534C1B-EED1-F048-884E-5D2F0E6A8A21}" type="datetime1">
              <a:rPr lang="en-GB" smtClean="0"/>
              <a:t>27/07/2022</a:t>
            </a:fld>
            <a:endParaRPr lang="en-GB"/>
          </a:p>
        </p:txBody>
      </p:sp>
      <p:sp>
        <p:nvSpPr>
          <p:cNvPr id="5" name="Footer Placeholder 4">
            <a:extLst>
              <a:ext uri="{FF2B5EF4-FFF2-40B4-BE49-F238E27FC236}">
                <a16:creationId xmlns:a16="http://schemas.microsoft.com/office/drawing/2014/main" id="{4BE4156A-790B-EF48-B819-FFF7984F088C}"/>
              </a:ext>
            </a:extLst>
          </p:cNvPr>
          <p:cNvSpPr>
            <a:spLocks noGrp="1"/>
          </p:cNvSpPr>
          <p:nvPr>
            <p:ph type="ftr" sz="quarter" idx="11"/>
          </p:nvPr>
        </p:nvSpPr>
        <p:spPr/>
        <p:txBody>
          <a:bodyPr/>
          <a:lstStyle>
            <a:lvl1pPr>
              <a:defRPr b="0" i="0">
                <a:latin typeface="Roboto Light" panose="02000000000000000000" pitchFamily="2" charset="0"/>
                <a:ea typeface="Roboto Light" panose="02000000000000000000" pitchFamily="2" charset="0"/>
                <a:cs typeface="Roboto Light" panose="02000000000000000000" pitchFamily="2" charset="0"/>
              </a:defRPr>
            </a:lvl1pPr>
          </a:lstStyle>
          <a:p>
            <a:endParaRPr lang="en-GB"/>
          </a:p>
        </p:txBody>
      </p:sp>
      <p:grpSp>
        <p:nvGrpSpPr>
          <p:cNvPr id="24" name="Group 23">
            <a:extLst>
              <a:ext uri="{FF2B5EF4-FFF2-40B4-BE49-F238E27FC236}">
                <a16:creationId xmlns:a16="http://schemas.microsoft.com/office/drawing/2014/main" id="{F827DB8B-FB38-4844-81F6-5AC72BBD82EF}"/>
              </a:ext>
            </a:extLst>
          </p:cNvPr>
          <p:cNvGrpSpPr/>
          <p:nvPr userDrawn="1"/>
        </p:nvGrpSpPr>
        <p:grpSpPr>
          <a:xfrm>
            <a:off x="10835795" y="6288957"/>
            <a:ext cx="1023175" cy="348334"/>
            <a:chOff x="0" y="1353270"/>
            <a:chExt cx="12194374" cy="4151510"/>
          </a:xfrm>
        </p:grpSpPr>
        <p:sp>
          <p:nvSpPr>
            <p:cNvPr id="25" name="Freeform 24">
              <a:extLst>
                <a:ext uri="{FF2B5EF4-FFF2-40B4-BE49-F238E27FC236}">
                  <a16:creationId xmlns:a16="http://schemas.microsoft.com/office/drawing/2014/main" id="{C5FF8648-C03B-0344-A3F3-392AEDA2DA93}"/>
                </a:ext>
              </a:extLst>
            </p:cNvPr>
            <p:cNvSpPr/>
            <p:nvPr/>
          </p:nvSpPr>
          <p:spPr>
            <a:xfrm>
              <a:off x="7408127" y="3166569"/>
              <a:ext cx="941960" cy="2268843"/>
            </a:xfrm>
            <a:custGeom>
              <a:avLst/>
              <a:gdLst>
                <a:gd name="connsiteX0" fmla="*/ 915833 w 941960"/>
                <a:gd name="connsiteY0" fmla="*/ 214494 h 2268843"/>
                <a:gd name="connsiteX1" fmla="*/ 562354 w 941960"/>
                <a:gd name="connsiteY1" fmla="*/ 2143871 h 2268843"/>
                <a:gd name="connsiteX2" fmla="*/ 417754 w 941960"/>
                <a:gd name="connsiteY2" fmla="*/ 2267513 h 2268843"/>
                <a:gd name="connsiteX3" fmla="*/ 117416 w 941960"/>
                <a:gd name="connsiteY3" fmla="*/ 2267513 h 2268843"/>
                <a:gd name="connsiteX4" fmla="*/ 5404 w 941960"/>
                <a:gd name="connsiteY4" fmla="*/ 2128314 h 2268843"/>
                <a:gd name="connsiteX5" fmla="*/ 342424 w 941960"/>
                <a:gd name="connsiteY5" fmla="*/ 231608 h 2268843"/>
                <a:gd name="connsiteX6" fmla="*/ 854177 w 941960"/>
                <a:gd name="connsiteY6" fmla="*/ 16832 h 2268843"/>
                <a:gd name="connsiteX7" fmla="*/ 907563 w 941960"/>
                <a:gd name="connsiteY7" fmla="*/ -281 h 2268843"/>
                <a:gd name="connsiteX8" fmla="*/ 941789 w 941960"/>
                <a:gd name="connsiteY8" fmla="*/ 43034 h 2268843"/>
                <a:gd name="connsiteX9" fmla="*/ 915833 w 941960"/>
                <a:gd name="connsiteY9" fmla="*/ 214986 h 226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1960" h="2268843">
                  <a:moveTo>
                    <a:pt x="915833" y="214494"/>
                  </a:moveTo>
                  <a:cubicBezTo>
                    <a:pt x="797270" y="872250"/>
                    <a:pt x="681491" y="1486362"/>
                    <a:pt x="562354" y="2143871"/>
                  </a:cubicBezTo>
                  <a:cubicBezTo>
                    <a:pt x="547043" y="2227718"/>
                    <a:pt x="498815" y="2266693"/>
                    <a:pt x="417754" y="2267513"/>
                  </a:cubicBezTo>
                  <a:cubicBezTo>
                    <a:pt x="317451" y="2268331"/>
                    <a:pt x="217147" y="2269396"/>
                    <a:pt x="117416" y="2267513"/>
                  </a:cubicBezTo>
                  <a:cubicBezTo>
                    <a:pt x="14083" y="2265466"/>
                    <a:pt x="-13592" y="2232140"/>
                    <a:pt x="5404" y="2128314"/>
                  </a:cubicBezTo>
                  <a:cubicBezTo>
                    <a:pt x="63948" y="1801279"/>
                    <a:pt x="291986" y="521468"/>
                    <a:pt x="342424" y="231608"/>
                  </a:cubicBezTo>
                  <a:cubicBezTo>
                    <a:pt x="528129" y="166103"/>
                    <a:pt x="686322" y="105347"/>
                    <a:pt x="854177" y="16832"/>
                  </a:cubicBezTo>
                  <a:cubicBezTo>
                    <a:pt x="870387" y="7028"/>
                    <a:pt x="888673" y="1166"/>
                    <a:pt x="907563" y="-281"/>
                  </a:cubicBezTo>
                  <a:cubicBezTo>
                    <a:pt x="933683" y="-281"/>
                    <a:pt x="941789" y="16095"/>
                    <a:pt x="941789" y="43034"/>
                  </a:cubicBezTo>
                  <a:cubicBezTo>
                    <a:pt x="941789" y="72512"/>
                    <a:pt x="920419" y="189439"/>
                    <a:pt x="915833" y="214986"/>
                  </a:cubicBezTo>
                </a:path>
              </a:pathLst>
            </a:custGeom>
            <a:solidFill>
              <a:srgbClr val="007FC8"/>
            </a:solidFill>
            <a:ln w="8188"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ED85D80C-3D9A-B546-BA16-9AA3F30336CC}"/>
                </a:ext>
              </a:extLst>
            </p:cNvPr>
            <p:cNvSpPr/>
            <p:nvPr/>
          </p:nvSpPr>
          <p:spPr>
            <a:xfrm>
              <a:off x="9106311" y="1353270"/>
              <a:ext cx="1227083" cy="741558"/>
            </a:xfrm>
            <a:custGeom>
              <a:avLst/>
              <a:gdLst>
                <a:gd name="connsiteX0" fmla="*/ 1226832 w 1227083"/>
                <a:gd name="connsiteY0" fmla="*/ 365105 h 741558"/>
                <a:gd name="connsiteX1" fmla="*/ 1226832 w 1227083"/>
                <a:gd name="connsiteY1" fmla="*/ 365105 h 741558"/>
                <a:gd name="connsiteX2" fmla="*/ 1219135 w 1227083"/>
                <a:gd name="connsiteY2" fmla="*/ 346436 h 741558"/>
                <a:gd name="connsiteX3" fmla="*/ 883916 w 1227083"/>
                <a:gd name="connsiteY3" fmla="*/ 5399 h 741558"/>
                <a:gd name="connsiteX4" fmla="*/ 854685 w 1227083"/>
                <a:gd name="connsiteY4" fmla="*/ 4826 h 741558"/>
                <a:gd name="connsiteX5" fmla="*/ 21797 w 1227083"/>
                <a:gd name="connsiteY5" fmla="*/ 349302 h 741558"/>
                <a:gd name="connsiteX6" fmla="*/ 835 w 1227083"/>
                <a:gd name="connsiteY6" fmla="*/ 369527 h 741558"/>
                <a:gd name="connsiteX7" fmla="*/ 16 w 1227083"/>
                <a:gd name="connsiteY7" fmla="*/ 373949 h 741558"/>
                <a:gd name="connsiteX8" fmla="*/ 13853 w 1227083"/>
                <a:gd name="connsiteY8" fmla="*/ 394092 h 741558"/>
                <a:gd name="connsiteX9" fmla="*/ 721548 w 1227083"/>
                <a:gd name="connsiteY9" fmla="*/ 734473 h 741558"/>
                <a:gd name="connsiteX10" fmla="*/ 761096 w 1227083"/>
                <a:gd name="connsiteY10" fmla="*/ 733737 h 741558"/>
                <a:gd name="connsiteX11" fmla="*/ 1210210 w 1227083"/>
                <a:gd name="connsiteY11" fmla="*/ 396957 h 741558"/>
                <a:gd name="connsiteX12" fmla="*/ 1224539 w 1227083"/>
                <a:gd name="connsiteY12" fmla="*/ 378370 h 741558"/>
                <a:gd name="connsiteX13" fmla="*/ 1224539 w 1227083"/>
                <a:gd name="connsiteY13" fmla="*/ 378370 h 741558"/>
                <a:gd name="connsiteX14" fmla="*/ 1226258 w 1227083"/>
                <a:gd name="connsiteY14" fmla="*/ 371738 h 741558"/>
                <a:gd name="connsiteX15" fmla="*/ 1226913 w 1227083"/>
                <a:gd name="connsiteY15" fmla="*/ 365106 h 74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83" h="741558">
                  <a:moveTo>
                    <a:pt x="1226832" y="365105"/>
                  </a:moveTo>
                  <a:lnTo>
                    <a:pt x="1226832" y="365105"/>
                  </a:lnTo>
                  <a:cubicBezTo>
                    <a:pt x="1226685" y="358140"/>
                    <a:pt x="1223940" y="351481"/>
                    <a:pt x="1219135" y="346436"/>
                  </a:cubicBezTo>
                  <a:lnTo>
                    <a:pt x="883916" y="5399"/>
                  </a:lnTo>
                  <a:cubicBezTo>
                    <a:pt x="875638" y="-1952"/>
                    <a:pt x="863244" y="-2195"/>
                    <a:pt x="854685" y="4826"/>
                  </a:cubicBezTo>
                  <a:cubicBezTo>
                    <a:pt x="641796" y="156635"/>
                    <a:pt x="291020" y="285271"/>
                    <a:pt x="21797" y="349302"/>
                  </a:cubicBezTo>
                  <a:cubicBezTo>
                    <a:pt x="11613" y="351661"/>
                    <a:pt x="3556" y="359435"/>
                    <a:pt x="835" y="369527"/>
                  </a:cubicBezTo>
                  <a:cubicBezTo>
                    <a:pt x="443" y="370977"/>
                    <a:pt x="169" y="372455"/>
                    <a:pt x="16" y="373949"/>
                  </a:cubicBezTo>
                  <a:cubicBezTo>
                    <a:pt x="-1327" y="383244"/>
                    <a:pt x="4696" y="392011"/>
                    <a:pt x="13853" y="394092"/>
                  </a:cubicBezTo>
                  <a:cubicBezTo>
                    <a:pt x="258431" y="457632"/>
                    <a:pt x="560980" y="584466"/>
                    <a:pt x="721548" y="734473"/>
                  </a:cubicBezTo>
                  <a:cubicBezTo>
                    <a:pt x="733177" y="743816"/>
                    <a:pt x="749823" y="743506"/>
                    <a:pt x="761096" y="733737"/>
                  </a:cubicBezTo>
                  <a:lnTo>
                    <a:pt x="1210210" y="396957"/>
                  </a:lnTo>
                  <a:cubicBezTo>
                    <a:pt x="1216675" y="392269"/>
                    <a:pt x="1221649" y="385815"/>
                    <a:pt x="1224539" y="378370"/>
                  </a:cubicBezTo>
                  <a:lnTo>
                    <a:pt x="1224539" y="378370"/>
                  </a:lnTo>
                  <a:cubicBezTo>
                    <a:pt x="1225350" y="376228"/>
                    <a:pt x="1225927" y="374004"/>
                    <a:pt x="1226258" y="371738"/>
                  </a:cubicBezTo>
                  <a:cubicBezTo>
                    <a:pt x="1226679" y="369552"/>
                    <a:pt x="1226898" y="367332"/>
                    <a:pt x="1226913" y="365106"/>
                  </a:cubicBezTo>
                </a:path>
              </a:pathLst>
            </a:custGeom>
            <a:solidFill>
              <a:srgbClr val="00A3E2"/>
            </a:solidFill>
            <a:ln w="8188"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A53857AE-94A7-4643-BF8C-6BAE77BE2013}"/>
                </a:ext>
              </a:extLst>
            </p:cNvPr>
            <p:cNvSpPr/>
            <p:nvPr/>
          </p:nvSpPr>
          <p:spPr>
            <a:xfrm>
              <a:off x="8959018" y="2212437"/>
              <a:ext cx="1227483" cy="741574"/>
            </a:xfrm>
            <a:custGeom>
              <a:avLst/>
              <a:gdLst>
                <a:gd name="connsiteX0" fmla="*/ 1227312 w 1227483"/>
                <a:gd name="connsiteY0" fmla="*/ 365122 h 741574"/>
                <a:gd name="connsiteX1" fmla="*/ 1227312 w 1227483"/>
                <a:gd name="connsiteY1" fmla="*/ 365122 h 741574"/>
                <a:gd name="connsiteX2" fmla="*/ 1219124 w 1227483"/>
                <a:gd name="connsiteY2" fmla="*/ 346453 h 741574"/>
                <a:gd name="connsiteX3" fmla="*/ 883824 w 1227483"/>
                <a:gd name="connsiteY3" fmla="*/ 5416 h 741574"/>
                <a:gd name="connsiteX4" fmla="*/ 854674 w 1227483"/>
                <a:gd name="connsiteY4" fmla="*/ 4843 h 741574"/>
                <a:gd name="connsiteX5" fmla="*/ 21787 w 1227483"/>
                <a:gd name="connsiteY5" fmla="*/ 349319 h 741574"/>
                <a:gd name="connsiteX6" fmla="*/ 825 w 1227483"/>
                <a:gd name="connsiteY6" fmla="*/ 369462 h 741574"/>
                <a:gd name="connsiteX7" fmla="*/ 6 w 1227483"/>
                <a:gd name="connsiteY7" fmla="*/ 373965 h 741574"/>
                <a:gd name="connsiteX8" fmla="*/ 13843 w 1227483"/>
                <a:gd name="connsiteY8" fmla="*/ 394108 h 741574"/>
                <a:gd name="connsiteX9" fmla="*/ 721538 w 1227483"/>
                <a:gd name="connsiteY9" fmla="*/ 734490 h 741574"/>
                <a:gd name="connsiteX10" fmla="*/ 761086 w 1227483"/>
                <a:gd name="connsiteY10" fmla="*/ 733753 h 741574"/>
                <a:gd name="connsiteX11" fmla="*/ 1210364 w 1227483"/>
                <a:gd name="connsiteY11" fmla="*/ 396974 h 741574"/>
                <a:gd name="connsiteX12" fmla="*/ 1224611 w 1227483"/>
                <a:gd name="connsiteY12" fmla="*/ 378387 h 741574"/>
                <a:gd name="connsiteX13" fmla="*/ 1224611 w 1227483"/>
                <a:gd name="connsiteY13" fmla="*/ 378387 h 741574"/>
                <a:gd name="connsiteX14" fmla="*/ 1226248 w 1227483"/>
                <a:gd name="connsiteY14" fmla="*/ 371673 h 741574"/>
                <a:gd name="connsiteX15" fmla="*/ 1226903 w 1227483"/>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483" h="741574">
                  <a:moveTo>
                    <a:pt x="1227312" y="365122"/>
                  </a:moveTo>
                  <a:lnTo>
                    <a:pt x="1227312" y="365122"/>
                  </a:lnTo>
                  <a:cubicBezTo>
                    <a:pt x="1227058" y="358084"/>
                    <a:pt x="1224130" y="351408"/>
                    <a:pt x="1219124" y="346453"/>
                  </a:cubicBezTo>
                  <a:lnTo>
                    <a:pt x="883824" y="5416"/>
                  </a:lnTo>
                  <a:cubicBezTo>
                    <a:pt x="875586" y="-1957"/>
                    <a:pt x="863196" y="-2201"/>
                    <a:pt x="854674" y="4843"/>
                  </a:cubicBezTo>
                  <a:cubicBezTo>
                    <a:pt x="641786" y="156570"/>
                    <a:pt x="291092" y="285206"/>
                    <a:pt x="21787" y="349319"/>
                  </a:cubicBezTo>
                  <a:cubicBezTo>
                    <a:pt x="11625" y="351664"/>
                    <a:pt x="3572" y="359401"/>
                    <a:pt x="825" y="369462"/>
                  </a:cubicBezTo>
                  <a:cubicBezTo>
                    <a:pt x="441" y="370941"/>
                    <a:pt x="167" y="372446"/>
                    <a:pt x="6" y="373965"/>
                  </a:cubicBezTo>
                  <a:cubicBezTo>
                    <a:pt x="-1296" y="383251"/>
                    <a:pt x="4710" y="391993"/>
                    <a:pt x="13843" y="394108"/>
                  </a:cubicBezTo>
                  <a:cubicBezTo>
                    <a:pt x="258421" y="457567"/>
                    <a:pt x="560969" y="584483"/>
                    <a:pt x="721538" y="734490"/>
                  </a:cubicBezTo>
                  <a:cubicBezTo>
                    <a:pt x="733167" y="743833"/>
                    <a:pt x="749813" y="743522"/>
                    <a:pt x="761086" y="733753"/>
                  </a:cubicBezTo>
                  <a:lnTo>
                    <a:pt x="1210364" y="396974"/>
                  </a:lnTo>
                  <a:cubicBezTo>
                    <a:pt x="1216789" y="392264"/>
                    <a:pt x="1221732" y="385815"/>
                    <a:pt x="1224611" y="378387"/>
                  </a:cubicBezTo>
                  <a:lnTo>
                    <a:pt x="1224611" y="378387"/>
                  </a:lnTo>
                  <a:cubicBezTo>
                    <a:pt x="1225396" y="376215"/>
                    <a:pt x="1225945" y="373963"/>
                    <a:pt x="1226248" y="371673"/>
                  </a:cubicBezTo>
                  <a:cubicBezTo>
                    <a:pt x="1226705" y="369520"/>
                    <a:pt x="1226925" y="367323"/>
                    <a:pt x="1226903" y="365122"/>
                  </a:cubicBezTo>
                </a:path>
              </a:pathLst>
            </a:custGeom>
            <a:solidFill>
              <a:srgbClr val="00A3E2"/>
            </a:solidFill>
            <a:ln w="8188"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F4F47DD0-C6F3-0F46-935F-6E958BF12507}"/>
                </a:ext>
              </a:extLst>
            </p:cNvPr>
            <p:cNvSpPr/>
            <p:nvPr/>
          </p:nvSpPr>
          <p:spPr>
            <a:xfrm>
              <a:off x="7764610" y="1353279"/>
              <a:ext cx="1227338" cy="741548"/>
            </a:xfrm>
            <a:custGeom>
              <a:avLst/>
              <a:gdLst>
                <a:gd name="connsiteX0" fmla="*/ 1227167 w 1227338"/>
                <a:gd name="connsiteY0" fmla="*/ 365096 h 741548"/>
                <a:gd name="connsiteX1" fmla="*/ 1227167 w 1227338"/>
                <a:gd name="connsiteY1" fmla="*/ 365096 h 741548"/>
                <a:gd name="connsiteX2" fmla="*/ 1219552 w 1227338"/>
                <a:gd name="connsiteY2" fmla="*/ 346427 h 741548"/>
                <a:gd name="connsiteX3" fmla="*/ 883842 w 1227338"/>
                <a:gd name="connsiteY3" fmla="*/ 5390 h 741548"/>
                <a:gd name="connsiteX4" fmla="*/ 854692 w 1227338"/>
                <a:gd name="connsiteY4" fmla="*/ 4817 h 741548"/>
                <a:gd name="connsiteX5" fmla="*/ 21804 w 1227338"/>
                <a:gd name="connsiteY5" fmla="*/ 349293 h 741548"/>
                <a:gd name="connsiteX6" fmla="*/ 842 w 1227338"/>
                <a:gd name="connsiteY6" fmla="*/ 369518 h 741548"/>
                <a:gd name="connsiteX7" fmla="*/ 24 w 1227338"/>
                <a:gd name="connsiteY7" fmla="*/ 373940 h 741548"/>
                <a:gd name="connsiteX8" fmla="*/ 13943 w 1227338"/>
                <a:gd name="connsiteY8" fmla="*/ 394082 h 741548"/>
                <a:gd name="connsiteX9" fmla="*/ 721555 w 1227338"/>
                <a:gd name="connsiteY9" fmla="*/ 734464 h 741548"/>
                <a:gd name="connsiteX10" fmla="*/ 761103 w 1227338"/>
                <a:gd name="connsiteY10" fmla="*/ 733727 h 741548"/>
                <a:gd name="connsiteX11" fmla="*/ 1210299 w 1227338"/>
                <a:gd name="connsiteY11" fmla="*/ 396948 h 741548"/>
                <a:gd name="connsiteX12" fmla="*/ 1224464 w 1227338"/>
                <a:gd name="connsiteY12" fmla="*/ 378361 h 741548"/>
                <a:gd name="connsiteX13" fmla="*/ 1224464 w 1227338"/>
                <a:gd name="connsiteY13" fmla="*/ 378361 h 741548"/>
                <a:gd name="connsiteX14" fmla="*/ 1226102 w 1227338"/>
                <a:gd name="connsiteY14" fmla="*/ 371729 h 741548"/>
                <a:gd name="connsiteX15" fmla="*/ 1226756 w 1227338"/>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8" h="741548">
                  <a:moveTo>
                    <a:pt x="1227167" y="365096"/>
                  </a:moveTo>
                  <a:lnTo>
                    <a:pt x="1227167" y="365096"/>
                  </a:lnTo>
                  <a:cubicBezTo>
                    <a:pt x="1227083" y="358134"/>
                    <a:pt x="1224362" y="351462"/>
                    <a:pt x="1219552" y="346427"/>
                  </a:cubicBezTo>
                  <a:lnTo>
                    <a:pt x="883842" y="5390"/>
                  </a:lnTo>
                  <a:cubicBezTo>
                    <a:pt x="875591" y="-1949"/>
                    <a:pt x="863226" y="-2192"/>
                    <a:pt x="854692" y="4817"/>
                  </a:cubicBezTo>
                  <a:cubicBezTo>
                    <a:pt x="641803" y="156626"/>
                    <a:pt x="291027" y="285262"/>
                    <a:pt x="21804" y="349293"/>
                  </a:cubicBezTo>
                  <a:cubicBezTo>
                    <a:pt x="11630" y="351668"/>
                    <a:pt x="3580" y="359435"/>
                    <a:pt x="842" y="369518"/>
                  </a:cubicBezTo>
                  <a:cubicBezTo>
                    <a:pt x="412" y="370958"/>
                    <a:pt x="137" y="372441"/>
                    <a:pt x="24" y="373940"/>
                  </a:cubicBezTo>
                  <a:cubicBezTo>
                    <a:pt x="-1356" y="383270"/>
                    <a:pt x="4728" y="392074"/>
                    <a:pt x="13943" y="394082"/>
                  </a:cubicBezTo>
                  <a:cubicBezTo>
                    <a:pt x="258521" y="457623"/>
                    <a:pt x="560987" y="584457"/>
                    <a:pt x="721555" y="734464"/>
                  </a:cubicBezTo>
                  <a:cubicBezTo>
                    <a:pt x="733185" y="743807"/>
                    <a:pt x="749831" y="743496"/>
                    <a:pt x="761103" y="733727"/>
                  </a:cubicBezTo>
                  <a:lnTo>
                    <a:pt x="1210299" y="396948"/>
                  </a:lnTo>
                  <a:cubicBezTo>
                    <a:pt x="1216726" y="392260"/>
                    <a:pt x="1221649" y="385801"/>
                    <a:pt x="1224464" y="378361"/>
                  </a:cubicBezTo>
                  <a:lnTo>
                    <a:pt x="1224464" y="378361"/>
                  </a:lnTo>
                  <a:cubicBezTo>
                    <a:pt x="1225212" y="376205"/>
                    <a:pt x="1225760" y="373985"/>
                    <a:pt x="1226102" y="371729"/>
                  </a:cubicBezTo>
                  <a:cubicBezTo>
                    <a:pt x="1226562" y="369549"/>
                    <a:pt x="1226782" y="367325"/>
                    <a:pt x="1226756" y="365096"/>
                  </a:cubicBezTo>
                </a:path>
              </a:pathLst>
            </a:custGeom>
            <a:solidFill>
              <a:srgbClr val="00A3E2"/>
            </a:solidFill>
            <a:ln w="8188" cap="flat">
              <a:no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709CB379-36AF-1B41-9D54-570D4E491D5D}"/>
                </a:ext>
              </a:extLst>
            </p:cNvPr>
            <p:cNvSpPr/>
            <p:nvPr/>
          </p:nvSpPr>
          <p:spPr>
            <a:xfrm>
              <a:off x="7620111" y="2212437"/>
              <a:ext cx="1227317" cy="741574"/>
            </a:xfrm>
            <a:custGeom>
              <a:avLst/>
              <a:gdLst>
                <a:gd name="connsiteX0" fmla="*/ 1227147 w 1227317"/>
                <a:gd name="connsiteY0" fmla="*/ 365122 h 741574"/>
                <a:gd name="connsiteX1" fmla="*/ 1227147 w 1227317"/>
                <a:gd name="connsiteY1" fmla="*/ 365122 h 741574"/>
                <a:gd name="connsiteX2" fmla="*/ 1219532 w 1227317"/>
                <a:gd name="connsiteY2" fmla="*/ 346453 h 741574"/>
                <a:gd name="connsiteX3" fmla="*/ 883822 w 1227317"/>
                <a:gd name="connsiteY3" fmla="*/ 5416 h 741574"/>
                <a:gd name="connsiteX4" fmla="*/ 854672 w 1227317"/>
                <a:gd name="connsiteY4" fmla="*/ 4843 h 741574"/>
                <a:gd name="connsiteX5" fmla="*/ 21784 w 1227317"/>
                <a:gd name="connsiteY5" fmla="*/ 349319 h 741574"/>
                <a:gd name="connsiteX6" fmla="*/ 822 w 1227317"/>
                <a:gd name="connsiteY6" fmla="*/ 369462 h 741574"/>
                <a:gd name="connsiteX7" fmla="*/ 4 w 1227317"/>
                <a:gd name="connsiteY7" fmla="*/ 373965 h 741574"/>
                <a:gd name="connsiteX8" fmla="*/ 13923 w 1227317"/>
                <a:gd name="connsiteY8" fmla="*/ 394108 h 741574"/>
                <a:gd name="connsiteX9" fmla="*/ 721535 w 1227317"/>
                <a:gd name="connsiteY9" fmla="*/ 734490 h 741574"/>
                <a:gd name="connsiteX10" fmla="*/ 761083 w 1227317"/>
                <a:gd name="connsiteY10" fmla="*/ 733753 h 741574"/>
                <a:gd name="connsiteX11" fmla="*/ 1210279 w 1227317"/>
                <a:gd name="connsiteY11" fmla="*/ 396974 h 741574"/>
                <a:gd name="connsiteX12" fmla="*/ 1224526 w 1227317"/>
                <a:gd name="connsiteY12" fmla="*/ 378387 h 741574"/>
                <a:gd name="connsiteX13" fmla="*/ 1224526 w 1227317"/>
                <a:gd name="connsiteY13" fmla="*/ 378387 h 741574"/>
                <a:gd name="connsiteX14" fmla="*/ 1226164 w 1227317"/>
                <a:gd name="connsiteY14" fmla="*/ 371673 h 741574"/>
                <a:gd name="connsiteX15" fmla="*/ 1226818 w 1227317"/>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17" h="741574">
                  <a:moveTo>
                    <a:pt x="1227147" y="365122"/>
                  </a:moveTo>
                  <a:lnTo>
                    <a:pt x="1227147" y="365122"/>
                  </a:lnTo>
                  <a:cubicBezTo>
                    <a:pt x="1227104" y="358152"/>
                    <a:pt x="1224376" y="351466"/>
                    <a:pt x="1219532" y="346453"/>
                  </a:cubicBezTo>
                  <a:lnTo>
                    <a:pt x="883822" y="5416"/>
                  </a:lnTo>
                  <a:cubicBezTo>
                    <a:pt x="875584" y="-1957"/>
                    <a:pt x="863194" y="-2201"/>
                    <a:pt x="854672" y="4843"/>
                  </a:cubicBezTo>
                  <a:cubicBezTo>
                    <a:pt x="641784" y="156570"/>
                    <a:pt x="291007" y="285206"/>
                    <a:pt x="21784" y="349319"/>
                  </a:cubicBezTo>
                  <a:cubicBezTo>
                    <a:pt x="11622" y="351664"/>
                    <a:pt x="3570" y="359401"/>
                    <a:pt x="822" y="369462"/>
                  </a:cubicBezTo>
                  <a:cubicBezTo>
                    <a:pt x="438" y="370941"/>
                    <a:pt x="165" y="372446"/>
                    <a:pt x="4" y="373965"/>
                  </a:cubicBezTo>
                  <a:cubicBezTo>
                    <a:pt x="-1293" y="383276"/>
                    <a:pt x="4756" y="392029"/>
                    <a:pt x="13923" y="394108"/>
                  </a:cubicBezTo>
                  <a:cubicBezTo>
                    <a:pt x="258501" y="457567"/>
                    <a:pt x="560968" y="584483"/>
                    <a:pt x="721535" y="734490"/>
                  </a:cubicBezTo>
                  <a:cubicBezTo>
                    <a:pt x="733165" y="743833"/>
                    <a:pt x="749811" y="743522"/>
                    <a:pt x="761083" y="733753"/>
                  </a:cubicBezTo>
                  <a:lnTo>
                    <a:pt x="1210279" y="396974"/>
                  </a:lnTo>
                  <a:cubicBezTo>
                    <a:pt x="1216657" y="392217"/>
                    <a:pt x="1221589" y="385782"/>
                    <a:pt x="1224526" y="378387"/>
                  </a:cubicBezTo>
                  <a:lnTo>
                    <a:pt x="1224526" y="378387"/>
                  </a:lnTo>
                  <a:cubicBezTo>
                    <a:pt x="1225274" y="376203"/>
                    <a:pt x="1225822" y="373956"/>
                    <a:pt x="1226164" y="371673"/>
                  </a:cubicBezTo>
                  <a:cubicBezTo>
                    <a:pt x="1226620" y="369520"/>
                    <a:pt x="1226840" y="367323"/>
                    <a:pt x="1226818" y="365122"/>
                  </a:cubicBezTo>
                </a:path>
              </a:pathLst>
            </a:custGeom>
            <a:solidFill>
              <a:srgbClr val="007FC8"/>
            </a:solidFill>
            <a:ln w="8188" cap="flat">
              <a:no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18838EEB-87F9-CB44-8F5D-AC1014936322}"/>
                </a:ext>
              </a:extLst>
            </p:cNvPr>
            <p:cNvSpPr/>
            <p:nvPr/>
          </p:nvSpPr>
          <p:spPr>
            <a:xfrm>
              <a:off x="6427748" y="1353279"/>
              <a:ext cx="1227337" cy="741548"/>
            </a:xfrm>
            <a:custGeom>
              <a:avLst/>
              <a:gdLst>
                <a:gd name="connsiteX0" fmla="*/ 1227166 w 1227337"/>
                <a:gd name="connsiteY0" fmla="*/ 365096 h 741548"/>
                <a:gd name="connsiteX1" fmla="*/ 1227166 w 1227337"/>
                <a:gd name="connsiteY1" fmla="*/ 365096 h 741548"/>
                <a:gd name="connsiteX2" fmla="*/ 1219551 w 1227337"/>
                <a:gd name="connsiteY2" fmla="*/ 346427 h 741548"/>
                <a:gd name="connsiteX3" fmla="*/ 883841 w 1227337"/>
                <a:gd name="connsiteY3" fmla="*/ 5390 h 741548"/>
                <a:gd name="connsiteX4" fmla="*/ 854691 w 1227337"/>
                <a:gd name="connsiteY4" fmla="*/ 4817 h 741548"/>
                <a:gd name="connsiteX5" fmla="*/ 21722 w 1227337"/>
                <a:gd name="connsiteY5" fmla="*/ 349293 h 741548"/>
                <a:gd name="connsiteX6" fmla="*/ 842 w 1227337"/>
                <a:gd name="connsiteY6" fmla="*/ 369518 h 741548"/>
                <a:gd name="connsiteX7" fmla="*/ 24 w 1227337"/>
                <a:gd name="connsiteY7" fmla="*/ 373940 h 741548"/>
                <a:gd name="connsiteX8" fmla="*/ 13944 w 1227337"/>
                <a:gd name="connsiteY8" fmla="*/ 394082 h 741548"/>
                <a:gd name="connsiteX9" fmla="*/ 721554 w 1227337"/>
                <a:gd name="connsiteY9" fmla="*/ 734464 h 741548"/>
                <a:gd name="connsiteX10" fmla="*/ 761102 w 1227337"/>
                <a:gd name="connsiteY10" fmla="*/ 733727 h 741548"/>
                <a:gd name="connsiteX11" fmla="*/ 1210298 w 1227337"/>
                <a:gd name="connsiteY11" fmla="*/ 396948 h 741548"/>
                <a:gd name="connsiteX12" fmla="*/ 1224463 w 1227337"/>
                <a:gd name="connsiteY12" fmla="*/ 378361 h 741548"/>
                <a:gd name="connsiteX13" fmla="*/ 1224463 w 1227337"/>
                <a:gd name="connsiteY13" fmla="*/ 378361 h 741548"/>
                <a:gd name="connsiteX14" fmla="*/ 1226101 w 1227337"/>
                <a:gd name="connsiteY14" fmla="*/ 371729 h 741548"/>
                <a:gd name="connsiteX15" fmla="*/ 1226755 w 1227337"/>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7" h="741548">
                  <a:moveTo>
                    <a:pt x="1227166" y="365096"/>
                  </a:moveTo>
                  <a:lnTo>
                    <a:pt x="1227166" y="365096"/>
                  </a:lnTo>
                  <a:cubicBezTo>
                    <a:pt x="1227082" y="358134"/>
                    <a:pt x="1224361" y="351462"/>
                    <a:pt x="1219551" y="346427"/>
                  </a:cubicBezTo>
                  <a:lnTo>
                    <a:pt x="883841" y="5390"/>
                  </a:lnTo>
                  <a:cubicBezTo>
                    <a:pt x="875590" y="-1949"/>
                    <a:pt x="863225" y="-2192"/>
                    <a:pt x="854691" y="4817"/>
                  </a:cubicBezTo>
                  <a:cubicBezTo>
                    <a:pt x="641803" y="156626"/>
                    <a:pt x="291027" y="285262"/>
                    <a:pt x="21722" y="349293"/>
                  </a:cubicBezTo>
                  <a:cubicBezTo>
                    <a:pt x="11579" y="351694"/>
                    <a:pt x="3566" y="359457"/>
                    <a:pt x="842" y="369518"/>
                  </a:cubicBezTo>
                  <a:cubicBezTo>
                    <a:pt x="451" y="370967"/>
                    <a:pt x="177" y="372446"/>
                    <a:pt x="24" y="373940"/>
                  </a:cubicBezTo>
                  <a:cubicBezTo>
                    <a:pt x="-1356" y="383270"/>
                    <a:pt x="4728" y="392074"/>
                    <a:pt x="13944" y="394082"/>
                  </a:cubicBezTo>
                  <a:cubicBezTo>
                    <a:pt x="258438" y="457623"/>
                    <a:pt x="560987" y="584457"/>
                    <a:pt x="721554" y="734464"/>
                  </a:cubicBezTo>
                  <a:cubicBezTo>
                    <a:pt x="733184" y="743807"/>
                    <a:pt x="749830" y="743496"/>
                    <a:pt x="761102" y="733727"/>
                  </a:cubicBezTo>
                  <a:lnTo>
                    <a:pt x="1210298" y="396948"/>
                  </a:lnTo>
                  <a:cubicBezTo>
                    <a:pt x="1216693" y="392227"/>
                    <a:pt x="1221607" y="385779"/>
                    <a:pt x="1224463" y="378361"/>
                  </a:cubicBezTo>
                  <a:lnTo>
                    <a:pt x="1224463" y="378361"/>
                  </a:lnTo>
                  <a:cubicBezTo>
                    <a:pt x="1225249" y="376216"/>
                    <a:pt x="1225798" y="373993"/>
                    <a:pt x="1226101" y="371729"/>
                  </a:cubicBezTo>
                  <a:cubicBezTo>
                    <a:pt x="1226561" y="369549"/>
                    <a:pt x="1226781" y="367325"/>
                    <a:pt x="1226755" y="365096"/>
                  </a:cubicBezTo>
                </a:path>
              </a:pathLst>
            </a:custGeom>
            <a:solidFill>
              <a:srgbClr val="00A3E2"/>
            </a:solidFill>
            <a:ln w="8188" cap="flat">
              <a:no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4B1D2D24-C025-1842-A0B0-FEA354DE810B}"/>
                </a:ext>
              </a:extLst>
            </p:cNvPr>
            <p:cNvSpPr/>
            <p:nvPr/>
          </p:nvSpPr>
          <p:spPr>
            <a:xfrm>
              <a:off x="5089011" y="1353279"/>
              <a:ext cx="1227001" cy="741548"/>
            </a:xfrm>
            <a:custGeom>
              <a:avLst/>
              <a:gdLst>
                <a:gd name="connsiteX0" fmla="*/ 1226831 w 1227001"/>
                <a:gd name="connsiteY0" fmla="*/ 365096 h 741548"/>
                <a:gd name="connsiteX1" fmla="*/ 1226831 w 1227001"/>
                <a:gd name="connsiteY1" fmla="*/ 365096 h 741548"/>
                <a:gd name="connsiteX2" fmla="*/ 1219134 w 1227001"/>
                <a:gd name="connsiteY2" fmla="*/ 346427 h 741548"/>
                <a:gd name="connsiteX3" fmla="*/ 883833 w 1227001"/>
                <a:gd name="connsiteY3" fmla="*/ 5390 h 741548"/>
                <a:gd name="connsiteX4" fmla="*/ 854684 w 1227001"/>
                <a:gd name="connsiteY4" fmla="*/ 4817 h 741548"/>
                <a:gd name="connsiteX5" fmla="*/ 21714 w 1227001"/>
                <a:gd name="connsiteY5" fmla="*/ 349293 h 741548"/>
                <a:gd name="connsiteX6" fmla="*/ 835 w 1227001"/>
                <a:gd name="connsiteY6" fmla="*/ 369518 h 741548"/>
                <a:gd name="connsiteX7" fmla="*/ 16 w 1227001"/>
                <a:gd name="connsiteY7" fmla="*/ 373940 h 741548"/>
                <a:gd name="connsiteX8" fmla="*/ 13854 w 1227001"/>
                <a:gd name="connsiteY8" fmla="*/ 394082 h 741548"/>
                <a:gd name="connsiteX9" fmla="*/ 721546 w 1227001"/>
                <a:gd name="connsiteY9" fmla="*/ 734464 h 741548"/>
                <a:gd name="connsiteX10" fmla="*/ 761095 w 1227001"/>
                <a:gd name="connsiteY10" fmla="*/ 733727 h 741548"/>
                <a:gd name="connsiteX11" fmla="*/ 1210291 w 1227001"/>
                <a:gd name="connsiteY11" fmla="*/ 396948 h 741548"/>
                <a:gd name="connsiteX12" fmla="*/ 1224456 w 1227001"/>
                <a:gd name="connsiteY12" fmla="*/ 378361 h 741548"/>
                <a:gd name="connsiteX13" fmla="*/ 1224456 w 1227001"/>
                <a:gd name="connsiteY13" fmla="*/ 378361 h 741548"/>
                <a:gd name="connsiteX14" fmla="*/ 1226094 w 1227001"/>
                <a:gd name="connsiteY14" fmla="*/ 371729 h 741548"/>
                <a:gd name="connsiteX15" fmla="*/ 1226749 w 1227001"/>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01" h="741548">
                  <a:moveTo>
                    <a:pt x="1226831" y="365096"/>
                  </a:moveTo>
                  <a:lnTo>
                    <a:pt x="1226831" y="365096"/>
                  </a:lnTo>
                  <a:cubicBezTo>
                    <a:pt x="1226716" y="358124"/>
                    <a:pt x="1223966" y="351454"/>
                    <a:pt x="1219134" y="346427"/>
                  </a:cubicBezTo>
                  <a:lnTo>
                    <a:pt x="883833" y="5390"/>
                  </a:lnTo>
                  <a:cubicBezTo>
                    <a:pt x="875582" y="-1949"/>
                    <a:pt x="863217" y="-2192"/>
                    <a:pt x="854684" y="4817"/>
                  </a:cubicBezTo>
                  <a:cubicBezTo>
                    <a:pt x="641795" y="156626"/>
                    <a:pt x="291019" y="285262"/>
                    <a:pt x="21714" y="349293"/>
                  </a:cubicBezTo>
                  <a:cubicBezTo>
                    <a:pt x="11571" y="351694"/>
                    <a:pt x="3558" y="359457"/>
                    <a:pt x="835" y="369518"/>
                  </a:cubicBezTo>
                  <a:cubicBezTo>
                    <a:pt x="443" y="370967"/>
                    <a:pt x="169" y="372446"/>
                    <a:pt x="16" y="373940"/>
                  </a:cubicBezTo>
                  <a:cubicBezTo>
                    <a:pt x="-1327" y="383234"/>
                    <a:pt x="4696" y="392002"/>
                    <a:pt x="13854" y="394082"/>
                  </a:cubicBezTo>
                  <a:cubicBezTo>
                    <a:pt x="258430" y="457623"/>
                    <a:pt x="560979" y="584457"/>
                    <a:pt x="721546" y="734464"/>
                  </a:cubicBezTo>
                  <a:cubicBezTo>
                    <a:pt x="733176" y="743807"/>
                    <a:pt x="749821" y="743496"/>
                    <a:pt x="761095" y="733727"/>
                  </a:cubicBezTo>
                  <a:lnTo>
                    <a:pt x="1210291" y="396948"/>
                  </a:lnTo>
                  <a:cubicBezTo>
                    <a:pt x="1216718" y="392260"/>
                    <a:pt x="1221640" y="385801"/>
                    <a:pt x="1224456" y="378361"/>
                  </a:cubicBezTo>
                  <a:lnTo>
                    <a:pt x="1224456" y="378361"/>
                  </a:lnTo>
                  <a:cubicBezTo>
                    <a:pt x="1225241" y="376216"/>
                    <a:pt x="1225791" y="373993"/>
                    <a:pt x="1226094" y="371729"/>
                  </a:cubicBezTo>
                  <a:cubicBezTo>
                    <a:pt x="1226514" y="369543"/>
                    <a:pt x="1226734" y="367323"/>
                    <a:pt x="1226749" y="365096"/>
                  </a:cubicBezTo>
                </a:path>
              </a:pathLst>
            </a:custGeom>
            <a:solidFill>
              <a:srgbClr val="00A3E2"/>
            </a:solidFill>
            <a:ln w="8188" cap="flat">
              <a:no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9BF23D6D-3930-8E45-BFF1-31F98EF94CB2}"/>
                </a:ext>
              </a:extLst>
            </p:cNvPr>
            <p:cNvSpPr/>
            <p:nvPr/>
          </p:nvSpPr>
          <p:spPr>
            <a:xfrm>
              <a:off x="0" y="3167142"/>
              <a:ext cx="1662828" cy="2328712"/>
            </a:xfrm>
            <a:custGeom>
              <a:avLst/>
              <a:gdLst>
                <a:gd name="connsiteX0" fmla="*/ 88915 w 1662828"/>
                <a:gd name="connsiteY0" fmla="*/ 618417 h 2328712"/>
                <a:gd name="connsiteX1" fmla="*/ 938834 w 1662828"/>
                <a:gd name="connsiteY1" fmla="*/ -281 h 2328712"/>
                <a:gd name="connsiteX2" fmla="*/ 1576928 w 1662828"/>
                <a:gd name="connsiteY2" fmla="*/ 140637 h 2328712"/>
                <a:gd name="connsiteX3" fmla="*/ 1631052 w 1662828"/>
                <a:gd name="connsiteY3" fmla="*/ 209090 h 2328712"/>
                <a:gd name="connsiteX4" fmla="*/ 1596989 w 1662828"/>
                <a:gd name="connsiteY4" fmla="*/ 272958 h 2328712"/>
                <a:gd name="connsiteX5" fmla="*/ 1474824 w 1662828"/>
                <a:gd name="connsiteY5" fmla="*/ 430171 h 2328712"/>
                <a:gd name="connsiteX6" fmla="*/ 1400067 w 1662828"/>
                <a:gd name="connsiteY6" fmla="*/ 493220 h 2328712"/>
                <a:gd name="connsiteX7" fmla="*/ 1357325 w 1662828"/>
                <a:gd name="connsiteY7" fmla="*/ 482247 h 2328712"/>
                <a:gd name="connsiteX8" fmla="*/ 957339 w 1662828"/>
                <a:gd name="connsiteY8" fmla="*/ 389475 h 2328712"/>
                <a:gd name="connsiteX9" fmla="*/ 640707 w 1662828"/>
                <a:gd name="connsiteY9" fmla="*/ 603596 h 2328712"/>
                <a:gd name="connsiteX10" fmla="*/ 1662657 w 1662828"/>
                <a:gd name="connsiteY10" fmla="*/ 1620402 h 2328712"/>
                <a:gd name="connsiteX11" fmla="*/ 793087 w 1662828"/>
                <a:gd name="connsiteY11" fmla="*/ 2328432 h 2328712"/>
                <a:gd name="connsiteX12" fmla="*/ -171 w 1662828"/>
                <a:gd name="connsiteY12" fmla="*/ 2005983 h 2328712"/>
                <a:gd name="connsiteX13" fmla="*/ 25867 w 1662828"/>
                <a:gd name="connsiteY13" fmla="*/ 1959637 h 2328712"/>
                <a:gd name="connsiteX14" fmla="*/ 171041 w 1662828"/>
                <a:gd name="connsiteY14" fmla="*/ 1820439 h 2328712"/>
                <a:gd name="connsiteX15" fmla="*/ 258735 w 1662828"/>
                <a:gd name="connsiteY15" fmla="*/ 1757390 h 2328712"/>
                <a:gd name="connsiteX16" fmla="*/ 316051 w 1662828"/>
                <a:gd name="connsiteY16" fmla="*/ 1779252 h 2328712"/>
                <a:gd name="connsiteX17" fmla="*/ 741830 w 1662828"/>
                <a:gd name="connsiteY17" fmla="*/ 1943016 h 2328712"/>
                <a:gd name="connsiteX18" fmla="*/ 1122492 w 1662828"/>
                <a:gd name="connsiteY18" fmla="*/ 1689183 h 2328712"/>
                <a:gd name="connsiteX19" fmla="*/ 88833 w 1662828"/>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8" h="2328712">
                  <a:moveTo>
                    <a:pt x="88915" y="618417"/>
                  </a:moveTo>
                  <a:cubicBezTo>
                    <a:pt x="88915" y="130812"/>
                    <a:pt x="576104" y="-281"/>
                    <a:pt x="938834" y="-281"/>
                  </a:cubicBezTo>
                  <a:cubicBezTo>
                    <a:pt x="1217228" y="-281"/>
                    <a:pt x="1502008" y="89298"/>
                    <a:pt x="1576928" y="140637"/>
                  </a:cubicBezTo>
                  <a:cubicBezTo>
                    <a:pt x="1613939" y="166021"/>
                    <a:pt x="1631052" y="187637"/>
                    <a:pt x="1631052" y="209090"/>
                  </a:cubicBezTo>
                  <a:cubicBezTo>
                    <a:pt x="1631052" y="226285"/>
                    <a:pt x="1618769" y="243317"/>
                    <a:pt x="1596989" y="272958"/>
                  </a:cubicBezTo>
                  <a:cubicBezTo>
                    <a:pt x="1547861" y="339692"/>
                    <a:pt x="1518220" y="375965"/>
                    <a:pt x="1474824" y="430171"/>
                  </a:cubicBezTo>
                  <a:cubicBezTo>
                    <a:pt x="1449850" y="461286"/>
                    <a:pt x="1424140" y="493220"/>
                    <a:pt x="1400067" y="493220"/>
                  </a:cubicBezTo>
                  <a:cubicBezTo>
                    <a:pt x="1385214" y="492560"/>
                    <a:pt x="1370660" y="488823"/>
                    <a:pt x="1357325" y="482247"/>
                  </a:cubicBezTo>
                  <a:cubicBezTo>
                    <a:pt x="1287399" y="454489"/>
                    <a:pt x="1124621" y="389475"/>
                    <a:pt x="957339" y="389475"/>
                  </a:cubicBezTo>
                  <a:cubicBezTo>
                    <a:pt x="774091" y="389475"/>
                    <a:pt x="640707" y="480610"/>
                    <a:pt x="640707" y="603596"/>
                  </a:cubicBezTo>
                  <a:cubicBezTo>
                    <a:pt x="640707"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19" y="1930160"/>
                    <a:pt x="144184" y="1845003"/>
                    <a:pt x="171041" y="1820439"/>
                  </a:cubicBezTo>
                  <a:cubicBezTo>
                    <a:pt x="197898" y="1795874"/>
                    <a:pt x="229995" y="1757390"/>
                    <a:pt x="258735" y="1757390"/>
                  </a:cubicBezTo>
                  <a:cubicBezTo>
                    <a:pt x="282071" y="1757390"/>
                    <a:pt x="292961" y="1765578"/>
                    <a:pt x="316051" y="1779252"/>
                  </a:cubicBezTo>
                  <a:cubicBezTo>
                    <a:pt x="402763" y="1830264"/>
                    <a:pt x="546217" y="1943016"/>
                    <a:pt x="741830" y="1943016"/>
                  </a:cubicBezTo>
                  <a:cubicBezTo>
                    <a:pt x="937442" y="1943016"/>
                    <a:pt x="1122492" y="1851472"/>
                    <a:pt x="1122492" y="1689183"/>
                  </a:cubicBezTo>
                  <a:cubicBezTo>
                    <a:pt x="1122492" y="1266509"/>
                    <a:pt x="88833" y="1391461"/>
                    <a:pt x="88833" y="618908"/>
                  </a:cubicBezTo>
                </a:path>
              </a:pathLst>
            </a:custGeom>
            <a:solidFill>
              <a:srgbClr val="007FC8"/>
            </a:solidFill>
            <a:ln w="8188" cap="flat">
              <a:noFill/>
              <a:prstDash val="solid"/>
              <a:miter/>
            </a:ln>
          </p:spPr>
          <p:txBody>
            <a:bodyPr rtlCol="0" anchor="ctr"/>
            <a:lstStyle/>
            <a:p>
              <a:endParaRPr lang="en-GB"/>
            </a:p>
          </p:txBody>
        </p:sp>
        <p:sp>
          <p:nvSpPr>
            <p:cNvPr id="35" name="Freeform 34">
              <a:extLst>
                <a:ext uri="{FF2B5EF4-FFF2-40B4-BE49-F238E27FC236}">
                  <a16:creationId xmlns:a16="http://schemas.microsoft.com/office/drawing/2014/main" id="{82D9698C-09A0-904B-BCE8-90E194CB175C}"/>
                </a:ext>
              </a:extLst>
            </p:cNvPr>
            <p:cNvSpPr/>
            <p:nvPr/>
          </p:nvSpPr>
          <p:spPr>
            <a:xfrm>
              <a:off x="8444904" y="3167142"/>
              <a:ext cx="1662827" cy="2328712"/>
            </a:xfrm>
            <a:custGeom>
              <a:avLst/>
              <a:gdLst>
                <a:gd name="connsiteX0" fmla="*/ 88833 w 1662827"/>
                <a:gd name="connsiteY0" fmla="*/ 618417 h 2328712"/>
                <a:gd name="connsiteX1" fmla="*/ 938835 w 1662827"/>
                <a:gd name="connsiteY1" fmla="*/ -281 h 2328712"/>
                <a:gd name="connsiteX2" fmla="*/ 1576928 w 1662827"/>
                <a:gd name="connsiteY2" fmla="*/ 140637 h 2328712"/>
                <a:gd name="connsiteX3" fmla="*/ 1631051 w 1662827"/>
                <a:gd name="connsiteY3" fmla="*/ 209090 h 2328712"/>
                <a:gd name="connsiteX4" fmla="*/ 1596990 w 1662827"/>
                <a:gd name="connsiteY4" fmla="*/ 272958 h 2328712"/>
                <a:gd name="connsiteX5" fmla="*/ 1474824 w 1662827"/>
                <a:gd name="connsiteY5" fmla="*/ 430171 h 2328712"/>
                <a:gd name="connsiteX6" fmla="*/ 1399985 w 1662827"/>
                <a:gd name="connsiteY6" fmla="*/ 493220 h 2328712"/>
                <a:gd name="connsiteX7" fmla="*/ 1357325 w 1662827"/>
                <a:gd name="connsiteY7" fmla="*/ 482247 h 2328712"/>
                <a:gd name="connsiteX8" fmla="*/ 957340 w 1662827"/>
                <a:gd name="connsiteY8" fmla="*/ 389475 h 2328712"/>
                <a:gd name="connsiteX9" fmla="*/ 640708 w 1662827"/>
                <a:gd name="connsiteY9" fmla="*/ 603596 h 2328712"/>
                <a:gd name="connsiteX10" fmla="*/ 1662657 w 1662827"/>
                <a:gd name="connsiteY10" fmla="*/ 1620402 h 2328712"/>
                <a:gd name="connsiteX11" fmla="*/ 793087 w 1662827"/>
                <a:gd name="connsiteY11" fmla="*/ 2328432 h 2328712"/>
                <a:gd name="connsiteX12" fmla="*/ -171 w 1662827"/>
                <a:gd name="connsiteY12" fmla="*/ 2005983 h 2328712"/>
                <a:gd name="connsiteX13" fmla="*/ 25867 w 1662827"/>
                <a:gd name="connsiteY13" fmla="*/ 1959637 h 2328712"/>
                <a:gd name="connsiteX14" fmla="*/ 171041 w 1662827"/>
                <a:gd name="connsiteY14" fmla="*/ 1820439 h 2328712"/>
                <a:gd name="connsiteX15" fmla="*/ 258735 w 1662827"/>
                <a:gd name="connsiteY15" fmla="*/ 1757390 h 2328712"/>
                <a:gd name="connsiteX16" fmla="*/ 316051 w 1662827"/>
                <a:gd name="connsiteY16" fmla="*/ 1779252 h 2328712"/>
                <a:gd name="connsiteX17" fmla="*/ 741830 w 1662827"/>
                <a:gd name="connsiteY17" fmla="*/ 1943016 h 2328712"/>
                <a:gd name="connsiteX18" fmla="*/ 1122492 w 1662827"/>
                <a:gd name="connsiteY18" fmla="*/ 1689183 h 2328712"/>
                <a:gd name="connsiteX19" fmla="*/ 88751 w 1662827"/>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7" h="2328712">
                  <a:moveTo>
                    <a:pt x="88833" y="618417"/>
                  </a:moveTo>
                  <a:cubicBezTo>
                    <a:pt x="88833" y="130812"/>
                    <a:pt x="576104" y="-281"/>
                    <a:pt x="938835" y="-281"/>
                  </a:cubicBezTo>
                  <a:cubicBezTo>
                    <a:pt x="1217228" y="-281"/>
                    <a:pt x="1502008" y="89298"/>
                    <a:pt x="1576928" y="140637"/>
                  </a:cubicBezTo>
                  <a:cubicBezTo>
                    <a:pt x="1613857" y="166021"/>
                    <a:pt x="1631051" y="187637"/>
                    <a:pt x="1631051" y="209090"/>
                  </a:cubicBezTo>
                  <a:cubicBezTo>
                    <a:pt x="1631051" y="226285"/>
                    <a:pt x="1618769" y="243317"/>
                    <a:pt x="1596990" y="272958"/>
                  </a:cubicBezTo>
                  <a:cubicBezTo>
                    <a:pt x="1547861" y="339692"/>
                    <a:pt x="1518139" y="375965"/>
                    <a:pt x="1474824" y="430171"/>
                  </a:cubicBezTo>
                  <a:cubicBezTo>
                    <a:pt x="1450260" y="461286"/>
                    <a:pt x="1424139" y="493220"/>
                    <a:pt x="1399985" y="493220"/>
                  </a:cubicBezTo>
                  <a:cubicBezTo>
                    <a:pt x="1385160" y="492548"/>
                    <a:pt x="1370635" y="488812"/>
                    <a:pt x="1357325" y="482247"/>
                  </a:cubicBezTo>
                  <a:cubicBezTo>
                    <a:pt x="1287399" y="454489"/>
                    <a:pt x="1124621" y="389475"/>
                    <a:pt x="957340" y="389475"/>
                  </a:cubicBezTo>
                  <a:cubicBezTo>
                    <a:pt x="774091" y="389475"/>
                    <a:pt x="640708" y="480610"/>
                    <a:pt x="640708" y="603596"/>
                  </a:cubicBezTo>
                  <a:cubicBezTo>
                    <a:pt x="640708"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20" y="1930160"/>
                    <a:pt x="144184" y="1845003"/>
                    <a:pt x="171041" y="1820439"/>
                  </a:cubicBezTo>
                  <a:cubicBezTo>
                    <a:pt x="197898" y="1795874"/>
                    <a:pt x="229995" y="1757390"/>
                    <a:pt x="258735" y="1757390"/>
                  </a:cubicBezTo>
                  <a:cubicBezTo>
                    <a:pt x="281989" y="1757390"/>
                    <a:pt x="292961" y="1765578"/>
                    <a:pt x="316051" y="1779252"/>
                  </a:cubicBezTo>
                  <a:cubicBezTo>
                    <a:pt x="402762" y="1830264"/>
                    <a:pt x="546217" y="1943016"/>
                    <a:pt x="741830" y="1943016"/>
                  </a:cubicBezTo>
                  <a:cubicBezTo>
                    <a:pt x="937442" y="1943016"/>
                    <a:pt x="1122492" y="1851472"/>
                    <a:pt x="1122492" y="1689183"/>
                  </a:cubicBezTo>
                  <a:cubicBezTo>
                    <a:pt x="1122492" y="1266509"/>
                    <a:pt x="88751" y="1391461"/>
                    <a:pt x="88751" y="618908"/>
                  </a:cubicBezTo>
                </a:path>
              </a:pathLst>
            </a:custGeom>
            <a:solidFill>
              <a:srgbClr val="007FC8"/>
            </a:solidFill>
            <a:ln w="8188" cap="flat">
              <a:noFill/>
              <a:prstDash val="solid"/>
              <a:miter/>
            </a:ln>
          </p:spPr>
          <p:txBody>
            <a:bodyPr rtlCol="0" anchor="ctr"/>
            <a:lstStyle/>
            <a:p>
              <a:endParaRPr lang="en-GB"/>
            </a:p>
          </p:txBody>
        </p:sp>
        <p:sp>
          <p:nvSpPr>
            <p:cNvPr id="36" name="Freeform 35">
              <a:extLst>
                <a:ext uri="{FF2B5EF4-FFF2-40B4-BE49-F238E27FC236}">
                  <a16:creationId xmlns:a16="http://schemas.microsoft.com/office/drawing/2014/main" id="{5EF929D5-4FCE-3A43-8847-5815D3F2B44D}"/>
                </a:ext>
              </a:extLst>
            </p:cNvPr>
            <p:cNvSpPr/>
            <p:nvPr/>
          </p:nvSpPr>
          <p:spPr>
            <a:xfrm>
              <a:off x="1871377" y="3169435"/>
              <a:ext cx="1937291" cy="2335345"/>
            </a:xfrm>
            <a:custGeom>
              <a:avLst/>
              <a:gdLst>
                <a:gd name="connsiteX0" fmla="*/ 555716 w 1937291"/>
                <a:gd name="connsiteY0" fmla="*/ 977304 h 2335345"/>
                <a:gd name="connsiteX1" fmla="*/ 1020469 w 1937291"/>
                <a:gd name="connsiteY1" fmla="*/ 376211 h 2335345"/>
                <a:gd name="connsiteX2" fmla="*/ 1398920 w 1937291"/>
                <a:gd name="connsiteY2" fmla="*/ 979924 h 2335345"/>
                <a:gd name="connsiteX3" fmla="*/ 555552 w 1937291"/>
                <a:gd name="connsiteY3" fmla="*/ 977304 h 2335345"/>
                <a:gd name="connsiteX4" fmla="*/ 1936957 w 1937291"/>
                <a:gd name="connsiteY4" fmla="*/ 1126983 h 2335345"/>
                <a:gd name="connsiteX5" fmla="*/ 1021861 w 1937291"/>
                <a:gd name="connsiteY5" fmla="*/ -281 h 2335345"/>
                <a:gd name="connsiteX6" fmla="*/ -171 w 1937291"/>
                <a:gd name="connsiteY6" fmla="*/ 1166205 h 2335345"/>
                <a:gd name="connsiteX7" fmla="*/ 1002455 w 1937291"/>
                <a:gd name="connsiteY7" fmla="*/ 2335065 h 2335345"/>
                <a:gd name="connsiteX8" fmla="*/ 1769675 w 1937291"/>
                <a:gd name="connsiteY8" fmla="*/ 2055930 h 2335345"/>
                <a:gd name="connsiteX9" fmla="*/ 1824535 w 1937291"/>
                <a:gd name="connsiteY9" fmla="*/ 1976014 h 2335345"/>
                <a:gd name="connsiteX10" fmla="*/ 1766400 w 1937291"/>
                <a:gd name="connsiteY10" fmla="*/ 1885944 h 2335345"/>
                <a:gd name="connsiteX11" fmla="*/ 1664541 w 1937291"/>
                <a:gd name="connsiteY11" fmla="*/ 1759273 h 2335345"/>
                <a:gd name="connsiteX12" fmla="*/ 1622864 w 1937291"/>
                <a:gd name="connsiteY12" fmla="*/ 1734053 h 2335345"/>
                <a:gd name="connsiteX13" fmla="*/ 1559324 w 1937291"/>
                <a:gd name="connsiteY13" fmla="*/ 1764759 h 2335345"/>
                <a:gd name="connsiteX14" fmla="*/ 1086465 w 1937291"/>
                <a:gd name="connsiteY14" fmla="*/ 1955298 h 2335345"/>
                <a:gd name="connsiteX15" fmla="*/ 552932 w 1937291"/>
                <a:gd name="connsiteY15" fmla="*/ 1300982 h 2335345"/>
                <a:gd name="connsiteX16" fmla="*/ 1802755 w 1937291"/>
                <a:gd name="connsiteY16" fmla="*/ 1300982 h 2335345"/>
                <a:gd name="connsiteX17" fmla="*/ 1937121 w 1937291"/>
                <a:gd name="connsiteY17" fmla="*/ 1127065 h 233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7291" h="2335345">
                  <a:moveTo>
                    <a:pt x="555716" y="977304"/>
                  </a:moveTo>
                  <a:cubicBezTo>
                    <a:pt x="591661" y="591559"/>
                    <a:pt x="750919" y="376211"/>
                    <a:pt x="1020469" y="376211"/>
                  </a:cubicBezTo>
                  <a:cubicBezTo>
                    <a:pt x="1313110" y="376211"/>
                    <a:pt x="1398920" y="650023"/>
                    <a:pt x="1398920" y="979924"/>
                  </a:cubicBezTo>
                  <a:cubicBezTo>
                    <a:pt x="1143290" y="979924"/>
                    <a:pt x="809381" y="978123"/>
                    <a:pt x="555552" y="977304"/>
                  </a:cubicBezTo>
                  <a:moveTo>
                    <a:pt x="1936957" y="1126983"/>
                  </a:moveTo>
                  <a:cubicBezTo>
                    <a:pt x="1936957" y="395125"/>
                    <a:pt x="1648165" y="-281"/>
                    <a:pt x="1021861" y="-281"/>
                  </a:cubicBezTo>
                  <a:cubicBezTo>
                    <a:pt x="523291" y="-281"/>
                    <a:pt x="-171" y="290317"/>
                    <a:pt x="-171" y="1166205"/>
                  </a:cubicBezTo>
                  <a:cubicBezTo>
                    <a:pt x="-7" y="1980189"/>
                    <a:pt x="463846" y="2335065"/>
                    <a:pt x="1002455" y="2335065"/>
                  </a:cubicBezTo>
                  <a:cubicBezTo>
                    <a:pt x="1390569" y="2335065"/>
                    <a:pt x="1614266" y="2189479"/>
                    <a:pt x="1769675" y="2055930"/>
                  </a:cubicBezTo>
                  <a:cubicBezTo>
                    <a:pt x="1803001" y="2027271"/>
                    <a:pt x="1824535" y="2002380"/>
                    <a:pt x="1824535" y="1976014"/>
                  </a:cubicBezTo>
                  <a:cubicBezTo>
                    <a:pt x="1824535" y="1949648"/>
                    <a:pt x="1813236" y="1936956"/>
                    <a:pt x="1766400" y="1885944"/>
                  </a:cubicBezTo>
                  <a:cubicBezTo>
                    <a:pt x="1731519" y="1847951"/>
                    <a:pt x="1708674" y="1811759"/>
                    <a:pt x="1664541" y="1759273"/>
                  </a:cubicBezTo>
                  <a:cubicBezTo>
                    <a:pt x="1650621" y="1742897"/>
                    <a:pt x="1641369" y="1734053"/>
                    <a:pt x="1622864" y="1734053"/>
                  </a:cubicBezTo>
                  <a:cubicBezTo>
                    <a:pt x="1604359" y="1734053"/>
                    <a:pt x="1581924" y="1747155"/>
                    <a:pt x="1559324" y="1764759"/>
                  </a:cubicBezTo>
                  <a:cubicBezTo>
                    <a:pt x="1459021" y="1842219"/>
                    <a:pt x="1301974" y="1955298"/>
                    <a:pt x="1086465" y="1955298"/>
                  </a:cubicBezTo>
                  <a:cubicBezTo>
                    <a:pt x="764920" y="1955298"/>
                    <a:pt x="584947" y="1730123"/>
                    <a:pt x="552932" y="1300982"/>
                  </a:cubicBezTo>
                  <a:lnTo>
                    <a:pt x="1802755" y="1300982"/>
                  </a:lnTo>
                  <a:cubicBezTo>
                    <a:pt x="1882916" y="1300982"/>
                    <a:pt x="1937121" y="1245630"/>
                    <a:pt x="1937121" y="1127065"/>
                  </a:cubicBezTo>
                </a:path>
              </a:pathLst>
            </a:custGeom>
            <a:solidFill>
              <a:srgbClr val="007FC8"/>
            </a:solidFill>
            <a:ln w="8188"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ACE368FB-32A5-D94A-8BE6-2FB5F5E2243E}"/>
                </a:ext>
              </a:extLst>
            </p:cNvPr>
            <p:cNvSpPr/>
            <p:nvPr/>
          </p:nvSpPr>
          <p:spPr>
            <a:xfrm>
              <a:off x="6028703" y="2175392"/>
              <a:ext cx="1449602" cy="3262748"/>
            </a:xfrm>
            <a:custGeom>
              <a:avLst/>
              <a:gdLst>
                <a:gd name="connsiteX0" fmla="*/ 1208376 w 1449602"/>
                <a:gd name="connsiteY0" fmla="*/ 392341 h 3262748"/>
                <a:gd name="connsiteX1" fmla="*/ 1418399 w 1449602"/>
                <a:gd name="connsiteY1" fmla="*/ 413139 h 3262748"/>
                <a:gd name="connsiteX2" fmla="*/ 1449431 w 1449602"/>
                <a:gd name="connsiteY2" fmla="*/ 392341 h 3262748"/>
                <a:gd name="connsiteX3" fmla="*/ 1409311 w 1449602"/>
                <a:gd name="connsiteY3" fmla="*/ 330275 h 3262748"/>
                <a:gd name="connsiteX4" fmla="*/ 1226553 w 1449602"/>
                <a:gd name="connsiteY4" fmla="*/ 93555 h 3262748"/>
                <a:gd name="connsiteX5" fmla="*/ 1136484 w 1449602"/>
                <a:gd name="connsiteY5" fmla="*/ 17896 h 3262748"/>
                <a:gd name="connsiteX6" fmla="*/ 930637 w 1449602"/>
                <a:gd name="connsiteY6" fmla="*/ -281 h 3262748"/>
                <a:gd name="connsiteX7" fmla="*/ 300158 w 1449602"/>
                <a:gd name="connsiteY7" fmla="*/ 695713 h 3262748"/>
                <a:gd name="connsiteX8" fmla="*/ 300158 w 1449602"/>
                <a:gd name="connsiteY8" fmla="*/ 1032656 h 3262748"/>
                <a:gd name="connsiteX9" fmla="*/ 176354 w 1449602"/>
                <a:gd name="connsiteY9" fmla="*/ 1032656 h 3262748"/>
                <a:gd name="connsiteX10" fmla="*/ 229 w 1449602"/>
                <a:gd name="connsiteY10" fmla="*/ 1216398 h 3262748"/>
                <a:gd name="connsiteX11" fmla="*/ 229 w 1449602"/>
                <a:gd name="connsiteY11" fmla="*/ 1306468 h 3262748"/>
                <a:gd name="connsiteX12" fmla="*/ 300731 w 1449602"/>
                <a:gd name="connsiteY12" fmla="*/ 1429290 h 3262748"/>
                <a:gd name="connsiteX13" fmla="*/ 300731 w 1449602"/>
                <a:gd name="connsiteY13" fmla="*/ 3158221 h 3262748"/>
                <a:gd name="connsiteX14" fmla="*/ 401175 w 1449602"/>
                <a:gd name="connsiteY14" fmla="*/ 3262444 h 3262748"/>
                <a:gd name="connsiteX15" fmla="*/ 404146 w 1449602"/>
                <a:gd name="connsiteY15" fmla="*/ 3262456 h 3262748"/>
                <a:gd name="connsiteX16" fmla="*/ 759261 w 1449602"/>
                <a:gd name="connsiteY16" fmla="*/ 3262456 h 3262748"/>
                <a:gd name="connsiteX17" fmla="*/ 861772 w 1449602"/>
                <a:gd name="connsiteY17" fmla="*/ 3163072 h 3262748"/>
                <a:gd name="connsiteX18" fmla="*/ 861776 w 1449602"/>
                <a:gd name="connsiteY18" fmla="*/ 3162806 h 3262748"/>
                <a:gd name="connsiteX19" fmla="*/ 861775 w 1449602"/>
                <a:gd name="connsiteY19" fmla="*/ 1438133 h 3262748"/>
                <a:gd name="connsiteX20" fmla="*/ 1427979 w 1449602"/>
                <a:gd name="connsiteY20" fmla="*/ 1312117 h 3262748"/>
                <a:gd name="connsiteX21" fmla="*/ 1427979 w 1449602"/>
                <a:gd name="connsiteY21" fmla="*/ 1156542 h 3262748"/>
                <a:gd name="connsiteX22" fmla="*/ 1280594 w 1449602"/>
                <a:gd name="connsiteY22" fmla="*/ 1031919 h 3262748"/>
                <a:gd name="connsiteX23" fmla="*/ 862185 w 1449602"/>
                <a:gd name="connsiteY23" fmla="*/ 1031919 h 3262748"/>
                <a:gd name="connsiteX24" fmla="*/ 862185 w 1449602"/>
                <a:gd name="connsiteY24" fmla="*/ 747871 h 3262748"/>
                <a:gd name="connsiteX25" fmla="*/ 1208294 w 1449602"/>
                <a:gd name="connsiteY25" fmla="*/ 391768 h 326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49602" h="3262748">
                  <a:moveTo>
                    <a:pt x="1208376" y="392341"/>
                  </a:moveTo>
                  <a:cubicBezTo>
                    <a:pt x="1285098" y="392341"/>
                    <a:pt x="1374593" y="413139"/>
                    <a:pt x="1418399" y="413139"/>
                  </a:cubicBezTo>
                  <a:cubicBezTo>
                    <a:pt x="1436412" y="413139"/>
                    <a:pt x="1449431" y="405934"/>
                    <a:pt x="1449431" y="392341"/>
                  </a:cubicBezTo>
                  <a:cubicBezTo>
                    <a:pt x="1449431" y="374245"/>
                    <a:pt x="1422001" y="346078"/>
                    <a:pt x="1409311" y="330275"/>
                  </a:cubicBezTo>
                  <a:cubicBezTo>
                    <a:pt x="1338074" y="241188"/>
                    <a:pt x="1282559" y="171261"/>
                    <a:pt x="1226553" y="93555"/>
                  </a:cubicBezTo>
                  <a:cubicBezTo>
                    <a:pt x="1206656" y="65879"/>
                    <a:pt x="1179963" y="34764"/>
                    <a:pt x="1136484" y="17896"/>
                  </a:cubicBezTo>
                  <a:cubicBezTo>
                    <a:pt x="1099638" y="3649"/>
                    <a:pt x="1056651" y="-281"/>
                    <a:pt x="930637" y="-281"/>
                  </a:cubicBezTo>
                  <a:cubicBezTo>
                    <a:pt x="628253" y="-281"/>
                    <a:pt x="300158" y="139982"/>
                    <a:pt x="300158" y="695713"/>
                  </a:cubicBezTo>
                  <a:cubicBezTo>
                    <a:pt x="300158" y="725026"/>
                    <a:pt x="300158" y="851288"/>
                    <a:pt x="300158" y="1032656"/>
                  </a:cubicBezTo>
                  <a:lnTo>
                    <a:pt x="176354" y="1032656"/>
                  </a:lnTo>
                  <a:cubicBezTo>
                    <a:pt x="48621" y="1032656"/>
                    <a:pt x="229" y="1095704"/>
                    <a:pt x="229" y="1216398"/>
                  </a:cubicBezTo>
                  <a:cubicBezTo>
                    <a:pt x="229" y="1254800"/>
                    <a:pt x="-672" y="1204607"/>
                    <a:pt x="229" y="1306468"/>
                  </a:cubicBezTo>
                  <a:cubicBezTo>
                    <a:pt x="72120" y="1356907"/>
                    <a:pt x="172178" y="1402187"/>
                    <a:pt x="300731" y="1429290"/>
                  </a:cubicBezTo>
                  <a:cubicBezTo>
                    <a:pt x="300731" y="2137075"/>
                    <a:pt x="300731" y="3104588"/>
                    <a:pt x="300731" y="3158221"/>
                  </a:cubicBezTo>
                  <a:cubicBezTo>
                    <a:pt x="299687" y="3214739"/>
                    <a:pt x="344658" y="3261401"/>
                    <a:pt x="401175" y="3262444"/>
                  </a:cubicBezTo>
                  <a:cubicBezTo>
                    <a:pt x="402165" y="3262463"/>
                    <a:pt x="403155" y="3262466"/>
                    <a:pt x="404146" y="3262456"/>
                  </a:cubicBezTo>
                  <a:lnTo>
                    <a:pt x="759261" y="3262456"/>
                  </a:lnTo>
                  <a:cubicBezTo>
                    <a:pt x="815013" y="3263319"/>
                    <a:pt x="860908" y="3218824"/>
                    <a:pt x="861772" y="3163072"/>
                  </a:cubicBezTo>
                  <a:cubicBezTo>
                    <a:pt x="861773" y="3162983"/>
                    <a:pt x="861774" y="3162894"/>
                    <a:pt x="861776" y="3162806"/>
                  </a:cubicBezTo>
                  <a:cubicBezTo>
                    <a:pt x="861775" y="3112039"/>
                    <a:pt x="861775" y="2134618"/>
                    <a:pt x="861775" y="1438133"/>
                  </a:cubicBezTo>
                  <a:cubicBezTo>
                    <a:pt x="1056897" y="1415452"/>
                    <a:pt x="1270359" y="1372628"/>
                    <a:pt x="1427979" y="1312117"/>
                  </a:cubicBezTo>
                  <a:lnTo>
                    <a:pt x="1427979" y="1156542"/>
                  </a:lnTo>
                  <a:cubicBezTo>
                    <a:pt x="1427979" y="1081539"/>
                    <a:pt x="1401777" y="1034457"/>
                    <a:pt x="1280594" y="1031919"/>
                  </a:cubicBezTo>
                  <a:lnTo>
                    <a:pt x="862185" y="1031919"/>
                  </a:lnTo>
                  <a:cubicBezTo>
                    <a:pt x="862185" y="874952"/>
                    <a:pt x="862185" y="768751"/>
                    <a:pt x="862185" y="747871"/>
                  </a:cubicBezTo>
                  <a:cubicBezTo>
                    <a:pt x="862185" y="446547"/>
                    <a:pt x="959951" y="391768"/>
                    <a:pt x="1208294" y="391768"/>
                  </a:cubicBezTo>
                </a:path>
              </a:pathLst>
            </a:custGeom>
            <a:solidFill>
              <a:srgbClr val="007FC8"/>
            </a:solidFill>
            <a:ln w="8188"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31E63F82-DBE6-1D4C-BC58-6F076A4236AD}"/>
                </a:ext>
              </a:extLst>
            </p:cNvPr>
            <p:cNvSpPr/>
            <p:nvPr/>
          </p:nvSpPr>
          <p:spPr>
            <a:xfrm>
              <a:off x="3968172" y="3176149"/>
              <a:ext cx="1839116" cy="2292112"/>
            </a:xfrm>
            <a:custGeom>
              <a:avLst/>
              <a:gdLst>
                <a:gd name="connsiteX0" fmla="*/ 1238516 w 1839116"/>
                <a:gd name="connsiteY0" fmla="*/ 1738312 h 2292112"/>
                <a:gd name="connsiteX1" fmla="*/ 816259 w 1839116"/>
                <a:gd name="connsiteY1" fmla="*/ 1931225 h 2292112"/>
                <a:gd name="connsiteX2" fmla="*/ 533116 w 1839116"/>
                <a:gd name="connsiteY2" fmla="*/ 1612378 h 2292112"/>
                <a:gd name="connsiteX3" fmla="*/ 1285516 w 1839116"/>
                <a:gd name="connsiteY3" fmla="*/ 1172428 h 2292112"/>
                <a:gd name="connsiteX4" fmla="*/ 1285516 w 1839116"/>
                <a:gd name="connsiteY4" fmla="*/ 1579298 h 2292112"/>
                <a:gd name="connsiteX5" fmla="*/ 1238516 w 1839116"/>
                <a:gd name="connsiteY5" fmla="*/ 1738312 h 2292112"/>
                <a:gd name="connsiteX6" fmla="*/ 1838864 w 1839116"/>
                <a:gd name="connsiteY6" fmla="*/ 602695 h 2292112"/>
                <a:gd name="connsiteX7" fmla="*/ 1046261 w 1839116"/>
                <a:gd name="connsiteY7" fmla="*/ -281 h 2292112"/>
                <a:gd name="connsiteX8" fmla="*/ 178820 w 1839116"/>
                <a:gd name="connsiteY8" fmla="*/ 173226 h 2292112"/>
                <a:gd name="connsiteX9" fmla="*/ 154255 w 1839116"/>
                <a:gd name="connsiteY9" fmla="*/ 274678 h 2292112"/>
                <a:gd name="connsiteX10" fmla="*/ 238183 w 1839116"/>
                <a:gd name="connsiteY10" fmla="*/ 476679 h 2292112"/>
                <a:gd name="connsiteX11" fmla="*/ 296891 w 1839116"/>
                <a:gd name="connsiteY11" fmla="*/ 527446 h 2292112"/>
                <a:gd name="connsiteX12" fmla="*/ 389416 w 1839116"/>
                <a:gd name="connsiteY12" fmla="*/ 501490 h 2292112"/>
                <a:gd name="connsiteX13" fmla="*/ 928108 w 1839116"/>
                <a:gd name="connsiteY13" fmla="*/ 393160 h 2292112"/>
                <a:gd name="connsiteX14" fmla="*/ 1285270 w 1839116"/>
                <a:gd name="connsiteY14" fmla="*/ 684659 h 2292112"/>
                <a:gd name="connsiteX15" fmla="*/ 1285270 w 1839116"/>
                <a:gd name="connsiteY15" fmla="*/ 853744 h 2292112"/>
                <a:gd name="connsiteX16" fmla="*/ 520015 w 1839116"/>
                <a:gd name="connsiteY16" fmla="*/ 962237 h 2292112"/>
                <a:gd name="connsiteX17" fmla="*/ -171 w 1839116"/>
                <a:gd name="connsiteY17" fmla="*/ 1656184 h 2292112"/>
                <a:gd name="connsiteX18" fmla="*/ 613441 w 1839116"/>
                <a:gd name="connsiteY18" fmla="*/ 2291831 h 2292112"/>
                <a:gd name="connsiteX19" fmla="*/ 1336609 w 1839116"/>
                <a:gd name="connsiteY19" fmla="*/ 2025143 h 2292112"/>
                <a:gd name="connsiteX20" fmla="*/ 1571688 w 1839116"/>
                <a:gd name="connsiteY20" fmla="*/ 2262599 h 2292112"/>
                <a:gd name="connsiteX21" fmla="*/ 1734876 w 1839116"/>
                <a:gd name="connsiteY21" fmla="*/ 2262599 h 2292112"/>
                <a:gd name="connsiteX22" fmla="*/ 1838946 w 1839116"/>
                <a:gd name="connsiteY22" fmla="*/ 2160668 h 2292112"/>
                <a:gd name="connsiteX23" fmla="*/ 1838946 w 1839116"/>
                <a:gd name="connsiteY23" fmla="*/ 2160657 h 2292112"/>
                <a:gd name="connsiteX24" fmla="*/ 1838946 w 1839116"/>
                <a:gd name="connsiteY24" fmla="*/ 602204 h 229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9116" h="2292112">
                  <a:moveTo>
                    <a:pt x="1238516" y="1738312"/>
                  </a:moveTo>
                  <a:cubicBezTo>
                    <a:pt x="1110783" y="1855648"/>
                    <a:pt x="951935" y="1931225"/>
                    <a:pt x="816259" y="1931225"/>
                  </a:cubicBezTo>
                  <a:cubicBezTo>
                    <a:pt x="654545" y="1931225"/>
                    <a:pt x="533116" y="1809631"/>
                    <a:pt x="533116" y="1612378"/>
                  </a:cubicBezTo>
                  <a:cubicBezTo>
                    <a:pt x="533116" y="1196010"/>
                    <a:pt x="909767" y="1214924"/>
                    <a:pt x="1285516" y="1172428"/>
                  </a:cubicBezTo>
                  <a:lnTo>
                    <a:pt x="1285516" y="1579298"/>
                  </a:lnTo>
                  <a:cubicBezTo>
                    <a:pt x="1285516" y="1636615"/>
                    <a:pt x="1286253" y="1694505"/>
                    <a:pt x="1238516" y="1738312"/>
                  </a:cubicBezTo>
                  <a:moveTo>
                    <a:pt x="1838864" y="602695"/>
                  </a:moveTo>
                  <a:cubicBezTo>
                    <a:pt x="1838864" y="143585"/>
                    <a:pt x="1517483" y="-281"/>
                    <a:pt x="1046261" y="-281"/>
                  </a:cubicBezTo>
                  <a:cubicBezTo>
                    <a:pt x="620483" y="-281"/>
                    <a:pt x="252594" y="134414"/>
                    <a:pt x="178820" y="173226"/>
                  </a:cubicBezTo>
                  <a:cubicBezTo>
                    <a:pt x="139517" y="193942"/>
                    <a:pt x="132885" y="220799"/>
                    <a:pt x="154255" y="274678"/>
                  </a:cubicBezTo>
                  <a:cubicBezTo>
                    <a:pt x="178001" y="334124"/>
                    <a:pt x="204121" y="391113"/>
                    <a:pt x="238183" y="476679"/>
                  </a:cubicBezTo>
                  <a:cubicBezTo>
                    <a:pt x="251284" y="509432"/>
                    <a:pt x="267906" y="527446"/>
                    <a:pt x="296891" y="527446"/>
                  </a:cubicBezTo>
                  <a:cubicBezTo>
                    <a:pt x="322438" y="527446"/>
                    <a:pt x="362395" y="511070"/>
                    <a:pt x="389416" y="501490"/>
                  </a:cubicBezTo>
                  <a:cubicBezTo>
                    <a:pt x="525420" y="453016"/>
                    <a:pt x="750918" y="393160"/>
                    <a:pt x="928108" y="393160"/>
                  </a:cubicBezTo>
                  <a:cubicBezTo>
                    <a:pt x="1161876" y="393160"/>
                    <a:pt x="1285270" y="518439"/>
                    <a:pt x="1285270" y="684659"/>
                  </a:cubicBezTo>
                  <a:lnTo>
                    <a:pt x="1285270" y="853744"/>
                  </a:lnTo>
                  <a:cubicBezTo>
                    <a:pt x="923768" y="889445"/>
                    <a:pt x="736671" y="906149"/>
                    <a:pt x="520015" y="962237"/>
                  </a:cubicBezTo>
                  <a:cubicBezTo>
                    <a:pt x="240312" y="1034621"/>
                    <a:pt x="-171" y="1206982"/>
                    <a:pt x="-171" y="1656184"/>
                  </a:cubicBezTo>
                  <a:cubicBezTo>
                    <a:pt x="-171" y="2090894"/>
                    <a:pt x="268151" y="2291831"/>
                    <a:pt x="613441" y="2291831"/>
                  </a:cubicBezTo>
                  <a:cubicBezTo>
                    <a:pt x="927616" y="2291831"/>
                    <a:pt x="1232294" y="2131917"/>
                    <a:pt x="1336609" y="2025143"/>
                  </a:cubicBezTo>
                  <a:cubicBezTo>
                    <a:pt x="1346353" y="2173185"/>
                    <a:pt x="1420373" y="2262599"/>
                    <a:pt x="1571688" y="2262599"/>
                  </a:cubicBezTo>
                  <a:lnTo>
                    <a:pt x="1734876" y="2262599"/>
                  </a:lnTo>
                  <a:cubicBezTo>
                    <a:pt x="1791762" y="2263190"/>
                    <a:pt x="1838355" y="2217554"/>
                    <a:pt x="1838946" y="2160668"/>
                  </a:cubicBezTo>
                  <a:cubicBezTo>
                    <a:pt x="1838946" y="2160664"/>
                    <a:pt x="1838946" y="2160660"/>
                    <a:pt x="1838946" y="2160657"/>
                  </a:cubicBezTo>
                  <a:cubicBezTo>
                    <a:pt x="1838946" y="2104159"/>
                    <a:pt x="1838946" y="747544"/>
                    <a:pt x="1838946" y="602204"/>
                  </a:cubicBezTo>
                </a:path>
              </a:pathLst>
            </a:custGeom>
            <a:solidFill>
              <a:srgbClr val="007FC8"/>
            </a:solidFill>
            <a:ln w="8188" cap="flat">
              <a:no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1B410430-28B2-2E45-8876-844B073A7C4F}"/>
                </a:ext>
              </a:extLst>
            </p:cNvPr>
            <p:cNvSpPr/>
            <p:nvPr/>
          </p:nvSpPr>
          <p:spPr>
            <a:xfrm>
              <a:off x="10357877" y="2309842"/>
              <a:ext cx="1836497" cy="3132959"/>
            </a:xfrm>
            <a:custGeom>
              <a:avLst/>
              <a:gdLst>
                <a:gd name="connsiteX0" fmla="*/ 1836326 w 1836497"/>
                <a:gd name="connsiteY0" fmla="*/ 1418236 h 3132959"/>
                <a:gd name="connsiteX1" fmla="*/ 1255548 w 1836497"/>
                <a:gd name="connsiteY1" fmla="*/ 877817 h 3132959"/>
                <a:gd name="connsiteX2" fmla="*/ 558581 w 1836497"/>
                <a:gd name="connsiteY2" fmla="*/ 1126656 h 3132959"/>
                <a:gd name="connsiteX3" fmla="*/ 558581 w 1836497"/>
                <a:gd name="connsiteY3" fmla="*/ 50404 h 3132959"/>
                <a:gd name="connsiteX4" fmla="*/ 531970 w 1836497"/>
                <a:gd name="connsiteY4" fmla="*/ -281 h 3132959"/>
                <a:gd name="connsiteX5" fmla="*/ 496761 w 1836497"/>
                <a:gd name="connsiteY5" fmla="*/ 13229 h 3132959"/>
                <a:gd name="connsiteX6" fmla="*/ 30779 w 1836497"/>
                <a:gd name="connsiteY6" fmla="*/ 255108 h 3132959"/>
                <a:gd name="connsiteX7" fmla="*/ -171 w 1836497"/>
                <a:gd name="connsiteY7" fmla="*/ 304237 h 3132959"/>
                <a:gd name="connsiteX8" fmla="*/ -171 w 1836497"/>
                <a:gd name="connsiteY8" fmla="*/ 3029012 h 3132959"/>
                <a:gd name="connsiteX9" fmla="*/ 104608 w 1836497"/>
                <a:gd name="connsiteY9" fmla="*/ 3132534 h 3132959"/>
                <a:gd name="connsiteX10" fmla="*/ 106274 w 1836497"/>
                <a:gd name="connsiteY10" fmla="*/ 3132510 h 3132959"/>
                <a:gd name="connsiteX11" fmla="*/ 456722 w 1836497"/>
                <a:gd name="connsiteY11" fmla="*/ 3132510 h 3132959"/>
                <a:gd name="connsiteX12" fmla="*/ 558580 w 1836497"/>
                <a:gd name="connsiteY12" fmla="*/ 3031797 h 3132959"/>
                <a:gd name="connsiteX13" fmla="*/ 558581 w 1836497"/>
                <a:gd name="connsiteY13" fmla="*/ 3030894 h 3132959"/>
                <a:gd name="connsiteX14" fmla="*/ 558581 w 1836497"/>
                <a:gd name="connsiteY14" fmla="*/ 1576841 h 3132959"/>
                <a:gd name="connsiteX15" fmla="*/ 605826 w 1836497"/>
                <a:gd name="connsiteY15" fmla="*/ 1459914 h 3132959"/>
                <a:gd name="connsiteX16" fmla="*/ 1076393 w 1836497"/>
                <a:gd name="connsiteY16" fmla="*/ 1292057 h 3132959"/>
                <a:gd name="connsiteX17" fmla="*/ 1278557 w 1836497"/>
                <a:gd name="connsiteY17" fmla="*/ 1554979 h 3132959"/>
                <a:gd name="connsiteX18" fmla="*/ 1278557 w 1836497"/>
                <a:gd name="connsiteY18" fmla="*/ 3028848 h 3132959"/>
                <a:gd name="connsiteX19" fmla="*/ 1382867 w 1836497"/>
                <a:gd name="connsiteY19" fmla="*/ 3132678 h 3132959"/>
                <a:gd name="connsiteX20" fmla="*/ 1383609 w 1836497"/>
                <a:gd name="connsiteY20" fmla="*/ 3132674 h 3132959"/>
                <a:gd name="connsiteX21" fmla="*/ 1734058 w 1836497"/>
                <a:gd name="connsiteY21" fmla="*/ 3132674 h 3132959"/>
                <a:gd name="connsiteX22" fmla="*/ 1836243 w 1836497"/>
                <a:gd name="connsiteY22" fmla="*/ 3031469 h 3132959"/>
                <a:gd name="connsiteX23" fmla="*/ 1836244 w 1836497"/>
                <a:gd name="connsiteY23" fmla="*/ 3031140 h 3132959"/>
                <a:gd name="connsiteX24" fmla="*/ 1836244 w 1836497"/>
                <a:gd name="connsiteY24" fmla="*/ 1418073 h 313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6497" h="3132959">
                  <a:moveTo>
                    <a:pt x="1836326" y="1418236"/>
                  </a:moveTo>
                  <a:cubicBezTo>
                    <a:pt x="1828138" y="1027661"/>
                    <a:pt x="1592404" y="877817"/>
                    <a:pt x="1255548" y="877817"/>
                  </a:cubicBezTo>
                  <a:cubicBezTo>
                    <a:pt x="977809" y="877817"/>
                    <a:pt x="685332" y="1043792"/>
                    <a:pt x="558581" y="1126656"/>
                  </a:cubicBezTo>
                  <a:lnTo>
                    <a:pt x="558581" y="50404"/>
                  </a:lnTo>
                  <a:cubicBezTo>
                    <a:pt x="558581" y="10445"/>
                    <a:pt x="549902" y="-281"/>
                    <a:pt x="531970" y="-281"/>
                  </a:cubicBezTo>
                  <a:cubicBezTo>
                    <a:pt x="520998" y="-281"/>
                    <a:pt x="511828" y="3895"/>
                    <a:pt x="496761" y="13229"/>
                  </a:cubicBezTo>
                  <a:cubicBezTo>
                    <a:pt x="348074" y="106050"/>
                    <a:pt x="192258" y="186930"/>
                    <a:pt x="30779" y="255108"/>
                  </a:cubicBezTo>
                  <a:cubicBezTo>
                    <a:pt x="12766" y="262641"/>
                    <a:pt x="893" y="269109"/>
                    <a:pt x="-171" y="304237"/>
                  </a:cubicBezTo>
                  <a:cubicBezTo>
                    <a:pt x="2531" y="359589"/>
                    <a:pt x="-171" y="2970466"/>
                    <a:pt x="-171" y="3029012"/>
                  </a:cubicBezTo>
                  <a:cubicBezTo>
                    <a:pt x="177" y="3086533"/>
                    <a:pt x="47088" y="3132881"/>
                    <a:pt x="104608" y="3132534"/>
                  </a:cubicBezTo>
                  <a:cubicBezTo>
                    <a:pt x="105163" y="3132530"/>
                    <a:pt x="105718" y="3132523"/>
                    <a:pt x="106274" y="3132510"/>
                  </a:cubicBezTo>
                  <a:lnTo>
                    <a:pt x="456722" y="3132510"/>
                  </a:lnTo>
                  <a:cubicBezTo>
                    <a:pt x="512660" y="3132826"/>
                    <a:pt x="558263" y="3087736"/>
                    <a:pt x="558580" y="3031797"/>
                  </a:cubicBezTo>
                  <a:cubicBezTo>
                    <a:pt x="558582" y="3031496"/>
                    <a:pt x="558582" y="3031196"/>
                    <a:pt x="558581" y="3030894"/>
                  </a:cubicBezTo>
                  <a:lnTo>
                    <a:pt x="558581" y="1576841"/>
                  </a:lnTo>
                  <a:cubicBezTo>
                    <a:pt x="558581" y="1509043"/>
                    <a:pt x="574957" y="1478010"/>
                    <a:pt x="605826" y="1459914"/>
                  </a:cubicBezTo>
                  <a:cubicBezTo>
                    <a:pt x="744449" y="1377541"/>
                    <a:pt x="934985" y="1292057"/>
                    <a:pt x="1076393" y="1292057"/>
                  </a:cubicBezTo>
                  <a:cubicBezTo>
                    <a:pt x="1227544" y="1292057"/>
                    <a:pt x="1278557" y="1397274"/>
                    <a:pt x="1278557" y="1554979"/>
                  </a:cubicBezTo>
                  <a:cubicBezTo>
                    <a:pt x="1278557" y="2154188"/>
                    <a:pt x="1278557" y="2972431"/>
                    <a:pt x="1278557" y="3028848"/>
                  </a:cubicBezTo>
                  <a:cubicBezTo>
                    <a:pt x="1278689" y="3086325"/>
                    <a:pt x="1325391" y="3132811"/>
                    <a:pt x="1382867" y="3132678"/>
                  </a:cubicBezTo>
                  <a:cubicBezTo>
                    <a:pt x="1383114" y="3132678"/>
                    <a:pt x="1383362" y="3132676"/>
                    <a:pt x="1383609" y="3132674"/>
                  </a:cubicBezTo>
                  <a:lnTo>
                    <a:pt x="1734058" y="3132674"/>
                  </a:lnTo>
                  <a:cubicBezTo>
                    <a:pt x="1790221" y="3132945"/>
                    <a:pt x="1835972" y="3087634"/>
                    <a:pt x="1836243" y="3031469"/>
                  </a:cubicBezTo>
                  <a:cubicBezTo>
                    <a:pt x="1836244" y="3031360"/>
                    <a:pt x="1836244" y="3031250"/>
                    <a:pt x="1836244" y="3031140"/>
                  </a:cubicBezTo>
                  <a:cubicBezTo>
                    <a:pt x="1836244" y="2975461"/>
                    <a:pt x="1836244" y="1983465"/>
                    <a:pt x="1836244" y="1418073"/>
                  </a:cubicBezTo>
                </a:path>
              </a:pathLst>
            </a:custGeom>
            <a:solidFill>
              <a:srgbClr val="007FC8"/>
            </a:solidFill>
            <a:ln w="8188" cap="flat">
              <a:noFill/>
              <a:prstDash val="solid"/>
              <a:miter/>
            </a:ln>
          </p:spPr>
          <p:txBody>
            <a:bodyPr rtlCol="0" anchor="ctr"/>
            <a:lstStyle/>
            <a:p>
              <a:endParaRPr lang="en-GB"/>
            </a:p>
          </p:txBody>
        </p:sp>
      </p:grpSp>
      <p:pic>
        <p:nvPicPr>
          <p:cNvPr id="7" name="Picture 6">
            <a:extLst>
              <a:ext uri="{FF2B5EF4-FFF2-40B4-BE49-F238E27FC236}">
                <a16:creationId xmlns:a16="http://schemas.microsoft.com/office/drawing/2014/main" id="{9C97331A-CBA9-8641-A565-81603DAE42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648728" y="2564904"/>
            <a:ext cx="1874912" cy="812462"/>
          </a:xfrm>
          <a:prstGeom prst="rect">
            <a:avLst/>
          </a:prstGeom>
        </p:spPr>
      </p:pic>
      <p:sp>
        <p:nvSpPr>
          <p:cNvPr id="8" name="Rectangle 7">
            <a:extLst>
              <a:ext uri="{FF2B5EF4-FFF2-40B4-BE49-F238E27FC236}">
                <a16:creationId xmlns:a16="http://schemas.microsoft.com/office/drawing/2014/main" id="{0BA21E7C-0E06-2247-A4D5-354439E491EA}"/>
              </a:ext>
            </a:extLst>
          </p:cNvPr>
          <p:cNvSpPr/>
          <p:nvPr userDrawn="1"/>
        </p:nvSpPr>
        <p:spPr>
          <a:xfrm>
            <a:off x="13391956" y="2564904"/>
            <a:ext cx="43204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23" name="TextBox 22">
            <a:extLst>
              <a:ext uri="{FF2B5EF4-FFF2-40B4-BE49-F238E27FC236}">
                <a16:creationId xmlns:a16="http://schemas.microsoft.com/office/drawing/2014/main" id="{CB7690D5-FFBF-284B-82E3-849E48BD5C4E}"/>
              </a:ext>
            </a:extLst>
          </p:cNvPr>
          <p:cNvSpPr txBox="1"/>
          <p:nvPr userDrawn="1"/>
        </p:nvSpPr>
        <p:spPr>
          <a:xfrm>
            <a:off x="12537831" y="6352143"/>
            <a:ext cx="1479892" cy="369332"/>
          </a:xfrm>
          <a:prstGeom prst="rect">
            <a:avLst/>
          </a:prstGeom>
          <a:noFill/>
        </p:spPr>
        <p:txBody>
          <a:bodyPr wrap="none" rtlCol="0">
            <a:spAutoFit/>
          </a:bodyPr>
          <a:lstStyle/>
          <a:p>
            <a:pPr algn="l"/>
            <a:r>
              <a:rPr lang="en-GB" b="1" dirty="0">
                <a:solidFill>
                  <a:schemeClr val="bg1"/>
                </a:solidFill>
                <a:latin typeface="Arial" panose="020B0604020202020204" pitchFamily="34" charset="0"/>
                <a:cs typeface="Arial" panose="020B0604020202020204" pitchFamily="34" charset="0"/>
              </a:rPr>
              <a:t>ESSENTIAL</a:t>
            </a:r>
          </a:p>
        </p:txBody>
      </p:sp>
    </p:spTree>
    <p:extLst>
      <p:ext uri="{BB962C8B-B14F-4D97-AF65-F5344CB8AC3E}">
        <p14:creationId xmlns:p14="http://schemas.microsoft.com/office/powerpoint/2010/main" val="1820064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am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CB688-3EC8-A945-9D8B-486DC934AE86}"/>
              </a:ext>
            </a:extLst>
          </p:cNvPr>
          <p:cNvSpPr>
            <a:spLocks noGrp="1"/>
          </p:cNvSpPr>
          <p:nvPr>
            <p:ph type="title" hasCustomPrompt="1"/>
          </p:nvPr>
        </p:nvSpPr>
        <p:spPr>
          <a:xfrm>
            <a:off x="396000" y="360000"/>
            <a:ext cx="5257800" cy="1325563"/>
          </a:xfrm>
        </p:spPr>
        <p:txBody>
          <a:bodyPr lIns="0" anchor="t">
            <a:normAutofit/>
          </a:bodyPr>
          <a:lstStyle>
            <a:lvl1pPr>
              <a:lnSpc>
                <a:spcPct val="100000"/>
              </a:lnSpc>
              <a:defRPr sz="2400" b="1" i="0">
                <a:solidFill>
                  <a:schemeClr val="accent2"/>
                </a:solidFill>
                <a:latin typeface="Roboto Slab" pitchFamily="2" charset="0"/>
                <a:ea typeface="Roboto Slab" pitchFamily="2" charset="0"/>
                <a:cs typeface="Poppins Medium" pitchFamily="2" charset="77"/>
              </a:defRPr>
            </a:lvl1pPr>
          </a:lstStyle>
          <a:p>
            <a:r>
              <a:rPr lang="en-GB" dirty="0"/>
              <a:t>Title: please do not reduce type size or change colour. You can go over 3 lines if needed</a:t>
            </a:r>
          </a:p>
        </p:txBody>
      </p:sp>
      <p:sp>
        <p:nvSpPr>
          <p:cNvPr id="4" name="Date Placeholder 3">
            <a:extLst>
              <a:ext uri="{FF2B5EF4-FFF2-40B4-BE49-F238E27FC236}">
                <a16:creationId xmlns:a16="http://schemas.microsoft.com/office/drawing/2014/main" id="{A07B13C9-915C-E843-8DF1-3552102BC173}"/>
              </a:ext>
            </a:extLst>
          </p:cNvPr>
          <p:cNvSpPr>
            <a:spLocks noGrp="1"/>
          </p:cNvSpPr>
          <p:nvPr>
            <p:ph type="dt" sz="half" idx="10"/>
          </p:nvPr>
        </p:nvSpPr>
        <p:spPr/>
        <p:txBody>
          <a:bodyPr/>
          <a:lstStyle>
            <a:lvl1pPr>
              <a:defRPr b="0" i="0">
                <a:latin typeface="Roboto Light" panose="02000000000000000000" pitchFamily="2" charset="0"/>
                <a:ea typeface="Roboto Light" panose="02000000000000000000" pitchFamily="2" charset="0"/>
                <a:cs typeface="Roboto Light" panose="02000000000000000000" pitchFamily="2" charset="0"/>
              </a:defRPr>
            </a:lvl1pPr>
          </a:lstStyle>
          <a:p>
            <a:fld id="{FB534C1B-EED1-F048-884E-5D2F0E6A8A21}" type="datetime1">
              <a:rPr lang="en-GB" smtClean="0"/>
              <a:t>27/07/2022</a:t>
            </a:fld>
            <a:endParaRPr lang="en-GB"/>
          </a:p>
        </p:txBody>
      </p:sp>
      <p:sp>
        <p:nvSpPr>
          <p:cNvPr id="5" name="Footer Placeholder 4">
            <a:extLst>
              <a:ext uri="{FF2B5EF4-FFF2-40B4-BE49-F238E27FC236}">
                <a16:creationId xmlns:a16="http://schemas.microsoft.com/office/drawing/2014/main" id="{4BE4156A-790B-EF48-B819-FFF7984F088C}"/>
              </a:ext>
            </a:extLst>
          </p:cNvPr>
          <p:cNvSpPr>
            <a:spLocks noGrp="1"/>
          </p:cNvSpPr>
          <p:nvPr>
            <p:ph type="ftr" sz="quarter" idx="11"/>
          </p:nvPr>
        </p:nvSpPr>
        <p:spPr/>
        <p:txBody>
          <a:bodyPr/>
          <a:lstStyle>
            <a:lvl1pPr>
              <a:defRPr b="0" i="0">
                <a:latin typeface="Roboto Light" panose="02000000000000000000" pitchFamily="2" charset="0"/>
                <a:ea typeface="Roboto Light" panose="02000000000000000000" pitchFamily="2" charset="0"/>
                <a:cs typeface="Roboto Light" panose="02000000000000000000" pitchFamily="2" charset="0"/>
              </a:defRPr>
            </a:lvl1pPr>
          </a:lstStyle>
          <a:p>
            <a:endParaRPr lang="en-GB"/>
          </a:p>
        </p:txBody>
      </p:sp>
      <p:grpSp>
        <p:nvGrpSpPr>
          <p:cNvPr id="24" name="Group 23">
            <a:extLst>
              <a:ext uri="{FF2B5EF4-FFF2-40B4-BE49-F238E27FC236}">
                <a16:creationId xmlns:a16="http://schemas.microsoft.com/office/drawing/2014/main" id="{F827DB8B-FB38-4844-81F6-5AC72BBD82EF}"/>
              </a:ext>
            </a:extLst>
          </p:cNvPr>
          <p:cNvGrpSpPr/>
          <p:nvPr userDrawn="1"/>
        </p:nvGrpSpPr>
        <p:grpSpPr>
          <a:xfrm>
            <a:off x="10835795" y="6288957"/>
            <a:ext cx="1023175" cy="348334"/>
            <a:chOff x="0" y="1353270"/>
            <a:chExt cx="12194374" cy="4151510"/>
          </a:xfrm>
        </p:grpSpPr>
        <p:sp>
          <p:nvSpPr>
            <p:cNvPr id="25" name="Freeform 24">
              <a:extLst>
                <a:ext uri="{FF2B5EF4-FFF2-40B4-BE49-F238E27FC236}">
                  <a16:creationId xmlns:a16="http://schemas.microsoft.com/office/drawing/2014/main" id="{C5FF8648-C03B-0344-A3F3-392AEDA2DA93}"/>
                </a:ext>
              </a:extLst>
            </p:cNvPr>
            <p:cNvSpPr/>
            <p:nvPr/>
          </p:nvSpPr>
          <p:spPr>
            <a:xfrm>
              <a:off x="7408127" y="3166569"/>
              <a:ext cx="941960" cy="2268843"/>
            </a:xfrm>
            <a:custGeom>
              <a:avLst/>
              <a:gdLst>
                <a:gd name="connsiteX0" fmla="*/ 915833 w 941960"/>
                <a:gd name="connsiteY0" fmla="*/ 214494 h 2268843"/>
                <a:gd name="connsiteX1" fmla="*/ 562354 w 941960"/>
                <a:gd name="connsiteY1" fmla="*/ 2143871 h 2268843"/>
                <a:gd name="connsiteX2" fmla="*/ 417754 w 941960"/>
                <a:gd name="connsiteY2" fmla="*/ 2267513 h 2268843"/>
                <a:gd name="connsiteX3" fmla="*/ 117416 w 941960"/>
                <a:gd name="connsiteY3" fmla="*/ 2267513 h 2268843"/>
                <a:gd name="connsiteX4" fmla="*/ 5404 w 941960"/>
                <a:gd name="connsiteY4" fmla="*/ 2128314 h 2268843"/>
                <a:gd name="connsiteX5" fmla="*/ 342424 w 941960"/>
                <a:gd name="connsiteY5" fmla="*/ 231608 h 2268843"/>
                <a:gd name="connsiteX6" fmla="*/ 854177 w 941960"/>
                <a:gd name="connsiteY6" fmla="*/ 16832 h 2268843"/>
                <a:gd name="connsiteX7" fmla="*/ 907563 w 941960"/>
                <a:gd name="connsiteY7" fmla="*/ -281 h 2268843"/>
                <a:gd name="connsiteX8" fmla="*/ 941789 w 941960"/>
                <a:gd name="connsiteY8" fmla="*/ 43034 h 2268843"/>
                <a:gd name="connsiteX9" fmla="*/ 915833 w 941960"/>
                <a:gd name="connsiteY9" fmla="*/ 214986 h 226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1960" h="2268843">
                  <a:moveTo>
                    <a:pt x="915833" y="214494"/>
                  </a:moveTo>
                  <a:cubicBezTo>
                    <a:pt x="797270" y="872250"/>
                    <a:pt x="681491" y="1486362"/>
                    <a:pt x="562354" y="2143871"/>
                  </a:cubicBezTo>
                  <a:cubicBezTo>
                    <a:pt x="547043" y="2227718"/>
                    <a:pt x="498815" y="2266693"/>
                    <a:pt x="417754" y="2267513"/>
                  </a:cubicBezTo>
                  <a:cubicBezTo>
                    <a:pt x="317451" y="2268331"/>
                    <a:pt x="217147" y="2269396"/>
                    <a:pt x="117416" y="2267513"/>
                  </a:cubicBezTo>
                  <a:cubicBezTo>
                    <a:pt x="14083" y="2265466"/>
                    <a:pt x="-13592" y="2232140"/>
                    <a:pt x="5404" y="2128314"/>
                  </a:cubicBezTo>
                  <a:cubicBezTo>
                    <a:pt x="63948" y="1801279"/>
                    <a:pt x="291986" y="521468"/>
                    <a:pt x="342424" y="231608"/>
                  </a:cubicBezTo>
                  <a:cubicBezTo>
                    <a:pt x="528129" y="166103"/>
                    <a:pt x="686322" y="105347"/>
                    <a:pt x="854177" y="16832"/>
                  </a:cubicBezTo>
                  <a:cubicBezTo>
                    <a:pt x="870387" y="7028"/>
                    <a:pt x="888673" y="1166"/>
                    <a:pt x="907563" y="-281"/>
                  </a:cubicBezTo>
                  <a:cubicBezTo>
                    <a:pt x="933683" y="-281"/>
                    <a:pt x="941789" y="16095"/>
                    <a:pt x="941789" y="43034"/>
                  </a:cubicBezTo>
                  <a:cubicBezTo>
                    <a:pt x="941789" y="72512"/>
                    <a:pt x="920419" y="189439"/>
                    <a:pt x="915833" y="214986"/>
                  </a:cubicBezTo>
                </a:path>
              </a:pathLst>
            </a:custGeom>
            <a:solidFill>
              <a:srgbClr val="007FC8"/>
            </a:solidFill>
            <a:ln w="8188"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ED85D80C-3D9A-B546-BA16-9AA3F30336CC}"/>
                </a:ext>
              </a:extLst>
            </p:cNvPr>
            <p:cNvSpPr/>
            <p:nvPr/>
          </p:nvSpPr>
          <p:spPr>
            <a:xfrm>
              <a:off x="9106311" y="1353270"/>
              <a:ext cx="1227083" cy="741558"/>
            </a:xfrm>
            <a:custGeom>
              <a:avLst/>
              <a:gdLst>
                <a:gd name="connsiteX0" fmla="*/ 1226832 w 1227083"/>
                <a:gd name="connsiteY0" fmla="*/ 365105 h 741558"/>
                <a:gd name="connsiteX1" fmla="*/ 1226832 w 1227083"/>
                <a:gd name="connsiteY1" fmla="*/ 365105 h 741558"/>
                <a:gd name="connsiteX2" fmla="*/ 1219135 w 1227083"/>
                <a:gd name="connsiteY2" fmla="*/ 346436 h 741558"/>
                <a:gd name="connsiteX3" fmla="*/ 883916 w 1227083"/>
                <a:gd name="connsiteY3" fmla="*/ 5399 h 741558"/>
                <a:gd name="connsiteX4" fmla="*/ 854685 w 1227083"/>
                <a:gd name="connsiteY4" fmla="*/ 4826 h 741558"/>
                <a:gd name="connsiteX5" fmla="*/ 21797 w 1227083"/>
                <a:gd name="connsiteY5" fmla="*/ 349302 h 741558"/>
                <a:gd name="connsiteX6" fmla="*/ 835 w 1227083"/>
                <a:gd name="connsiteY6" fmla="*/ 369527 h 741558"/>
                <a:gd name="connsiteX7" fmla="*/ 16 w 1227083"/>
                <a:gd name="connsiteY7" fmla="*/ 373949 h 741558"/>
                <a:gd name="connsiteX8" fmla="*/ 13853 w 1227083"/>
                <a:gd name="connsiteY8" fmla="*/ 394092 h 741558"/>
                <a:gd name="connsiteX9" fmla="*/ 721548 w 1227083"/>
                <a:gd name="connsiteY9" fmla="*/ 734473 h 741558"/>
                <a:gd name="connsiteX10" fmla="*/ 761096 w 1227083"/>
                <a:gd name="connsiteY10" fmla="*/ 733737 h 741558"/>
                <a:gd name="connsiteX11" fmla="*/ 1210210 w 1227083"/>
                <a:gd name="connsiteY11" fmla="*/ 396957 h 741558"/>
                <a:gd name="connsiteX12" fmla="*/ 1224539 w 1227083"/>
                <a:gd name="connsiteY12" fmla="*/ 378370 h 741558"/>
                <a:gd name="connsiteX13" fmla="*/ 1224539 w 1227083"/>
                <a:gd name="connsiteY13" fmla="*/ 378370 h 741558"/>
                <a:gd name="connsiteX14" fmla="*/ 1226258 w 1227083"/>
                <a:gd name="connsiteY14" fmla="*/ 371738 h 741558"/>
                <a:gd name="connsiteX15" fmla="*/ 1226913 w 1227083"/>
                <a:gd name="connsiteY15" fmla="*/ 365106 h 74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83" h="741558">
                  <a:moveTo>
                    <a:pt x="1226832" y="365105"/>
                  </a:moveTo>
                  <a:lnTo>
                    <a:pt x="1226832" y="365105"/>
                  </a:lnTo>
                  <a:cubicBezTo>
                    <a:pt x="1226685" y="358140"/>
                    <a:pt x="1223940" y="351481"/>
                    <a:pt x="1219135" y="346436"/>
                  </a:cubicBezTo>
                  <a:lnTo>
                    <a:pt x="883916" y="5399"/>
                  </a:lnTo>
                  <a:cubicBezTo>
                    <a:pt x="875638" y="-1952"/>
                    <a:pt x="863244" y="-2195"/>
                    <a:pt x="854685" y="4826"/>
                  </a:cubicBezTo>
                  <a:cubicBezTo>
                    <a:pt x="641796" y="156635"/>
                    <a:pt x="291020" y="285271"/>
                    <a:pt x="21797" y="349302"/>
                  </a:cubicBezTo>
                  <a:cubicBezTo>
                    <a:pt x="11613" y="351661"/>
                    <a:pt x="3556" y="359435"/>
                    <a:pt x="835" y="369527"/>
                  </a:cubicBezTo>
                  <a:cubicBezTo>
                    <a:pt x="443" y="370977"/>
                    <a:pt x="169" y="372455"/>
                    <a:pt x="16" y="373949"/>
                  </a:cubicBezTo>
                  <a:cubicBezTo>
                    <a:pt x="-1327" y="383244"/>
                    <a:pt x="4696" y="392011"/>
                    <a:pt x="13853" y="394092"/>
                  </a:cubicBezTo>
                  <a:cubicBezTo>
                    <a:pt x="258431" y="457632"/>
                    <a:pt x="560980" y="584466"/>
                    <a:pt x="721548" y="734473"/>
                  </a:cubicBezTo>
                  <a:cubicBezTo>
                    <a:pt x="733177" y="743816"/>
                    <a:pt x="749823" y="743506"/>
                    <a:pt x="761096" y="733737"/>
                  </a:cubicBezTo>
                  <a:lnTo>
                    <a:pt x="1210210" y="396957"/>
                  </a:lnTo>
                  <a:cubicBezTo>
                    <a:pt x="1216675" y="392269"/>
                    <a:pt x="1221649" y="385815"/>
                    <a:pt x="1224539" y="378370"/>
                  </a:cubicBezTo>
                  <a:lnTo>
                    <a:pt x="1224539" y="378370"/>
                  </a:lnTo>
                  <a:cubicBezTo>
                    <a:pt x="1225350" y="376228"/>
                    <a:pt x="1225927" y="374004"/>
                    <a:pt x="1226258" y="371738"/>
                  </a:cubicBezTo>
                  <a:cubicBezTo>
                    <a:pt x="1226679" y="369552"/>
                    <a:pt x="1226898" y="367332"/>
                    <a:pt x="1226913" y="365106"/>
                  </a:cubicBezTo>
                </a:path>
              </a:pathLst>
            </a:custGeom>
            <a:solidFill>
              <a:srgbClr val="00A3E2"/>
            </a:solidFill>
            <a:ln w="8188"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A53857AE-94A7-4643-BF8C-6BAE77BE2013}"/>
                </a:ext>
              </a:extLst>
            </p:cNvPr>
            <p:cNvSpPr/>
            <p:nvPr/>
          </p:nvSpPr>
          <p:spPr>
            <a:xfrm>
              <a:off x="8959018" y="2212437"/>
              <a:ext cx="1227483" cy="741574"/>
            </a:xfrm>
            <a:custGeom>
              <a:avLst/>
              <a:gdLst>
                <a:gd name="connsiteX0" fmla="*/ 1227312 w 1227483"/>
                <a:gd name="connsiteY0" fmla="*/ 365122 h 741574"/>
                <a:gd name="connsiteX1" fmla="*/ 1227312 w 1227483"/>
                <a:gd name="connsiteY1" fmla="*/ 365122 h 741574"/>
                <a:gd name="connsiteX2" fmla="*/ 1219124 w 1227483"/>
                <a:gd name="connsiteY2" fmla="*/ 346453 h 741574"/>
                <a:gd name="connsiteX3" fmla="*/ 883824 w 1227483"/>
                <a:gd name="connsiteY3" fmla="*/ 5416 h 741574"/>
                <a:gd name="connsiteX4" fmla="*/ 854674 w 1227483"/>
                <a:gd name="connsiteY4" fmla="*/ 4843 h 741574"/>
                <a:gd name="connsiteX5" fmla="*/ 21787 w 1227483"/>
                <a:gd name="connsiteY5" fmla="*/ 349319 h 741574"/>
                <a:gd name="connsiteX6" fmla="*/ 825 w 1227483"/>
                <a:gd name="connsiteY6" fmla="*/ 369462 h 741574"/>
                <a:gd name="connsiteX7" fmla="*/ 6 w 1227483"/>
                <a:gd name="connsiteY7" fmla="*/ 373965 h 741574"/>
                <a:gd name="connsiteX8" fmla="*/ 13843 w 1227483"/>
                <a:gd name="connsiteY8" fmla="*/ 394108 h 741574"/>
                <a:gd name="connsiteX9" fmla="*/ 721538 w 1227483"/>
                <a:gd name="connsiteY9" fmla="*/ 734490 h 741574"/>
                <a:gd name="connsiteX10" fmla="*/ 761086 w 1227483"/>
                <a:gd name="connsiteY10" fmla="*/ 733753 h 741574"/>
                <a:gd name="connsiteX11" fmla="*/ 1210364 w 1227483"/>
                <a:gd name="connsiteY11" fmla="*/ 396974 h 741574"/>
                <a:gd name="connsiteX12" fmla="*/ 1224611 w 1227483"/>
                <a:gd name="connsiteY12" fmla="*/ 378387 h 741574"/>
                <a:gd name="connsiteX13" fmla="*/ 1224611 w 1227483"/>
                <a:gd name="connsiteY13" fmla="*/ 378387 h 741574"/>
                <a:gd name="connsiteX14" fmla="*/ 1226248 w 1227483"/>
                <a:gd name="connsiteY14" fmla="*/ 371673 h 741574"/>
                <a:gd name="connsiteX15" fmla="*/ 1226903 w 1227483"/>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483" h="741574">
                  <a:moveTo>
                    <a:pt x="1227312" y="365122"/>
                  </a:moveTo>
                  <a:lnTo>
                    <a:pt x="1227312" y="365122"/>
                  </a:lnTo>
                  <a:cubicBezTo>
                    <a:pt x="1227058" y="358084"/>
                    <a:pt x="1224130" y="351408"/>
                    <a:pt x="1219124" y="346453"/>
                  </a:cubicBezTo>
                  <a:lnTo>
                    <a:pt x="883824" y="5416"/>
                  </a:lnTo>
                  <a:cubicBezTo>
                    <a:pt x="875586" y="-1957"/>
                    <a:pt x="863196" y="-2201"/>
                    <a:pt x="854674" y="4843"/>
                  </a:cubicBezTo>
                  <a:cubicBezTo>
                    <a:pt x="641786" y="156570"/>
                    <a:pt x="291092" y="285206"/>
                    <a:pt x="21787" y="349319"/>
                  </a:cubicBezTo>
                  <a:cubicBezTo>
                    <a:pt x="11625" y="351664"/>
                    <a:pt x="3572" y="359401"/>
                    <a:pt x="825" y="369462"/>
                  </a:cubicBezTo>
                  <a:cubicBezTo>
                    <a:pt x="441" y="370941"/>
                    <a:pt x="167" y="372446"/>
                    <a:pt x="6" y="373965"/>
                  </a:cubicBezTo>
                  <a:cubicBezTo>
                    <a:pt x="-1296" y="383251"/>
                    <a:pt x="4710" y="391993"/>
                    <a:pt x="13843" y="394108"/>
                  </a:cubicBezTo>
                  <a:cubicBezTo>
                    <a:pt x="258421" y="457567"/>
                    <a:pt x="560969" y="584483"/>
                    <a:pt x="721538" y="734490"/>
                  </a:cubicBezTo>
                  <a:cubicBezTo>
                    <a:pt x="733167" y="743833"/>
                    <a:pt x="749813" y="743522"/>
                    <a:pt x="761086" y="733753"/>
                  </a:cubicBezTo>
                  <a:lnTo>
                    <a:pt x="1210364" y="396974"/>
                  </a:lnTo>
                  <a:cubicBezTo>
                    <a:pt x="1216789" y="392264"/>
                    <a:pt x="1221732" y="385815"/>
                    <a:pt x="1224611" y="378387"/>
                  </a:cubicBezTo>
                  <a:lnTo>
                    <a:pt x="1224611" y="378387"/>
                  </a:lnTo>
                  <a:cubicBezTo>
                    <a:pt x="1225396" y="376215"/>
                    <a:pt x="1225945" y="373963"/>
                    <a:pt x="1226248" y="371673"/>
                  </a:cubicBezTo>
                  <a:cubicBezTo>
                    <a:pt x="1226705" y="369520"/>
                    <a:pt x="1226925" y="367323"/>
                    <a:pt x="1226903" y="365122"/>
                  </a:cubicBezTo>
                </a:path>
              </a:pathLst>
            </a:custGeom>
            <a:solidFill>
              <a:srgbClr val="00A3E2"/>
            </a:solidFill>
            <a:ln w="8188"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F4F47DD0-C6F3-0F46-935F-6E958BF12507}"/>
                </a:ext>
              </a:extLst>
            </p:cNvPr>
            <p:cNvSpPr/>
            <p:nvPr/>
          </p:nvSpPr>
          <p:spPr>
            <a:xfrm>
              <a:off x="7764610" y="1353279"/>
              <a:ext cx="1227338" cy="741548"/>
            </a:xfrm>
            <a:custGeom>
              <a:avLst/>
              <a:gdLst>
                <a:gd name="connsiteX0" fmla="*/ 1227167 w 1227338"/>
                <a:gd name="connsiteY0" fmla="*/ 365096 h 741548"/>
                <a:gd name="connsiteX1" fmla="*/ 1227167 w 1227338"/>
                <a:gd name="connsiteY1" fmla="*/ 365096 h 741548"/>
                <a:gd name="connsiteX2" fmla="*/ 1219552 w 1227338"/>
                <a:gd name="connsiteY2" fmla="*/ 346427 h 741548"/>
                <a:gd name="connsiteX3" fmla="*/ 883842 w 1227338"/>
                <a:gd name="connsiteY3" fmla="*/ 5390 h 741548"/>
                <a:gd name="connsiteX4" fmla="*/ 854692 w 1227338"/>
                <a:gd name="connsiteY4" fmla="*/ 4817 h 741548"/>
                <a:gd name="connsiteX5" fmla="*/ 21804 w 1227338"/>
                <a:gd name="connsiteY5" fmla="*/ 349293 h 741548"/>
                <a:gd name="connsiteX6" fmla="*/ 842 w 1227338"/>
                <a:gd name="connsiteY6" fmla="*/ 369518 h 741548"/>
                <a:gd name="connsiteX7" fmla="*/ 24 w 1227338"/>
                <a:gd name="connsiteY7" fmla="*/ 373940 h 741548"/>
                <a:gd name="connsiteX8" fmla="*/ 13943 w 1227338"/>
                <a:gd name="connsiteY8" fmla="*/ 394082 h 741548"/>
                <a:gd name="connsiteX9" fmla="*/ 721555 w 1227338"/>
                <a:gd name="connsiteY9" fmla="*/ 734464 h 741548"/>
                <a:gd name="connsiteX10" fmla="*/ 761103 w 1227338"/>
                <a:gd name="connsiteY10" fmla="*/ 733727 h 741548"/>
                <a:gd name="connsiteX11" fmla="*/ 1210299 w 1227338"/>
                <a:gd name="connsiteY11" fmla="*/ 396948 h 741548"/>
                <a:gd name="connsiteX12" fmla="*/ 1224464 w 1227338"/>
                <a:gd name="connsiteY12" fmla="*/ 378361 h 741548"/>
                <a:gd name="connsiteX13" fmla="*/ 1224464 w 1227338"/>
                <a:gd name="connsiteY13" fmla="*/ 378361 h 741548"/>
                <a:gd name="connsiteX14" fmla="*/ 1226102 w 1227338"/>
                <a:gd name="connsiteY14" fmla="*/ 371729 h 741548"/>
                <a:gd name="connsiteX15" fmla="*/ 1226756 w 1227338"/>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8" h="741548">
                  <a:moveTo>
                    <a:pt x="1227167" y="365096"/>
                  </a:moveTo>
                  <a:lnTo>
                    <a:pt x="1227167" y="365096"/>
                  </a:lnTo>
                  <a:cubicBezTo>
                    <a:pt x="1227083" y="358134"/>
                    <a:pt x="1224362" y="351462"/>
                    <a:pt x="1219552" y="346427"/>
                  </a:cubicBezTo>
                  <a:lnTo>
                    <a:pt x="883842" y="5390"/>
                  </a:lnTo>
                  <a:cubicBezTo>
                    <a:pt x="875591" y="-1949"/>
                    <a:pt x="863226" y="-2192"/>
                    <a:pt x="854692" y="4817"/>
                  </a:cubicBezTo>
                  <a:cubicBezTo>
                    <a:pt x="641803" y="156626"/>
                    <a:pt x="291027" y="285262"/>
                    <a:pt x="21804" y="349293"/>
                  </a:cubicBezTo>
                  <a:cubicBezTo>
                    <a:pt x="11630" y="351668"/>
                    <a:pt x="3580" y="359435"/>
                    <a:pt x="842" y="369518"/>
                  </a:cubicBezTo>
                  <a:cubicBezTo>
                    <a:pt x="412" y="370958"/>
                    <a:pt x="137" y="372441"/>
                    <a:pt x="24" y="373940"/>
                  </a:cubicBezTo>
                  <a:cubicBezTo>
                    <a:pt x="-1356" y="383270"/>
                    <a:pt x="4728" y="392074"/>
                    <a:pt x="13943" y="394082"/>
                  </a:cubicBezTo>
                  <a:cubicBezTo>
                    <a:pt x="258521" y="457623"/>
                    <a:pt x="560987" y="584457"/>
                    <a:pt x="721555" y="734464"/>
                  </a:cubicBezTo>
                  <a:cubicBezTo>
                    <a:pt x="733185" y="743807"/>
                    <a:pt x="749831" y="743496"/>
                    <a:pt x="761103" y="733727"/>
                  </a:cubicBezTo>
                  <a:lnTo>
                    <a:pt x="1210299" y="396948"/>
                  </a:lnTo>
                  <a:cubicBezTo>
                    <a:pt x="1216726" y="392260"/>
                    <a:pt x="1221649" y="385801"/>
                    <a:pt x="1224464" y="378361"/>
                  </a:cubicBezTo>
                  <a:lnTo>
                    <a:pt x="1224464" y="378361"/>
                  </a:lnTo>
                  <a:cubicBezTo>
                    <a:pt x="1225212" y="376205"/>
                    <a:pt x="1225760" y="373985"/>
                    <a:pt x="1226102" y="371729"/>
                  </a:cubicBezTo>
                  <a:cubicBezTo>
                    <a:pt x="1226562" y="369549"/>
                    <a:pt x="1226782" y="367325"/>
                    <a:pt x="1226756" y="365096"/>
                  </a:cubicBezTo>
                </a:path>
              </a:pathLst>
            </a:custGeom>
            <a:solidFill>
              <a:srgbClr val="00A3E2"/>
            </a:solidFill>
            <a:ln w="8188" cap="flat">
              <a:no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709CB379-36AF-1B41-9D54-570D4E491D5D}"/>
                </a:ext>
              </a:extLst>
            </p:cNvPr>
            <p:cNvSpPr/>
            <p:nvPr/>
          </p:nvSpPr>
          <p:spPr>
            <a:xfrm>
              <a:off x="7620111" y="2212437"/>
              <a:ext cx="1227317" cy="741574"/>
            </a:xfrm>
            <a:custGeom>
              <a:avLst/>
              <a:gdLst>
                <a:gd name="connsiteX0" fmla="*/ 1227147 w 1227317"/>
                <a:gd name="connsiteY0" fmla="*/ 365122 h 741574"/>
                <a:gd name="connsiteX1" fmla="*/ 1227147 w 1227317"/>
                <a:gd name="connsiteY1" fmla="*/ 365122 h 741574"/>
                <a:gd name="connsiteX2" fmla="*/ 1219532 w 1227317"/>
                <a:gd name="connsiteY2" fmla="*/ 346453 h 741574"/>
                <a:gd name="connsiteX3" fmla="*/ 883822 w 1227317"/>
                <a:gd name="connsiteY3" fmla="*/ 5416 h 741574"/>
                <a:gd name="connsiteX4" fmla="*/ 854672 w 1227317"/>
                <a:gd name="connsiteY4" fmla="*/ 4843 h 741574"/>
                <a:gd name="connsiteX5" fmla="*/ 21784 w 1227317"/>
                <a:gd name="connsiteY5" fmla="*/ 349319 h 741574"/>
                <a:gd name="connsiteX6" fmla="*/ 822 w 1227317"/>
                <a:gd name="connsiteY6" fmla="*/ 369462 h 741574"/>
                <a:gd name="connsiteX7" fmla="*/ 4 w 1227317"/>
                <a:gd name="connsiteY7" fmla="*/ 373965 h 741574"/>
                <a:gd name="connsiteX8" fmla="*/ 13923 w 1227317"/>
                <a:gd name="connsiteY8" fmla="*/ 394108 h 741574"/>
                <a:gd name="connsiteX9" fmla="*/ 721535 w 1227317"/>
                <a:gd name="connsiteY9" fmla="*/ 734490 h 741574"/>
                <a:gd name="connsiteX10" fmla="*/ 761083 w 1227317"/>
                <a:gd name="connsiteY10" fmla="*/ 733753 h 741574"/>
                <a:gd name="connsiteX11" fmla="*/ 1210279 w 1227317"/>
                <a:gd name="connsiteY11" fmla="*/ 396974 h 741574"/>
                <a:gd name="connsiteX12" fmla="*/ 1224526 w 1227317"/>
                <a:gd name="connsiteY12" fmla="*/ 378387 h 741574"/>
                <a:gd name="connsiteX13" fmla="*/ 1224526 w 1227317"/>
                <a:gd name="connsiteY13" fmla="*/ 378387 h 741574"/>
                <a:gd name="connsiteX14" fmla="*/ 1226164 w 1227317"/>
                <a:gd name="connsiteY14" fmla="*/ 371673 h 741574"/>
                <a:gd name="connsiteX15" fmla="*/ 1226818 w 1227317"/>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17" h="741574">
                  <a:moveTo>
                    <a:pt x="1227147" y="365122"/>
                  </a:moveTo>
                  <a:lnTo>
                    <a:pt x="1227147" y="365122"/>
                  </a:lnTo>
                  <a:cubicBezTo>
                    <a:pt x="1227104" y="358152"/>
                    <a:pt x="1224376" y="351466"/>
                    <a:pt x="1219532" y="346453"/>
                  </a:cubicBezTo>
                  <a:lnTo>
                    <a:pt x="883822" y="5416"/>
                  </a:lnTo>
                  <a:cubicBezTo>
                    <a:pt x="875584" y="-1957"/>
                    <a:pt x="863194" y="-2201"/>
                    <a:pt x="854672" y="4843"/>
                  </a:cubicBezTo>
                  <a:cubicBezTo>
                    <a:pt x="641784" y="156570"/>
                    <a:pt x="291007" y="285206"/>
                    <a:pt x="21784" y="349319"/>
                  </a:cubicBezTo>
                  <a:cubicBezTo>
                    <a:pt x="11622" y="351664"/>
                    <a:pt x="3570" y="359401"/>
                    <a:pt x="822" y="369462"/>
                  </a:cubicBezTo>
                  <a:cubicBezTo>
                    <a:pt x="438" y="370941"/>
                    <a:pt x="165" y="372446"/>
                    <a:pt x="4" y="373965"/>
                  </a:cubicBezTo>
                  <a:cubicBezTo>
                    <a:pt x="-1293" y="383276"/>
                    <a:pt x="4756" y="392029"/>
                    <a:pt x="13923" y="394108"/>
                  </a:cubicBezTo>
                  <a:cubicBezTo>
                    <a:pt x="258501" y="457567"/>
                    <a:pt x="560968" y="584483"/>
                    <a:pt x="721535" y="734490"/>
                  </a:cubicBezTo>
                  <a:cubicBezTo>
                    <a:pt x="733165" y="743833"/>
                    <a:pt x="749811" y="743522"/>
                    <a:pt x="761083" y="733753"/>
                  </a:cubicBezTo>
                  <a:lnTo>
                    <a:pt x="1210279" y="396974"/>
                  </a:lnTo>
                  <a:cubicBezTo>
                    <a:pt x="1216657" y="392217"/>
                    <a:pt x="1221589" y="385782"/>
                    <a:pt x="1224526" y="378387"/>
                  </a:cubicBezTo>
                  <a:lnTo>
                    <a:pt x="1224526" y="378387"/>
                  </a:lnTo>
                  <a:cubicBezTo>
                    <a:pt x="1225274" y="376203"/>
                    <a:pt x="1225822" y="373956"/>
                    <a:pt x="1226164" y="371673"/>
                  </a:cubicBezTo>
                  <a:cubicBezTo>
                    <a:pt x="1226620" y="369520"/>
                    <a:pt x="1226840" y="367323"/>
                    <a:pt x="1226818" y="365122"/>
                  </a:cubicBezTo>
                </a:path>
              </a:pathLst>
            </a:custGeom>
            <a:solidFill>
              <a:srgbClr val="007FC8"/>
            </a:solidFill>
            <a:ln w="8188" cap="flat">
              <a:no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18838EEB-87F9-CB44-8F5D-AC1014936322}"/>
                </a:ext>
              </a:extLst>
            </p:cNvPr>
            <p:cNvSpPr/>
            <p:nvPr/>
          </p:nvSpPr>
          <p:spPr>
            <a:xfrm>
              <a:off x="6427748" y="1353279"/>
              <a:ext cx="1227337" cy="741548"/>
            </a:xfrm>
            <a:custGeom>
              <a:avLst/>
              <a:gdLst>
                <a:gd name="connsiteX0" fmla="*/ 1227166 w 1227337"/>
                <a:gd name="connsiteY0" fmla="*/ 365096 h 741548"/>
                <a:gd name="connsiteX1" fmla="*/ 1227166 w 1227337"/>
                <a:gd name="connsiteY1" fmla="*/ 365096 h 741548"/>
                <a:gd name="connsiteX2" fmla="*/ 1219551 w 1227337"/>
                <a:gd name="connsiteY2" fmla="*/ 346427 h 741548"/>
                <a:gd name="connsiteX3" fmla="*/ 883841 w 1227337"/>
                <a:gd name="connsiteY3" fmla="*/ 5390 h 741548"/>
                <a:gd name="connsiteX4" fmla="*/ 854691 w 1227337"/>
                <a:gd name="connsiteY4" fmla="*/ 4817 h 741548"/>
                <a:gd name="connsiteX5" fmla="*/ 21722 w 1227337"/>
                <a:gd name="connsiteY5" fmla="*/ 349293 h 741548"/>
                <a:gd name="connsiteX6" fmla="*/ 842 w 1227337"/>
                <a:gd name="connsiteY6" fmla="*/ 369518 h 741548"/>
                <a:gd name="connsiteX7" fmla="*/ 24 w 1227337"/>
                <a:gd name="connsiteY7" fmla="*/ 373940 h 741548"/>
                <a:gd name="connsiteX8" fmla="*/ 13944 w 1227337"/>
                <a:gd name="connsiteY8" fmla="*/ 394082 h 741548"/>
                <a:gd name="connsiteX9" fmla="*/ 721554 w 1227337"/>
                <a:gd name="connsiteY9" fmla="*/ 734464 h 741548"/>
                <a:gd name="connsiteX10" fmla="*/ 761102 w 1227337"/>
                <a:gd name="connsiteY10" fmla="*/ 733727 h 741548"/>
                <a:gd name="connsiteX11" fmla="*/ 1210298 w 1227337"/>
                <a:gd name="connsiteY11" fmla="*/ 396948 h 741548"/>
                <a:gd name="connsiteX12" fmla="*/ 1224463 w 1227337"/>
                <a:gd name="connsiteY12" fmla="*/ 378361 h 741548"/>
                <a:gd name="connsiteX13" fmla="*/ 1224463 w 1227337"/>
                <a:gd name="connsiteY13" fmla="*/ 378361 h 741548"/>
                <a:gd name="connsiteX14" fmla="*/ 1226101 w 1227337"/>
                <a:gd name="connsiteY14" fmla="*/ 371729 h 741548"/>
                <a:gd name="connsiteX15" fmla="*/ 1226755 w 1227337"/>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7" h="741548">
                  <a:moveTo>
                    <a:pt x="1227166" y="365096"/>
                  </a:moveTo>
                  <a:lnTo>
                    <a:pt x="1227166" y="365096"/>
                  </a:lnTo>
                  <a:cubicBezTo>
                    <a:pt x="1227082" y="358134"/>
                    <a:pt x="1224361" y="351462"/>
                    <a:pt x="1219551" y="346427"/>
                  </a:cubicBezTo>
                  <a:lnTo>
                    <a:pt x="883841" y="5390"/>
                  </a:lnTo>
                  <a:cubicBezTo>
                    <a:pt x="875590" y="-1949"/>
                    <a:pt x="863225" y="-2192"/>
                    <a:pt x="854691" y="4817"/>
                  </a:cubicBezTo>
                  <a:cubicBezTo>
                    <a:pt x="641803" y="156626"/>
                    <a:pt x="291027" y="285262"/>
                    <a:pt x="21722" y="349293"/>
                  </a:cubicBezTo>
                  <a:cubicBezTo>
                    <a:pt x="11579" y="351694"/>
                    <a:pt x="3566" y="359457"/>
                    <a:pt x="842" y="369518"/>
                  </a:cubicBezTo>
                  <a:cubicBezTo>
                    <a:pt x="451" y="370967"/>
                    <a:pt x="177" y="372446"/>
                    <a:pt x="24" y="373940"/>
                  </a:cubicBezTo>
                  <a:cubicBezTo>
                    <a:pt x="-1356" y="383270"/>
                    <a:pt x="4728" y="392074"/>
                    <a:pt x="13944" y="394082"/>
                  </a:cubicBezTo>
                  <a:cubicBezTo>
                    <a:pt x="258438" y="457623"/>
                    <a:pt x="560987" y="584457"/>
                    <a:pt x="721554" y="734464"/>
                  </a:cubicBezTo>
                  <a:cubicBezTo>
                    <a:pt x="733184" y="743807"/>
                    <a:pt x="749830" y="743496"/>
                    <a:pt x="761102" y="733727"/>
                  </a:cubicBezTo>
                  <a:lnTo>
                    <a:pt x="1210298" y="396948"/>
                  </a:lnTo>
                  <a:cubicBezTo>
                    <a:pt x="1216693" y="392227"/>
                    <a:pt x="1221607" y="385779"/>
                    <a:pt x="1224463" y="378361"/>
                  </a:cubicBezTo>
                  <a:lnTo>
                    <a:pt x="1224463" y="378361"/>
                  </a:lnTo>
                  <a:cubicBezTo>
                    <a:pt x="1225249" y="376216"/>
                    <a:pt x="1225798" y="373993"/>
                    <a:pt x="1226101" y="371729"/>
                  </a:cubicBezTo>
                  <a:cubicBezTo>
                    <a:pt x="1226561" y="369549"/>
                    <a:pt x="1226781" y="367325"/>
                    <a:pt x="1226755" y="365096"/>
                  </a:cubicBezTo>
                </a:path>
              </a:pathLst>
            </a:custGeom>
            <a:solidFill>
              <a:srgbClr val="00A3E2"/>
            </a:solidFill>
            <a:ln w="8188" cap="flat">
              <a:no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4B1D2D24-C025-1842-A0B0-FEA354DE810B}"/>
                </a:ext>
              </a:extLst>
            </p:cNvPr>
            <p:cNvSpPr/>
            <p:nvPr/>
          </p:nvSpPr>
          <p:spPr>
            <a:xfrm>
              <a:off x="5089011" y="1353279"/>
              <a:ext cx="1227001" cy="741548"/>
            </a:xfrm>
            <a:custGeom>
              <a:avLst/>
              <a:gdLst>
                <a:gd name="connsiteX0" fmla="*/ 1226831 w 1227001"/>
                <a:gd name="connsiteY0" fmla="*/ 365096 h 741548"/>
                <a:gd name="connsiteX1" fmla="*/ 1226831 w 1227001"/>
                <a:gd name="connsiteY1" fmla="*/ 365096 h 741548"/>
                <a:gd name="connsiteX2" fmla="*/ 1219134 w 1227001"/>
                <a:gd name="connsiteY2" fmla="*/ 346427 h 741548"/>
                <a:gd name="connsiteX3" fmla="*/ 883833 w 1227001"/>
                <a:gd name="connsiteY3" fmla="*/ 5390 h 741548"/>
                <a:gd name="connsiteX4" fmla="*/ 854684 w 1227001"/>
                <a:gd name="connsiteY4" fmla="*/ 4817 h 741548"/>
                <a:gd name="connsiteX5" fmla="*/ 21714 w 1227001"/>
                <a:gd name="connsiteY5" fmla="*/ 349293 h 741548"/>
                <a:gd name="connsiteX6" fmla="*/ 835 w 1227001"/>
                <a:gd name="connsiteY6" fmla="*/ 369518 h 741548"/>
                <a:gd name="connsiteX7" fmla="*/ 16 w 1227001"/>
                <a:gd name="connsiteY7" fmla="*/ 373940 h 741548"/>
                <a:gd name="connsiteX8" fmla="*/ 13854 w 1227001"/>
                <a:gd name="connsiteY8" fmla="*/ 394082 h 741548"/>
                <a:gd name="connsiteX9" fmla="*/ 721546 w 1227001"/>
                <a:gd name="connsiteY9" fmla="*/ 734464 h 741548"/>
                <a:gd name="connsiteX10" fmla="*/ 761095 w 1227001"/>
                <a:gd name="connsiteY10" fmla="*/ 733727 h 741548"/>
                <a:gd name="connsiteX11" fmla="*/ 1210291 w 1227001"/>
                <a:gd name="connsiteY11" fmla="*/ 396948 h 741548"/>
                <a:gd name="connsiteX12" fmla="*/ 1224456 w 1227001"/>
                <a:gd name="connsiteY12" fmla="*/ 378361 h 741548"/>
                <a:gd name="connsiteX13" fmla="*/ 1224456 w 1227001"/>
                <a:gd name="connsiteY13" fmla="*/ 378361 h 741548"/>
                <a:gd name="connsiteX14" fmla="*/ 1226094 w 1227001"/>
                <a:gd name="connsiteY14" fmla="*/ 371729 h 741548"/>
                <a:gd name="connsiteX15" fmla="*/ 1226749 w 1227001"/>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01" h="741548">
                  <a:moveTo>
                    <a:pt x="1226831" y="365096"/>
                  </a:moveTo>
                  <a:lnTo>
                    <a:pt x="1226831" y="365096"/>
                  </a:lnTo>
                  <a:cubicBezTo>
                    <a:pt x="1226716" y="358124"/>
                    <a:pt x="1223966" y="351454"/>
                    <a:pt x="1219134" y="346427"/>
                  </a:cubicBezTo>
                  <a:lnTo>
                    <a:pt x="883833" y="5390"/>
                  </a:lnTo>
                  <a:cubicBezTo>
                    <a:pt x="875582" y="-1949"/>
                    <a:pt x="863217" y="-2192"/>
                    <a:pt x="854684" y="4817"/>
                  </a:cubicBezTo>
                  <a:cubicBezTo>
                    <a:pt x="641795" y="156626"/>
                    <a:pt x="291019" y="285262"/>
                    <a:pt x="21714" y="349293"/>
                  </a:cubicBezTo>
                  <a:cubicBezTo>
                    <a:pt x="11571" y="351694"/>
                    <a:pt x="3558" y="359457"/>
                    <a:pt x="835" y="369518"/>
                  </a:cubicBezTo>
                  <a:cubicBezTo>
                    <a:pt x="443" y="370967"/>
                    <a:pt x="169" y="372446"/>
                    <a:pt x="16" y="373940"/>
                  </a:cubicBezTo>
                  <a:cubicBezTo>
                    <a:pt x="-1327" y="383234"/>
                    <a:pt x="4696" y="392002"/>
                    <a:pt x="13854" y="394082"/>
                  </a:cubicBezTo>
                  <a:cubicBezTo>
                    <a:pt x="258430" y="457623"/>
                    <a:pt x="560979" y="584457"/>
                    <a:pt x="721546" y="734464"/>
                  </a:cubicBezTo>
                  <a:cubicBezTo>
                    <a:pt x="733176" y="743807"/>
                    <a:pt x="749821" y="743496"/>
                    <a:pt x="761095" y="733727"/>
                  </a:cubicBezTo>
                  <a:lnTo>
                    <a:pt x="1210291" y="396948"/>
                  </a:lnTo>
                  <a:cubicBezTo>
                    <a:pt x="1216718" y="392260"/>
                    <a:pt x="1221640" y="385801"/>
                    <a:pt x="1224456" y="378361"/>
                  </a:cubicBezTo>
                  <a:lnTo>
                    <a:pt x="1224456" y="378361"/>
                  </a:lnTo>
                  <a:cubicBezTo>
                    <a:pt x="1225241" y="376216"/>
                    <a:pt x="1225791" y="373993"/>
                    <a:pt x="1226094" y="371729"/>
                  </a:cubicBezTo>
                  <a:cubicBezTo>
                    <a:pt x="1226514" y="369543"/>
                    <a:pt x="1226734" y="367323"/>
                    <a:pt x="1226749" y="365096"/>
                  </a:cubicBezTo>
                </a:path>
              </a:pathLst>
            </a:custGeom>
            <a:solidFill>
              <a:srgbClr val="00A3E2"/>
            </a:solidFill>
            <a:ln w="8188" cap="flat">
              <a:no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9BF23D6D-3930-8E45-BFF1-31F98EF94CB2}"/>
                </a:ext>
              </a:extLst>
            </p:cNvPr>
            <p:cNvSpPr/>
            <p:nvPr/>
          </p:nvSpPr>
          <p:spPr>
            <a:xfrm>
              <a:off x="0" y="3167142"/>
              <a:ext cx="1662828" cy="2328712"/>
            </a:xfrm>
            <a:custGeom>
              <a:avLst/>
              <a:gdLst>
                <a:gd name="connsiteX0" fmla="*/ 88915 w 1662828"/>
                <a:gd name="connsiteY0" fmla="*/ 618417 h 2328712"/>
                <a:gd name="connsiteX1" fmla="*/ 938834 w 1662828"/>
                <a:gd name="connsiteY1" fmla="*/ -281 h 2328712"/>
                <a:gd name="connsiteX2" fmla="*/ 1576928 w 1662828"/>
                <a:gd name="connsiteY2" fmla="*/ 140637 h 2328712"/>
                <a:gd name="connsiteX3" fmla="*/ 1631052 w 1662828"/>
                <a:gd name="connsiteY3" fmla="*/ 209090 h 2328712"/>
                <a:gd name="connsiteX4" fmla="*/ 1596989 w 1662828"/>
                <a:gd name="connsiteY4" fmla="*/ 272958 h 2328712"/>
                <a:gd name="connsiteX5" fmla="*/ 1474824 w 1662828"/>
                <a:gd name="connsiteY5" fmla="*/ 430171 h 2328712"/>
                <a:gd name="connsiteX6" fmla="*/ 1400067 w 1662828"/>
                <a:gd name="connsiteY6" fmla="*/ 493220 h 2328712"/>
                <a:gd name="connsiteX7" fmla="*/ 1357325 w 1662828"/>
                <a:gd name="connsiteY7" fmla="*/ 482247 h 2328712"/>
                <a:gd name="connsiteX8" fmla="*/ 957339 w 1662828"/>
                <a:gd name="connsiteY8" fmla="*/ 389475 h 2328712"/>
                <a:gd name="connsiteX9" fmla="*/ 640707 w 1662828"/>
                <a:gd name="connsiteY9" fmla="*/ 603596 h 2328712"/>
                <a:gd name="connsiteX10" fmla="*/ 1662657 w 1662828"/>
                <a:gd name="connsiteY10" fmla="*/ 1620402 h 2328712"/>
                <a:gd name="connsiteX11" fmla="*/ 793087 w 1662828"/>
                <a:gd name="connsiteY11" fmla="*/ 2328432 h 2328712"/>
                <a:gd name="connsiteX12" fmla="*/ -171 w 1662828"/>
                <a:gd name="connsiteY12" fmla="*/ 2005983 h 2328712"/>
                <a:gd name="connsiteX13" fmla="*/ 25867 w 1662828"/>
                <a:gd name="connsiteY13" fmla="*/ 1959637 h 2328712"/>
                <a:gd name="connsiteX14" fmla="*/ 171041 w 1662828"/>
                <a:gd name="connsiteY14" fmla="*/ 1820439 h 2328712"/>
                <a:gd name="connsiteX15" fmla="*/ 258735 w 1662828"/>
                <a:gd name="connsiteY15" fmla="*/ 1757390 h 2328712"/>
                <a:gd name="connsiteX16" fmla="*/ 316051 w 1662828"/>
                <a:gd name="connsiteY16" fmla="*/ 1779252 h 2328712"/>
                <a:gd name="connsiteX17" fmla="*/ 741830 w 1662828"/>
                <a:gd name="connsiteY17" fmla="*/ 1943016 h 2328712"/>
                <a:gd name="connsiteX18" fmla="*/ 1122492 w 1662828"/>
                <a:gd name="connsiteY18" fmla="*/ 1689183 h 2328712"/>
                <a:gd name="connsiteX19" fmla="*/ 88833 w 1662828"/>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8" h="2328712">
                  <a:moveTo>
                    <a:pt x="88915" y="618417"/>
                  </a:moveTo>
                  <a:cubicBezTo>
                    <a:pt x="88915" y="130812"/>
                    <a:pt x="576104" y="-281"/>
                    <a:pt x="938834" y="-281"/>
                  </a:cubicBezTo>
                  <a:cubicBezTo>
                    <a:pt x="1217228" y="-281"/>
                    <a:pt x="1502008" y="89298"/>
                    <a:pt x="1576928" y="140637"/>
                  </a:cubicBezTo>
                  <a:cubicBezTo>
                    <a:pt x="1613939" y="166021"/>
                    <a:pt x="1631052" y="187637"/>
                    <a:pt x="1631052" y="209090"/>
                  </a:cubicBezTo>
                  <a:cubicBezTo>
                    <a:pt x="1631052" y="226285"/>
                    <a:pt x="1618769" y="243317"/>
                    <a:pt x="1596989" y="272958"/>
                  </a:cubicBezTo>
                  <a:cubicBezTo>
                    <a:pt x="1547861" y="339692"/>
                    <a:pt x="1518220" y="375965"/>
                    <a:pt x="1474824" y="430171"/>
                  </a:cubicBezTo>
                  <a:cubicBezTo>
                    <a:pt x="1449850" y="461286"/>
                    <a:pt x="1424140" y="493220"/>
                    <a:pt x="1400067" y="493220"/>
                  </a:cubicBezTo>
                  <a:cubicBezTo>
                    <a:pt x="1385214" y="492560"/>
                    <a:pt x="1370660" y="488823"/>
                    <a:pt x="1357325" y="482247"/>
                  </a:cubicBezTo>
                  <a:cubicBezTo>
                    <a:pt x="1287399" y="454489"/>
                    <a:pt x="1124621" y="389475"/>
                    <a:pt x="957339" y="389475"/>
                  </a:cubicBezTo>
                  <a:cubicBezTo>
                    <a:pt x="774091" y="389475"/>
                    <a:pt x="640707" y="480610"/>
                    <a:pt x="640707" y="603596"/>
                  </a:cubicBezTo>
                  <a:cubicBezTo>
                    <a:pt x="640707"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19" y="1930160"/>
                    <a:pt x="144184" y="1845003"/>
                    <a:pt x="171041" y="1820439"/>
                  </a:cubicBezTo>
                  <a:cubicBezTo>
                    <a:pt x="197898" y="1795874"/>
                    <a:pt x="229995" y="1757390"/>
                    <a:pt x="258735" y="1757390"/>
                  </a:cubicBezTo>
                  <a:cubicBezTo>
                    <a:pt x="282071" y="1757390"/>
                    <a:pt x="292961" y="1765578"/>
                    <a:pt x="316051" y="1779252"/>
                  </a:cubicBezTo>
                  <a:cubicBezTo>
                    <a:pt x="402763" y="1830264"/>
                    <a:pt x="546217" y="1943016"/>
                    <a:pt x="741830" y="1943016"/>
                  </a:cubicBezTo>
                  <a:cubicBezTo>
                    <a:pt x="937442" y="1943016"/>
                    <a:pt x="1122492" y="1851472"/>
                    <a:pt x="1122492" y="1689183"/>
                  </a:cubicBezTo>
                  <a:cubicBezTo>
                    <a:pt x="1122492" y="1266509"/>
                    <a:pt x="88833" y="1391461"/>
                    <a:pt x="88833" y="618908"/>
                  </a:cubicBezTo>
                </a:path>
              </a:pathLst>
            </a:custGeom>
            <a:solidFill>
              <a:srgbClr val="007FC8"/>
            </a:solidFill>
            <a:ln w="8188" cap="flat">
              <a:noFill/>
              <a:prstDash val="solid"/>
              <a:miter/>
            </a:ln>
          </p:spPr>
          <p:txBody>
            <a:bodyPr rtlCol="0" anchor="ctr"/>
            <a:lstStyle/>
            <a:p>
              <a:endParaRPr lang="en-GB"/>
            </a:p>
          </p:txBody>
        </p:sp>
        <p:sp>
          <p:nvSpPr>
            <p:cNvPr id="35" name="Freeform 34">
              <a:extLst>
                <a:ext uri="{FF2B5EF4-FFF2-40B4-BE49-F238E27FC236}">
                  <a16:creationId xmlns:a16="http://schemas.microsoft.com/office/drawing/2014/main" id="{82D9698C-09A0-904B-BCE8-90E194CB175C}"/>
                </a:ext>
              </a:extLst>
            </p:cNvPr>
            <p:cNvSpPr/>
            <p:nvPr/>
          </p:nvSpPr>
          <p:spPr>
            <a:xfrm>
              <a:off x="8444904" y="3167142"/>
              <a:ext cx="1662827" cy="2328712"/>
            </a:xfrm>
            <a:custGeom>
              <a:avLst/>
              <a:gdLst>
                <a:gd name="connsiteX0" fmla="*/ 88833 w 1662827"/>
                <a:gd name="connsiteY0" fmla="*/ 618417 h 2328712"/>
                <a:gd name="connsiteX1" fmla="*/ 938835 w 1662827"/>
                <a:gd name="connsiteY1" fmla="*/ -281 h 2328712"/>
                <a:gd name="connsiteX2" fmla="*/ 1576928 w 1662827"/>
                <a:gd name="connsiteY2" fmla="*/ 140637 h 2328712"/>
                <a:gd name="connsiteX3" fmla="*/ 1631051 w 1662827"/>
                <a:gd name="connsiteY3" fmla="*/ 209090 h 2328712"/>
                <a:gd name="connsiteX4" fmla="*/ 1596990 w 1662827"/>
                <a:gd name="connsiteY4" fmla="*/ 272958 h 2328712"/>
                <a:gd name="connsiteX5" fmla="*/ 1474824 w 1662827"/>
                <a:gd name="connsiteY5" fmla="*/ 430171 h 2328712"/>
                <a:gd name="connsiteX6" fmla="*/ 1399985 w 1662827"/>
                <a:gd name="connsiteY6" fmla="*/ 493220 h 2328712"/>
                <a:gd name="connsiteX7" fmla="*/ 1357325 w 1662827"/>
                <a:gd name="connsiteY7" fmla="*/ 482247 h 2328712"/>
                <a:gd name="connsiteX8" fmla="*/ 957340 w 1662827"/>
                <a:gd name="connsiteY8" fmla="*/ 389475 h 2328712"/>
                <a:gd name="connsiteX9" fmla="*/ 640708 w 1662827"/>
                <a:gd name="connsiteY9" fmla="*/ 603596 h 2328712"/>
                <a:gd name="connsiteX10" fmla="*/ 1662657 w 1662827"/>
                <a:gd name="connsiteY10" fmla="*/ 1620402 h 2328712"/>
                <a:gd name="connsiteX11" fmla="*/ 793087 w 1662827"/>
                <a:gd name="connsiteY11" fmla="*/ 2328432 h 2328712"/>
                <a:gd name="connsiteX12" fmla="*/ -171 w 1662827"/>
                <a:gd name="connsiteY12" fmla="*/ 2005983 h 2328712"/>
                <a:gd name="connsiteX13" fmla="*/ 25867 w 1662827"/>
                <a:gd name="connsiteY13" fmla="*/ 1959637 h 2328712"/>
                <a:gd name="connsiteX14" fmla="*/ 171041 w 1662827"/>
                <a:gd name="connsiteY14" fmla="*/ 1820439 h 2328712"/>
                <a:gd name="connsiteX15" fmla="*/ 258735 w 1662827"/>
                <a:gd name="connsiteY15" fmla="*/ 1757390 h 2328712"/>
                <a:gd name="connsiteX16" fmla="*/ 316051 w 1662827"/>
                <a:gd name="connsiteY16" fmla="*/ 1779252 h 2328712"/>
                <a:gd name="connsiteX17" fmla="*/ 741830 w 1662827"/>
                <a:gd name="connsiteY17" fmla="*/ 1943016 h 2328712"/>
                <a:gd name="connsiteX18" fmla="*/ 1122492 w 1662827"/>
                <a:gd name="connsiteY18" fmla="*/ 1689183 h 2328712"/>
                <a:gd name="connsiteX19" fmla="*/ 88751 w 1662827"/>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7" h="2328712">
                  <a:moveTo>
                    <a:pt x="88833" y="618417"/>
                  </a:moveTo>
                  <a:cubicBezTo>
                    <a:pt x="88833" y="130812"/>
                    <a:pt x="576104" y="-281"/>
                    <a:pt x="938835" y="-281"/>
                  </a:cubicBezTo>
                  <a:cubicBezTo>
                    <a:pt x="1217228" y="-281"/>
                    <a:pt x="1502008" y="89298"/>
                    <a:pt x="1576928" y="140637"/>
                  </a:cubicBezTo>
                  <a:cubicBezTo>
                    <a:pt x="1613857" y="166021"/>
                    <a:pt x="1631051" y="187637"/>
                    <a:pt x="1631051" y="209090"/>
                  </a:cubicBezTo>
                  <a:cubicBezTo>
                    <a:pt x="1631051" y="226285"/>
                    <a:pt x="1618769" y="243317"/>
                    <a:pt x="1596990" y="272958"/>
                  </a:cubicBezTo>
                  <a:cubicBezTo>
                    <a:pt x="1547861" y="339692"/>
                    <a:pt x="1518139" y="375965"/>
                    <a:pt x="1474824" y="430171"/>
                  </a:cubicBezTo>
                  <a:cubicBezTo>
                    <a:pt x="1450260" y="461286"/>
                    <a:pt x="1424139" y="493220"/>
                    <a:pt x="1399985" y="493220"/>
                  </a:cubicBezTo>
                  <a:cubicBezTo>
                    <a:pt x="1385160" y="492548"/>
                    <a:pt x="1370635" y="488812"/>
                    <a:pt x="1357325" y="482247"/>
                  </a:cubicBezTo>
                  <a:cubicBezTo>
                    <a:pt x="1287399" y="454489"/>
                    <a:pt x="1124621" y="389475"/>
                    <a:pt x="957340" y="389475"/>
                  </a:cubicBezTo>
                  <a:cubicBezTo>
                    <a:pt x="774091" y="389475"/>
                    <a:pt x="640708" y="480610"/>
                    <a:pt x="640708" y="603596"/>
                  </a:cubicBezTo>
                  <a:cubicBezTo>
                    <a:pt x="640708"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20" y="1930160"/>
                    <a:pt x="144184" y="1845003"/>
                    <a:pt x="171041" y="1820439"/>
                  </a:cubicBezTo>
                  <a:cubicBezTo>
                    <a:pt x="197898" y="1795874"/>
                    <a:pt x="229995" y="1757390"/>
                    <a:pt x="258735" y="1757390"/>
                  </a:cubicBezTo>
                  <a:cubicBezTo>
                    <a:pt x="281989" y="1757390"/>
                    <a:pt x="292961" y="1765578"/>
                    <a:pt x="316051" y="1779252"/>
                  </a:cubicBezTo>
                  <a:cubicBezTo>
                    <a:pt x="402762" y="1830264"/>
                    <a:pt x="546217" y="1943016"/>
                    <a:pt x="741830" y="1943016"/>
                  </a:cubicBezTo>
                  <a:cubicBezTo>
                    <a:pt x="937442" y="1943016"/>
                    <a:pt x="1122492" y="1851472"/>
                    <a:pt x="1122492" y="1689183"/>
                  </a:cubicBezTo>
                  <a:cubicBezTo>
                    <a:pt x="1122492" y="1266509"/>
                    <a:pt x="88751" y="1391461"/>
                    <a:pt x="88751" y="618908"/>
                  </a:cubicBezTo>
                </a:path>
              </a:pathLst>
            </a:custGeom>
            <a:solidFill>
              <a:srgbClr val="007FC8"/>
            </a:solidFill>
            <a:ln w="8188" cap="flat">
              <a:noFill/>
              <a:prstDash val="solid"/>
              <a:miter/>
            </a:ln>
          </p:spPr>
          <p:txBody>
            <a:bodyPr rtlCol="0" anchor="ctr"/>
            <a:lstStyle/>
            <a:p>
              <a:endParaRPr lang="en-GB"/>
            </a:p>
          </p:txBody>
        </p:sp>
        <p:sp>
          <p:nvSpPr>
            <p:cNvPr id="36" name="Freeform 35">
              <a:extLst>
                <a:ext uri="{FF2B5EF4-FFF2-40B4-BE49-F238E27FC236}">
                  <a16:creationId xmlns:a16="http://schemas.microsoft.com/office/drawing/2014/main" id="{5EF929D5-4FCE-3A43-8847-5815D3F2B44D}"/>
                </a:ext>
              </a:extLst>
            </p:cNvPr>
            <p:cNvSpPr/>
            <p:nvPr/>
          </p:nvSpPr>
          <p:spPr>
            <a:xfrm>
              <a:off x="1871377" y="3169435"/>
              <a:ext cx="1937291" cy="2335345"/>
            </a:xfrm>
            <a:custGeom>
              <a:avLst/>
              <a:gdLst>
                <a:gd name="connsiteX0" fmla="*/ 555716 w 1937291"/>
                <a:gd name="connsiteY0" fmla="*/ 977304 h 2335345"/>
                <a:gd name="connsiteX1" fmla="*/ 1020469 w 1937291"/>
                <a:gd name="connsiteY1" fmla="*/ 376211 h 2335345"/>
                <a:gd name="connsiteX2" fmla="*/ 1398920 w 1937291"/>
                <a:gd name="connsiteY2" fmla="*/ 979924 h 2335345"/>
                <a:gd name="connsiteX3" fmla="*/ 555552 w 1937291"/>
                <a:gd name="connsiteY3" fmla="*/ 977304 h 2335345"/>
                <a:gd name="connsiteX4" fmla="*/ 1936957 w 1937291"/>
                <a:gd name="connsiteY4" fmla="*/ 1126983 h 2335345"/>
                <a:gd name="connsiteX5" fmla="*/ 1021861 w 1937291"/>
                <a:gd name="connsiteY5" fmla="*/ -281 h 2335345"/>
                <a:gd name="connsiteX6" fmla="*/ -171 w 1937291"/>
                <a:gd name="connsiteY6" fmla="*/ 1166205 h 2335345"/>
                <a:gd name="connsiteX7" fmla="*/ 1002455 w 1937291"/>
                <a:gd name="connsiteY7" fmla="*/ 2335065 h 2335345"/>
                <a:gd name="connsiteX8" fmla="*/ 1769675 w 1937291"/>
                <a:gd name="connsiteY8" fmla="*/ 2055930 h 2335345"/>
                <a:gd name="connsiteX9" fmla="*/ 1824535 w 1937291"/>
                <a:gd name="connsiteY9" fmla="*/ 1976014 h 2335345"/>
                <a:gd name="connsiteX10" fmla="*/ 1766400 w 1937291"/>
                <a:gd name="connsiteY10" fmla="*/ 1885944 h 2335345"/>
                <a:gd name="connsiteX11" fmla="*/ 1664541 w 1937291"/>
                <a:gd name="connsiteY11" fmla="*/ 1759273 h 2335345"/>
                <a:gd name="connsiteX12" fmla="*/ 1622864 w 1937291"/>
                <a:gd name="connsiteY12" fmla="*/ 1734053 h 2335345"/>
                <a:gd name="connsiteX13" fmla="*/ 1559324 w 1937291"/>
                <a:gd name="connsiteY13" fmla="*/ 1764759 h 2335345"/>
                <a:gd name="connsiteX14" fmla="*/ 1086465 w 1937291"/>
                <a:gd name="connsiteY14" fmla="*/ 1955298 h 2335345"/>
                <a:gd name="connsiteX15" fmla="*/ 552932 w 1937291"/>
                <a:gd name="connsiteY15" fmla="*/ 1300982 h 2335345"/>
                <a:gd name="connsiteX16" fmla="*/ 1802755 w 1937291"/>
                <a:gd name="connsiteY16" fmla="*/ 1300982 h 2335345"/>
                <a:gd name="connsiteX17" fmla="*/ 1937121 w 1937291"/>
                <a:gd name="connsiteY17" fmla="*/ 1127065 h 233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7291" h="2335345">
                  <a:moveTo>
                    <a:pt x="555716" y="977304"/>
                  </a:moveTo>
                  <a:cubicBezTo>
                    <a:pt x="591661" y="591559"/>
                    <a:pt x="750919" y="376211"/>
                    <a:pt x="1020469" y="376211"/>
                  </a:cubicBezTo>
                  <a:cubicBezTo>
                    <a:pt x="1313110" y="376211"/>
                    <a:pt x="1398920" y="650023"/>
                    <a:pt x="1398920" y="979924"/>
                  </a:cubicBezTo>
                  <a:cubicBezTo>
                    <a:pt x="1143290" y="979924"/>
                    <a:pt x="809381" y="978123"/>
                    <a:pt x="555552" y="977304"/>
                  </a:cubicBezTo>
                  <a:moveTo>
                    <a:pt x="1936957" y="1126983"/>
                  </a:moveTo>
                  <a:cubicBezTo>
                    <a:pt x="1936957" y="395125"/>
                    <a:pt x="1648165" y="-281"/>
                    <a:pt x="1021861" y="-281"/>
                  </a:cubicBezTo>
                  <a:cubicBezTo>
                    <a:pt x="523291" y="-281"/>
                    <a:pt x="-171" y="290317"/>
                    <a:pt x="-171" y="1166205"/>
                  </a:cubicBezTo>
                  <a:cubicBezTo>
                    <a:pt x="-7" y="1980189"/>
                    <a:pt x="463846" y="2335065"/>
                    <a:pt x="1002455" y="2335065"/>
                  </a:cubicBezTo>
                  <a:cubicBezTo>
                    <a:pt x="1390569" y="2335065"/>
                    <a:pt x="1614266" y="2189479"/>
                    <a:pt x="1769675" y="2055930"/>
                  </a:cubicBezTo>
                  <a:cubicBezTo>
                    <a:pt x="1803001" y="2027271"/>
                    <a:pt x="1824535" y="2002380"/>
                    <a:pt x="1824535" y="1976014"/>
                  </a:cubicBezTo>
                  <a:cubicBezTo>
                    <a:pt x="1824535" y="1949648"/>
                    <a:pt x="1813236" y="1936956"/>
                    <a:pt x="1766400" y="1885944"/>
                  </a:cubicBezTo>
                  <a:cubicBezTo>
                    <a:pt x="1731519" y="1847951"/>
                    <a:pt x="1708674" y="1811759"/>
                    <a:pt x="1664541" y="1759273"/>
                  </a:cubicBezTo>
                  <a:cubicBezTo>
                    <a:pt x="1650621" y="1742897"/>
                    <a:pt x="1641369" y="1734053"/>
                    <a:pt x="1622864" y="1734053"/>
                  </a:cubicBezTo>
                  <a:cubicBezTo>
                    <a:pt x="1604359" y="1734053"/>
                    <a:pt x="1581924" y="1747155"/>
                    <a:pt x="1559324" y="1764759"/>
                  </a:cubicBezTo>
                  <a:cubicBezTo>
                    <a:pt x="1459021" y="1842219"/>
                    <a:pt x="1301974" y="1955298"/>
                    <a:pt x="1086465" y="1955298"/>
                  </a:cubicBezTo>
                  <a:cubicBezTo>
                    <a:pt x="764920" y="1955298"/>
                    <a:pt x="584947" y="1730123"/>
                    <a:pt x="552932" y="1300982"/>
                  </a:cubicBezTo>
                  <a:lnTo>
                    <a:pt x="1802755" y="1300982"/>
                  </a:lnTo>
                  <a:cubicBezTo>
                    <a:pt x="1882916" y="1300982"/>
                    <a:pt x="1937121" y="1245630"/>
                    <a:pt x="1937121" y="1127065"/>
                  </a:cubicBezTo>
                </a:path>
              </a:pathLst>
            </a:custGeom>
            <a:solidFill>
              <a:srgbClr val="007FC8"/>
            </a:solidFill>
            <a:ln w="8188"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ACE368FB-32A5-D94A-8BE6-2FB5F5E2243E}"/>
                </a:ext>
              </a:extLst>
            </p:cNvPr>
            <p:cNvSpPr/>
            <p:nvPr/>
          </p:nvSpPr>
          <p:spPr>
            <a:xfrm>
              <a:off x="6028703" y="2175392"/>
              <a:ext cx="1449602" cy="3262748"/>
            </a:xfrm>
            <a:custGeom>
              <a:avLst/>
              <a:gdLst>
                <a:gd name="connsiteX0" fmla="*/ 1208376 w 1449602"/>
                <a:gd name="connsiteY0" fmla="*/ 392341 h 3262748"/>
                <a:gd name="connsiteX1" fmla="*/ 1418399 w 1449602"/>
                <a:gd name="connsiteY1" fmla="*/ 413139 h 3262748"/>
                <a:gd name="connsiteX2" fmla="*/ 1449431 w 1449602"/>
                <a:gd name="connsiteY2" fmla="*/ 392341 h 3262748"/>
                <a:gd name="connsiteX3" fmla="*/ 1409311 w 1449602"/>
                <a:gd name="connsiteY3" fmla="*/ 330275 h 3262748"/>
                <a:gd name="connsiteX4" fmla="*/ 1226553 w 1449602"/>
                <a:gd name="connsiteY4" fmla="*/ 93555 h 3262748"/>
                <a:gd name="connsiteX5" fmla="*/ 1136484 w 1449602"/>
                <a:gd name="connsiteY5" fmla="*/ 17896 h 3262748"/>
                <a:gd name="connsiteX6" fmla="*/ 930637 w 1449602"/>
                <a:gd name="connsiteY6" fmla="*/ -281 h 3262748"/>
                <a:gd name="connsiteX7" fmla="*/ 300158 w 1449602"/>
                <a:gd name="connsiteY7" fmla="*/ 695713 h 3262748"/>
                <a:gd name="connsiteX8" fmla="*/ 300158 w 1449602"/>
                <a:gd name="connsiteY8" fmla="*/ 1032656 h 3262748"/>
                <a:gd name="connsiteX9" fmla="*/ 176354 w 1449602"/>
                <a:gd name="connsiteY9" fmla="*/ 1032656 h 3262748"/>
                <a:gd name="connsiteX10" fmla="*/ 229 w 1449602"/>
                <a:gd name="connsiteY10" fmla="*/ 1216398 h 3262748"/>
                <a:gd name="connsiteX11" fmla="*/ 229 w 1449602"/>
                <a:gd name="connsiteY11" fmla="*/ 1306468 h 3262748"/>
                <a:gd name="connsiteX12" fmla="*/ 300731 w 1449602"/>
                <a:gd name="connsiteY12" fmla="*/ 1429290 h 3262748"/>
                <a:gd name="connsiteX13" fmla="*/ 300731 w 1449602"/>
                <a:gd name="connsiteY13" fmla="*/ 3158221 h 3262748"/>
                <a:gd name="connsiteX14" fmla="*/ 401175 w 1449602"/>
                <a:gd name="connsiteY14" fmla="*/ 3262444 h 3262748"/>
                <a:gd name="connsiteX15" fmla="*/ 404146 w 1449602"/>
                <a:gd name="connsiteY15" fmla="*/ 3262456 h 3262748"/>
                <a:gd name="connsiteX16" fmla="*/ 759261 w 1449602"/>
                <a:gd name="connsiteY16" fmla="*/ 3262456 h 3262748"/>
                <a:gd name="connsiteX17" fmla="*/ 861772 w 1449602"/>
                <a:gd name="connsiteY17" fmla="*/ 3163072 h 3262748"/>
                <a:gd name="connsiteX18" fmla="*/ 861776 w 1449602"/>
                <a:gd name="connsiteY18" fmla="*/ 3162806 h 3262748"/>
                <a:gd name="connsiteX19" fmla="*/ 861775 w 1449602"/>
                <a:gd name="connsiteY19" fmla="*/ 1438133 h 3262748"/>
                <a:gd name="connsiteX20" fmla="*/ 1427979 w 1449602"/>
                <a:gd name="connsiteY20" fmla="*/ 1312117 h 3262748"/>
                <a:gd name="connsiteX21" fmla="*/ 1427979 w 1449602"/>
                <a:gd name="connsiteY21" fmla="*/ 1156542 h 3262748"/>
                <a:gd name="connsiteX22" fmla="*/ 1280594 w 1449602"/>
                <a:gd name="connsiteY22" fmla="*/ 1031919 h 3262748"/>
                <a:gd name="connsiteX23" fmla="*/ 862185 w 1449602"/>
                <a:gd name="connsiteY23" fmla="*/ 1031919 h 3262748"/>
                <a:gd name="connsiteX24" fmla="*/ 862185 w 1449602"/>
                <a:gd name="connsiteY24" fmla="*/ 747871 h 3262748"/>
                <a:gd name="connsiteX25" fmla="*/ 1208294 w 1449602"/>
                <a:gd name="connsiteY25" fmla="*/ 391768 h 326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49602" h="3262748">
                  <a:moveTo>
                    <a:pt x="1208376" y="392341"/>
                  </a:moveTo>
                  <a:cubicBezTo>
                    <a:pt x="1285098" y="392341"/>
                    <a:pt x="1374593" y="413139"/>
                    <a:pt x="1418399" y="413139"/>
                  </a:cubicBezTo>
                  <a:cubicBezTo>
                    <a:pt x="1436412" y="413139"/>
                    <a:pt x="1449431" y="405934"/>
                    <a:pt x="1449431" y="392341"/>
                  </a:cubicBezTo>
                  <a:cubicBezTo>
                    <a:pt x="1449431" y="374245"/>
                    <a:pt x="1422001" y="346078"/>
                    <a:pt x="1409311" y="330275"/>
                  </a:cubicBezTo>
                  <a:cubicBezTo>
                    <a:pt x="1338074" y="241188"/>
                    <a:pt x="1282559" y="171261"/>
                    <a:pt x="1226553" y="93555"/>
                  </a:cubicBezTo>
                  <a:cubicBezTo>
                    <a:pt x="1206656" y="65879"/>
                    <a:pt x="1179963" y="34764"/>
                    <a:pt x="1136484" y="17896"/>
                  </a:cubicBezTo>
                  <a:cubicBezTo>
                    <a:pt x="1099638" y="3649"/>
                    <a:pt x="1056651" y="-281"/>
                    <a:pt x="930637" y="-281"/>
                  </a:cubicBezTo>
                  <a:cubicBezTo>
                    <a:pt x="628253" y="-281"/>
                    <a:pt x="300158" y="139982"/>
                    <a:pt x="300158" y="695713"/>
                  </a:cubicBezTo>
                  <a:cubicBezTo>
                    <a:pt x="300158" y="725026"/>
                    <a:pt x="300158" y="851288"/>
                    <a:pt x="300158" y="1032656"/>
                  </a:cubicBezTo>
                  <a:lnTo>
                    <a:pt x="176354" y="1032656"/>
                  </a:lnTo>
                  <a:cubicBezTo>
                    <a:pt x="48621" y="1032656"/>
                    <a:pt x="229" y="1095704"/>
                    <a:pt x="229" y="1216398"/>
                  </a:cubicBezTo>
                  <a:cubicBezTo>
                    <a:pt x="229" y="1254800"/>
                    <a:pt x="-672" y="1204607"/>
                    <a:pt x="229" y="1306468"/>
                  </a:cubicBezTo>
                  <a:cubicBezTo>
                    <a:pt x="72120" y="1356907"/>
                    <a:pt x="172178" y="1402187"/>
                    <a:pt x="300731" y="1429290"/>
                  </a:cubicBezTo>
                  <a:cubicBezTo>
                    <a:pt x="300731" y="2137075"/>
                    <a:pt x="300731" y="3104588"/>
                    <a:pt x="300731" y="3158221"/>
                  </a:cubicBezTo>
                  <a:cubicBezTo>
                    <a:pt x="299687" y="3214739"/>
                    <a:pt x="344658" y="3261401"/>
                    <a:pt x="401175" y="3262444"/>
                  </a:cubicBezTo>
                  <a:cubicBezTo>
                    <a:pt x="402165" y="3262463"/>
                    <a:pt x="403155" y="3262466"/>
                    <a:pt x="404146" y="3262456"/>
                  </a:cubicBezTo>
                  <a:lnTo>
                    <a:pt x="759261" y="3262456"/>
                  </a:lnTo>
                  <a:cubicBezTo>
                    <a:pt x="815013" y="3263319"/>
                    <a:pt x="860908" y="3218824"/>
                    <a:pt x="861772" y="3163072"/>
                  </a:cubicBezTo>
                  <a:cubicBezTo>
                    <a:pt x="861773" y="3162983"/>
                    <a:pt x="861774" y="3162894"/>
                    <a:pt x="861776" y="3162806"/>
                  </a:cubicBezTo>
                  <a:cubicBezTo>
                    <a:pt x="861775" y="3112039"/>
                    <a:pt x="861775" y="2134618"/>
                    <a:pt x="861775" y="1438133"/>
                  </a:cubicBezTo>
                  <a:cubicBezTo>
                    <a:pt x="1056897" y="1415452"/>
                    <a:pt x="1270359" y="1372628"/>
                    <a:pt x="1427979" y="1312117"/>
                  </a:cubicBezTo>
                  <a:lnTo>
                    <a:pt x="1427979" y="1156542"/>
                  </a:lnTo>
                  <a:cubicBezTo>
                    <a:pt x="1427979" y="1081539"/>
                    <a:pt x="1401777" y="1034457"/>
                    <a:pt x="1280594" y="1031919"/>
                  </a:cubicBezTo>
                  <a:lnTo>
                    <a:pt x="862185" y="1031919"/>
                  </a:lnTo>
                  <a:cubicBezTo>
                    <a:pt x="862185" y="874952"/>
                    <a:pt x="862185" y="768751"/>
                    <a:pt x="862185" y="747871"/>
                  </a:cubicBezTo>
                  <a:cubicBezTo>
                    <a:pt x="862185" y="446547"/>
                    <a:pt x="959951" y="391768"/>
                    <a:pt x="1208294" y="391768"/>
                  </a:cubicBezTo>
                </a:path>
              </a:pathLst>
            </a:custGeom>
            <a:solidFill>
              <a:srgbClr val="007FC8"/>
            </a:solidFill>
            <a:ln w="8188"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31E63F82-DBE6-1D4C-BC58-6F076A4236AD}"/>
                </a:ext>
              </a:extLst>
            </p:cNvPr>
            <p:cNvSpPr/>
            <p:nvPr/>
          </p:nvSpPr>
          <p:spPr>
            <a:xfrm>
              <a:off x="3968172" y="3176149"/>
              <a:ext cx="1839116" cy="2292112"/>
            </a:xfrm>
            <a:custGeom>
              <a:avLst/>
              <a:gdLst>
                <a:gd name="connsiteX0" fmla="*/ 1238516 w 1839116"/>
                <a:gd name="connsiteY0" fmla="*/ 1738312 h 2292112"/>
                <a:gd name="connsiteX1" fmla="*/ 816259 w 1839116"/>
                <a:gd name="connsiteY1" fmla="*/ 1931225 h 2292112"/>
                <a:gd name="connsiteX2" fmla="*/ 533116 w 1839116"/>
                <a:gd name="connsiteY2" fmla="*/ 1612378 h 2292112"/>
                <a:gd name="connsiteX3" fmla="*/ 1285516 w 1839116"/>
                <a:gd name="connsiteY3" fmla="*/ 1172428 h 2292112"/>
                <a:gd name="connsiteX4" fmla="*/ 1285516 w 1839116"/>
                <a:gd name="connsiteY4" fmla="*/ 1579298 h 2292112"/>
                <a:gd name="connsiteX5" fmla="*/ 1238516 w 1839116"/>
                <a:gd name="connsiteY5" fmla="*/ 1738312 h 2292112"/>
                <a:gd name="connsiteX6" fmla="*/ 1838864 w 1839116"/>
                <a:gd name="connsiteY6" fmla="*/ 602695 h 2292112"/>
                <a:gd name="connsiteX7" fmla="*/ 1046261 w 1839116"/>
                <a:gd name="connsiteY7" fmla="*/ -281 h 2292112"/>
                <a:gd name="connsiteX8" fmla="*/ 178820 w 1839116"/>
                <a:gd name="connsiteY8" fmla="*/ 173226 h 2292112"/>
                <a:gd name="connsiteX9" fmla="*/ 154255 w 1839116"/>
                <a:gd name="connsiteY9" fmla="*/ 274678 h 2292112"/>
                <a:gd name="connsiteX10" fmla="*/ 238183 w 1839116"/>
                <a:gd name="connsiteY10" fmla="*/ 476679 h 2292112"/>
                <a:gd name="connsiteX11" fmla="*/ 296891 w 1839116"/>
                <a:gd name="connsiteY11" fmla="*/ 527446 h 2292112"/>
                <a:gd name="connsiteX12" fmla="*/ 389416 w 1839116"/>
                <a:gd name="connsiteY12" fmla="*/ 501490 h 2292112"/>
                <a:gd name="connsiteX13" fmla="*/ 928108 w 1839116"/>
                <a:gd name="connsiteY13" fmla="*/ 393160 h 2292112"/>
                <a:gd name="connsiteX14" fmla="*/ 1285270 w 1839116"/>
                <a:gd name="connsiteY14" fmla="*/ 684659 h 2292112"/>
                <a:gd name="connsiteX15" fmla="*/ 1285270 w 1839116"/>
                <a:gd name="connsiteY15" fmla="*/ 853744 h 2292112"/>
                <a:gd name="connsiteX16" fmla="*/ 520015 w 1839116"/>
                <a:gd name="connsiteY16" fmla="*/ 962237 h 2292112"/>
                <a:gd name="connsiteX17" fmla="*/ -171 w 1839116"/>
                <a:gd name="connsiteY17" fmla="*/ 1656184 h 2292112"/>
                <a:gd name="connsiteX18" fmla="*/ 613441 w 1839116"/>
                <a:gd name="connsiteY18" fmla="*/ 2291831 h 2292112"/>
                <a:gd name="connsiteX19" fmla="*/ 1336609 w 1839116"/>
                <a:gd name="connsiteY19" fmla="*/ 2025143 h 2292112"/>
                <a:gd name="connsiteX20" fmla="*/ 1571688 w 1839116"/>
                <a:gd name="connsiteY20" fmla="*/ 2262599 h 2292112"/>
                <a:gd name="connsiteX21" fmla="*/ 1734876 w 1839116"/>
                <a:gd name="connsiteY21" fmla="*/ 2262599 h 2292112"/>
                <a:gd name="connsiteX22" fmla="*/ 1838946 w 1839116"/>
                <a:gd name="connsiteY22" fmla="*/ 2160668 h 2292112"/>
                <a:gd name="connsiteX23" fmla="*/ 1838946 w 1839116"/>
                <a:gd name="connsiteY23" fmla="*/ 2160657 h 2292112"/>
                <a:gd name="connsiteX24" fmla="*/ 1838946 w 1839116"/>
                <a:gd name="connsiteY24" fmla="*/ 602204 h 229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9116" h="2292112">
                  <a:moveTo>
                    <a:pt x="1238516" y="1738312"/>
                  </a:moveTo>
                  <a:cubicBezTo>
                    <a:pt x="1110783" y="1855648"/>
                    <a:pt x="951935" y="1931225"/>
                    <a:pt x="816259" y="1931225"/>
                  </a:cubicBezTo>
                  <a:cubicBezTo>
                    <a:pt x="654545" y="1931225"/>
                    <a:pt x="533116" y="1809631"/>
                    <a:pt x="533116" y="1612378"/>
                  </a:cubicBezTo>
                  <a:cubicBezTo>
                    <a:pt x="533116" y="1196010"/>
                    <a:pt x="909767" y="1214924"/>
                    <a:pt x="1285516" y="1172428"/>
                  </a:cubicBezTo>
                  <a:lnTo>
                    <a:pt x="1285516" y="1579298"/>
                  </a:lnTo>
                  <a:cubicBezTo>
                    <a:pt x="1285516" y="1636615"/>
                    <a:pt x="1286253" y="1694505"/>
                    <a:pt x="1238516" y="1738312"/>
                  </a:cubicBezTo>
                  <a:moveTo>
                    <a:pt x="1838864" y="602695"/>
                  </a:moveTo>
                  <a:cubicBezTo>
                    <a:pt x="1838864" y="143585"/>
                    <a:pt x="1517483" y="-281"/>
                    <a:pt x="1046261" y="-281"/>
                  </a:cubicBezTo>
                  <a:cubicBezTo>
                    <a:pt x="620483" y="-281"/>
                    <a:pt x="252594" y="134414"/>
                    <a:pt x="178820" y="173226"/>
                  </a:cubicBezTo>
                  <a:cubicBezTo>
                    <a:pt x="139517" y="193942"/>
                    <a:pt x="132885" y="220799"/>
                    <a:pt x="154255" y="274678"/>
                  </a:cubicBezTo>
                  <a:cubicBezTo>
                    <a:pt x="178001" y="334124"/>
                    <a:pt x="204121" y="391113"/>
                    <a:pt x="238183" y="476679"/>
                  </a:cubicBezTo>
                  <a:cubicBezTo>
                    <a:pt x="251284" y="509432"/>
                    <a:pt x="267906" y="527446"/>
                    <a:pt x="296891" y="527446"/>
                  </a:cubicBezTo>
                  <a:cubicBezTo>
                    <a:pt x="322438" y="527446"/>
                    <a:pt x="362395" y="511070"/>
                    <a:pt x="389416" y="501490"/>
                  </a:cubicBezTo>
                  <a:cubicBezTo>
                    <a:pt x="525420" y="453016"/>
                    <a:pt x="750918" y="393160"/>
                    <a:pt x="928108" y="393160"/>
                  </a:cubicBezTo>
                  <a:cubicBezTo>
                    <a:pt x="1161876" y="393160"/>
                    <a:pt x="1285270" y="518439"/>
                    <a:pt x="1285270" y="684659"/>
                  </a:cubicBezTo>
                  <a:lnTo>
                    <a:pt x="1285270" y="853744"/>
                  </a:lnTo>
                  <a:cubicBezTo>
                    <a:pt x="923768" y="889445"/>
                    <a:pt x="736671" y="906149"/>
                    <a:pt x="520015" y="962237"/>
                  </a:cubicBezTo>
                  <a:cubicBezTo>
                    <a:pt x="240312" y="1034621"/>
                    <a:pt x="-171" y="1206982"/>
                    <a:pt x="-171" y="1656184"/>
                  </a:cubicBezTo>
                  <a:cubicBezTo>
                    <a:pt x="-171" y="2090894"/>
                    <a:pt x="268151" y="2291831"/>
                    <a:pt x="613441" y="2291831"/>
                  </a:cubicBezTo>
                  <a:cubicBezTo>
                    <a:pt x="927616" y="2291831"/>
                    <a:pt x="1232294" y="2131917"/>
                    <a:pt x="1336609" y="2025143"/>
                  </a:cubicBezTo>
                  <a:cubicBezTo>
                    <a:pt x="1346353" y="2173185"/>
                    <a:pt x="1420373" y="2262599"/>
                    <a:pt x="1571688" y="2262599"/>
                  </a:cubicBezTo>
                  <a:lnTo>
                    <a:pt x="1734876" y="2262599"/>
                  </a:lnTo>
                  <a:cubicBezTo>
                    <a:pt x="1791762" y="2263190"/>
                    <a:pt x="1838355" y="2217554"/>
                    <a:pt x="1838946" y="2160668"/>
                  </a:cubicBezTo>
                  <a:cubicBezTo>
                    <a:pt x="1838946" y="2160664"/>
                    <a:pt x="1838946" y="2160660"/>
                    <a:pt x="1838946" y="2160657"/>
                  </a:cubicBezTo>
                  <a:cubicBezTo>
                    <a:pt x="1838946" y="2104159"/>
                    <a:pt x="1838946" y="747544"/>
                    <a:pt x="1838946" y="602204"/>
                  </a:cubicBezTo>
                </a:path>
              </a:pathLst>
            </a:custGeom>
            <a:solidFill>
              <a:srgbClr val="007FC8"/>
            </a:solidFill>
            <a:ln w="8188" cap="flat">
              <a:no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1B410430-28B2-2E45-8876-844B073A7C4F}"/>
                </a:ext>
              </a:extLst>
            </p:cNvPr>
            <p:cNvSpPr/>
            <p:nvPr/>
          </p:nvSpPr>
          <p:spPr>
            <a:xfrm>
              <a:off x="10357877" y="2309842"/>
              <a:ext cx="1836497" cy="3132959"/>
            </a:xfrm>
            <a:custGeom>
              <a:avLst/>
              <a:gdLst>
                <a:gd name="connsiteX0" fmla="*/ 1836326 w 1836497"/>
                <a:gd name="connsiteY0" fmla="*/ 1418236 h 3132959"/>
                <a:gd name="connsiteX1" fmla="*/ 1255548 w 1836497"/>
                <a:gd name="connsiteY1" fmla="*/ 877817 h 3132959"/>
                <a:gd name="connsiteX2" fmla="*/ 558581 w 1836497"/>
                <a:gd name="connsiteY2" fmla="*/ 1126656 h 3132959"/>
                <a:gd name="connsiteX3" fmla="*/ 558581 w 1836497"/>
                <a:gd name="connsiteY3" fmla="*/ 50404 h 3132959"/>
                <a:gd name="connsiteX4" fmla="*/ 531970 w 1836497"/>
                <a:gd name="connsiteY4" fmla="*/ -281 h 3132959"/>
                <a:gd name="connsiteX5" fmla="*/ 496761 w 1836497"/>
                <a:gd name="connsiteY5" fmla="*/ 13229 h 3132959"/>
                <a:gd name="connsiteX6" fmla="*/ 30779 w 1836497"/>
                <a:gd name="connsiteY6" fmla="*/ 255108 h 3132959"/>
                <a:gd name="connsiteX7" fmla="*/ -171 w 1836497"/>
                <a:gd name="connsiteY7" fmla="*/ 304237 h 3132959"/>
                <a:gd name="connsiteX8" fmla="*/ -171 w 1836497"/>
                <a:gd name="connsiteY8" fmla="*/ 3029012 h 3132959"/>
                <a:gd name="connsiteX9" fmla="*/ 104608 w 1836497"/>
                <a:gd name="connsiteY9" fmla="*/ 3132534 h 3132959"/>
                <a:gd name="connsiteX10" fmla="*/ 106274 w 1836497"/>
                <a:gd name="connsiteY10" fmla="*/ 3132510 h 3132959"/>
                <a:gd name="connsiteX11" fmla="*/ 456722 w 1836497"/>
                <a:gd name="connsiteY11" fmla="*/ 3132510 h 3132959"/>
                <a:gd name="connsiteX12" fmla="*/ 558580 w 1836497"/>
                <a:gd name="connsiteY12" fmla="*/ 3031797 h 3132959"/>
                <a:gd name="connsiteX13" fmla="*/ 558581 w 1836497"/>
                <a:gd name="connsiteY13" fmla="*/ 3030894 h 3132959"/>
                <a:gd name="connsiteX14" fmla="*/ 558581 w 1836497"/>
                <a:gd name="connsiteY14" fmla="*/ 1576841 h 3132959"/>
                <a:gd name="connsiteX15" fmla="*/ 605826 w 1836497"/>
                <a:gd name="connsiteY15" fmla="*/ 1459914 h 3132959"/>
                <a:gd name="connsiteX16" fmla="*/ 1076393 w 1836497"/>
                <a:gd name="connsiteY16" fmla="*/ 1292057 h 3132959"/>
                <a:gd name="connsiteX17" fmla="*/ 1278557 w 1836497"/>
                <a:gd name="connsiteY17" fmla="*/ 1554979 h 3132959"/>
                <a:gd name="connsiteX18" fmla="*/ 1278557 w 1836497"/>
                <a:gd name="connsiteY18" fmla="*/ 3028848 h 3132959"/>
                <a:gd name="connsiteX19" fmla="*/ 1382867 w 1836497"/>
                <a:gd name="connsiteY19" fmla="*/ 3132678 h 3132959"/>
                <a:gd name="connsiteX20" fmla="*/ 1383609 w 1836497"/>
                <a:gd name="connsiteY20" fmla="*/ 3132674 h 3132959"/>
                <a:gd name="connsiteX21" fmla="*/ 1734058 w 1836497"/>
                <a:gd name="connsiteY21" fmla="*/ 3132674 h 3132959"/>
                <a:gd name="connsiteX22" fmla="*/ 1836243 w 1836497"/>
                <a:gd name="connsiteY22" fmla="*/ 3031469 h 3132959"/>
                <a:gd name="connsiteX23" fmla="*/ 1836244 w 1836497"/>
                <a:gd name="connsiteY23" fmla="*/ 3031140 h 3132959"/>
                <a:gd name="connsiteX24" fmla="*/ 1836244 w 1836497"/>
                <a:gd name="connsiteY24" fmla="*/ 1418073 h 313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6497" h="3132959">
                  <a:moveTo>
                    <a:pt x="1836326" y="1418236"/>
                  </a:moveTo>
                  <a:cubicBezTo>
                    <a:pt x="1828138" y="1027661"/>
                    <a:pt x="1592404" y="877817"/>
                    <a:pt x="1255548" y="877817"/>
                  </a:cubicBezTo>
                  <a:cubicBezTo>
                    <a:pt x="977809" y="877817"/>
                    <a:pt x="685332" y="1043792"/>
                    <a:pt x="558581" y="1126656"/>
                  </a:cubicBezTo>
                  <a:lnTo>
                    <a:pt x="558581" y="50404"/>
                  </a:lnTo>
                  <a:cubicBezTo>
                    <a:pt x="558581" y="10445"/>
                    <a:pt x="549902" y="-281"/>
                    <a:pt x="531970" y="-281"/>
                  </a:cubicBezTo>
                  <a:cubicBezTo>
                    <a:pt x="520998" y="-281"/>
                    <a:pt x="511828" y="3895"/>
                    <a:pt x="496761" y="13229"/>
                  </a:cubicBezTo>
                  <a:cubicBezTo>
                    <a:pt x="348074" y="106050"/>
                    <a:pt x="192258" y="186930"/>
                    <a:pt x="30779" y="255108"/>
                  </a:cubicBezTo>
                  <a:cubicBezTo>
                    <a:pt x="12766" y="262641"/>
                    <a:pt x="893" y="269109"/>
                    <a:pt x="-171" y="304237"/>
                  </a:cubicBezTo>
                  <a:cubicBezTo>
                    <a:pt x="2531" y="359589"/>
                    <a:pt x="-171" y="2970466"/>
                    <a:pt x="-171" y="3029012"/>
                  </a:cubicBezTo>
                  <a:cubicBezTo>
                    <a:pt x="177" y="3086533"/>
                    <a:pt x="47088" y="3132881"/>
                    <a:pt x="104608" y="3132534"/>
                  </a:cubicBezTo>
                  <a:cubicBezTo>
                    <a:pt x="105163" y="3132530"/>
                    <a:pt x="105718" y="3132523"/>
                    <a:pt x="106274" y="3132510"/>
                  </a:cubicBezTo>
                  <a:lnTo>
                    <a:pt x="456722" y="3132510"/>
                  </a:lnTo>
                  <a:cubicBezTo>
                    <a:pt x="512660" y="3132826"/>
                    <a:pt x="558263" y="3087736"/>
                    <a:pt x="558580" y="3031797"/>
                  </a:cubicBezTo>
                  <a:cubicBezTo>
                    <a:pt x="558582" y="3031496"/>
                    <a:pt x="558582" y="3031196"/>
                    <a:pt x="558581" y="3030894"/>
                  </a:cubicBezTo>
                  <a:lnTo>
                    <a:pt x="558581" y="1576841"/>
                  </a:lnTo>
                  <a:cubicBezTo>
                    <a:pt x="558581" y="1509043"/>
                    <a:pt x="574957" y="1478010"/>
                    <a:pt x="605826" y="1459914"/>
                  </a:cubicBezTo>
                  <a:cubicBezTo>
                    <a:pt x="744449" y="1377541"/>
                    <a:pt x="934985" y="1292057"/>
                    <a:pt x="1076393" y="1292057"/>
                  </a:cubicBezTo>
                  <a:cubicBezTo>
                    <a:pt x="1227544" y="1292057"/>
                    <a:pt x="1278557" y="1397274"/>
                    <a:pt x="1278557" y="1554979"/>
                  </a:cubicBezTo>
                  <a:cubicBezTo>
                    <a:pt x="1278557" y="2154188"/>
                    <a:pt x="1278557" y="2972431"/>
                    <a:pt x="1278557" y="3028848"/>
                  </a:cubicBezTo>
                  <a:cubicBezTo>
                    <a:pt x="1278689" y="3086325"/>
                    <a:pt x="1325391" y="3132811"/>
                    <a:pt x="1382867" y="3132678"/>
                  </a:cubicBezTo>
                  <a:cubicBezTo>
                    <a:pt x="1383114" y="3132678"/>
                    <a:pt x="1383362" y="3132676"/>
                    <a:pt x="1383609" y="3132674"/>
                  </a:cubicBezTo>
                  <a:lnTo>
                    <a:pt x="1734058" y="3132674"/>
                  </a:lnTo>
                  <a:cubicBezTo>
                    <a:pt x="1790221" y="3132945"/>
                    <a:pt x="1835972" y="3087634"/>
                    <a:pt x="1836243" y="3031469"/>
                  </a:cubicBezTo>
                  <a:cubicBezTo>
                    <a:pt x="1836244" y="3031360"/>
                    <a:pt x="1836244" y="3031250"/>
                    <a:pt x="1836244" y="3031140"/>
                  </a:cubicBezTo>
                  <a:cubicBezTo>
                    <a:pt x="1836244" y="2975461"/>
                    <a:pt x="1836244" y="1983465"/>
                    <a:pt x="1836244" y="1418073"/>
                  </a:cubicBezTo>
                </a:path>
              </a:pathLst>
            </a:custGeom>
            <a:solidFill>
              <a:srgbClr val="007FC8"/>
            </a:solidFill>
            <a:ln w="8188" cap="flat">
              <a:noFill/>
              <a:prstDash val="solid"/>
              <a:miter/>
            </a:ln>
          </p:spPr>
          <p:txBody>
            <a:bodyPr rtlCol="0" anchor="ctr"/>
            <a:lstStyle/>
            <a:p>
              <a:endParaRPr lang="en-GB"/>
            </a:p>
          </p:txBody>
        </p:sp>
      </p:grpSp>
      <p:sp>
        <p:nvSpPr>
          <p:cNvPr id="7" name="Picture Placeholder 6">
            <a:extLst>
              <a:ext uri="{FF2B5EF4-FFF2-40B4-BE49-F238E27FC236}">
                <a16:creationId xmlns:a16="http://schemas.microsoft.com/office/drawing/2014/main" id="{B79C2279-C289-1C46-9C62-01F7D404A093}"/>
              </a:ext>
            </a:extLst>
          </p:cNvPr>
          <p:cNvSpPr>
            <a:spLocks noGrp="1"/>
          </p:cNvSpPr>
          <p:nvPr>
            <p:ph type="pic" sz="quarter" idx="12" hasCustomPrompt="1"/>
          </p:nvPr>
        </p:nvSpPr>
        <p:spPr>
          <a:xfrm>
            <a:off x="395288" y="2132856"/>
            <a:ext cx="1812925" cy="1812925"/>
          </a:xfrm>
        </p:spPr>
        <p:txBody>
          <a:bodyPr/>
          <a:lstStyle>
            <a:lvl1pPr marL="0" indent="0">
              <a:buNone/>
              <a:defRPr/>
            </a:lvl1pPr>
          </a:lstStyle>
          <a:p>
            <a:r>
              <a:rPr lang="en-GB" dirty="0"/>
              <a:t>team member</a:t>
            </a:r>
          </a:p>
        </p:txBody>
      </p:sp>
      <p:sp>
        <p:nvSpPr>
          <p:cNvPr id="22" name="Text Placeholder 38">
            <a:extLst>
              <a:ext uri="{FF2B5EF4-FFF2-40B4-BE49-F238E27FC236}">
                <a16:creationId xmlns:a16="http://schemas.microsoft.com/office/drawing/2014/main" id="{430E5ECF-17DE-F346-BBBF-4629FCAA1ACE}"/>
              </a:ext>
            </a:extLst>
          </p:cNvPr>
          <p:cNvSpPr>
            <a:spLocks noGrp="1"/>
          </p:cNvSpPr>
          <p:nvPr>
            <p:ph type="body" sz="quarter" idx="13" hasCustomPrompt="1"/>
          </p:nvPr>
        </p:nvSpPr>
        <p:spPr>
          <a:xfrm>
            <a:off x="395430" y="4279404"/>
            <a:ext cx="2388202" cy="384175"/>
          </a:xfrm>
        </p:spPr>
        <p:txBody>
          <a:bodyPr lIns="0">
            <a:noAutofit/>
          </a:bodyPr>
          <a:lstStyle>
            <a:lvl1pPr marL="0" indent="0" algn="l">
              <a:buNone/>
              <a:defRPr sz="1200" b="0" i="0">
                <a:solidFill>
                  <a:schemeClr val="accent2"/>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sz="1050" b="0" i="0">
                <a:solidFill>
                  <a:schemeClr val="accent3"/>
                </a:solidFill>
                <a:latin typeface="Poppins" pitchFamily="2" charset="77"/>
                <a:cs typeface="Poppins" pitchFamily="2" charset="77"/>
              </a:defRPr>
            </a:lvl2pPr>
            <a:lvl3pPr marL="914400" indent="0">
              <a:buNone/>
              <a:defRPr sz="1000" b="0" i="0">
                <a:solidFill>
                  <a:schemeClr val="accent3"/>
                </a:solidFill>
                <a:latin typeface="Poppins" pitchFamily="2" charset="77"/>
                <a:cs typeface="Poppins" pitchFamily="2" charset="77"/>
              </a:defRPr>
            </a:lvl3pPr>
            <a:lvl4pPr marL="1371600" indent="0">
              <a:buNone/>
              <a:defRPr sz="900" b="0" i="0">
                <a:solidFill>
                  <a:schemeClr val="accent3"/>
                </a:solidFill>
                <a:latin typeface="Poppins" pitchFamily="2" charset="77"/>
                <a:cs typeface="Poppins" pitchFamily="2" charset="77"/>
              </a:defRPr>
            </a:lvl4pPr>
            <a:lvl5pPr marL="1828800" indent="0">
              <a:buNone/>
              <a:defRPr sz="900" b="0" i="0">
                <a:solidFill>
                  <a:schemeClr val="accent3"/>
                </a:solidFill>
                <a:latin typeface="Poppins" pitchFamily="2" charset="77"/>
                <a:cs typeface="Poppins" pitchFamily="2" charset="77"/>
              </a:defRPr>
            </a:lvl5pPr>
          </a:lstStyle>
          <a:p>
            <a:pPr lvl="0"/>
            <a:r>
              <a:rPr lang="en-GB" dirty="0"/>
              <a:t>Job title</a:t>
            </a:r>
          </a:p>
        </p:txBody>
      </p:sp>
      <p:sp>
        <p:nvSpPr>
          <p:cNvPr id="23" name="Text Placeholder 38">
            <a:extLst>
              <a:ext uri="{FF2B5EF4-FFF2-40B4-BE49-F238E27FC236}">
                <a16:creationId xmlns:a16="http://schemas.microsoft.com/office/drawing/2014/main" id="{5CD4D9EC-C9D1-7B45-A1DE-A2B4CA38166B}"/>
              </a:ext>
            </a:extLst>
          </p:cNvPr>
          <p:cNvSpPr>
            <a:spLocks noGrp="1"/>
          </p:cNvSpPr>
          <p:nvPr>
            <p:ph type="body" sz="quarter" idx="14" hasCustomPrompt="1"/>
          </p:nvPr>
        </p:nvSpPr>
        <p:spPr>
          <a:xfrm>
            <a:off x="395430" y="3933205"/>
            <a:ext cx="2388202" cy="325688"/>
          </a:xfrm>
        </p:spPr>
        <p:txBody>
          <a:bodyPr lIns="0" anchor="b">
            <a:noAutofit/>
          </a:bodyPr>
          <a:lstStyle>
            <a:lvl1pPr marL="0" indent="0" algn="l">
              <a:lnSpc>
                <a:spcPct val="100000"/>
              </a:lnSpc>
              <a:buNone/>
              <a:defRPr sz="1200" b="1" i="0">
                <a:solidFill>
                  <a:schemeClr val="accent1"/>
                </a:solidFill>
                <a:latin typeface="Roboto Slab" pitchFamily="2" charset="0"/>
                <a:ea typeface="Roboto Slab" pitchFamily="2" charset="0"/>
                <a:cs typeface="Roboto Light" panose="02000000000000000000" pitchFamily="2" charset="0"/>
              </a:defRPr>
            </a:lvl1pPr>
            <a:lvl2pPr marL="457200" indent="0">
              <a:buNone/>
              <a:defRPr sz="1050" b="0" i="0">
                <a:solidFill>
                  <a:schemeClr val="accent3"/>
                </a:solidFill>
                <a:latin typeface="Poppins" pitchFamily="2" charset="77"/>
                <a:cs typeface="Poppins" pitchFamily="2" charset="77"/>
              </a:defRPr>
            </a:lvl2pPr>
            <a:lvl3pPr marL="914400" indent="0">
              <a:buNone/>
              <a:defRPr sz="1000" b="0" i="0">
                <a:solidFill>
                  <a:schemeClr val="accent3"/>
                </a:solidFill>
                <a:latin typeface="Poppins" pitchFamily="2" charset="77"/>
                <a:cs typeface="Poppins" pitchFamily="2" charset="77"/>
              </a:defRPr>
            </a:lvl3pPr>
            <a:lvl4pPr marL="1371600" indent="0">
              <a:buNone/>
              <a:defRPr sz="900" b="0" i="0">
                <a:solidFill>
                  <a:schemeClr val="accent3"/>
                </a:solidFill>
                <a:latin typeface="Poppins" pitchFamily="2" charset="77"/>
                <a:cs typeface="Poppins" pitchFamily="2" charset="77"/>
              </a:defRPr>
            </a:lvl4pPr>
            <a:lvl5pPr marL="1828800" indent="0">
              <a:buNone/>
              <a:defRPr sz="900" b="0" i="0">
                <a:solidFill>
                  <a:schemeClr val="accent3"/>
                </a:solidFill>
                <a:latin typeface="Poppins" pitchFamily="2" charset="77"/>
                <a:cs typeface="Poppins" pitchFamily="2" charset="77"/>
              </a:defRPr>
            </a:lvl5pPr>
          </a:lstStyle>
          <a:p>
            <a:pPr lvl="0"/>
            <a:r>
              <a:rPr lang="en-GB" dirty="0"/>
              <a:t>First name last name</a:t>
            </a:r>
          </a:p>
        </p:txBody>
      </p:sp>
      <p:sp>
        <p:nvSpPr>
          <p:cNvPr id="26" name="Picture Placeholder 6">
            <a:extLst>
              <a:ext uri="{FF2B5EF4-FFF2-40B4-BE49-F238E27FC236}">
                <a16:creationId xmlns:a16="http://schemas.microsoft.com/office/drawing/2014/main" id="{D730DC80-9BDE-3642-8F50-67DB6DD7F82A}"/>
              </a:ext>
            </a:extLst>
          </p:cNvPr>
          <p:cNvSpPr>
            <a:spLocks noGrp="1"/>
          </p:cNvSpPr>
          <p:nvPr>
            <p:ph type="pic" sz="quarter" idx="15" hasCustomPrompt="1"/>
          </p:nvPr>
        </p:nvSpPr>
        <p:spPr>
          <a:xfrm>
            <a:off x="2795587" y="2132856"/>
            <a:ext cx="1812925" cy="1812925"/>
          </a:xfrm>
        </p:spPr>
        <p:txBody>
          <a:bodyPr/>
          <a:lstStyle>
            <a:lvl1pPr marL="0" indent="0">
              <a:buNone/>
              <a:defRPr/>
            </a:lvl1pPr>
          </a:lstStyle>
          <a:p>
            <a:r>
              <a:rPr lang="en-GB" dirty="0"/>
              <a:t>team member</a:t>
            </a:r>
          </a:p>
        </p:txBody>
      </p:sp>
      <p:sp>
        <p:nvSpPr>
          <p:cNvPr id="27" name="Text Placeholder 38">
            <a:extLst>
              <a:ext uri="{FF2B5EF4-FFF2-40B4-BE49-F238E27FC236}">
                <a16:creationId xmlns:a16="http://schemas.microsoft.com/office/drawing/2014/main" id="{FBD1C059-40EA-8C44-ADC2-7D275A8ABBA0}"/>
              </a:ext>
            </a:extLst>
          </p:cNvPr>
          <p:cNvSpPr>
            <a:spLocks noGrp="1"/>
          </p:cNvSpPr>
          <p:nvPr>
            <p:ph type="body" sz="quarter" idx="16" hasCustomPrompt="1"/>
          </p:nvPr>
        </p:nvSpPr>
        <p:spPr>
          <a:xfrm>
            <a:off x="2795729" y="4279404"/>
            <a:ext cx="2388202" cy="384175"/>
          </a:xfrm>
        </p:spPr>
        <p:txBody>
          <a:bodyPr lIns="0">
            <a:noAutofit/>
          </a:bodyPr>
          <a:lstStyle>
            <a:lvl1pPr marL="0" indent="0" algn="l">
              <a:buNone/>
              <a:defRPr sz="1200" b="0" i="0">
                <a:solidFill>
                  <a:schemeClr val="accent2"/>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sz="1050" b="0" i="0">
                <a:solidFill>
                  <a:schemeClr val="accent3"/>
                </a:solidFill>
                <a:latin typeface="Poppins" pitchFamily="2" charset="77"/>
                <a:cs typeface="Poppins" pitchFamily="2" charset="77"/>
              </a:defRPr>
            </a:lvl2pPr>
            <a:lvl3pPr marL="914400" indent="0">
              <a:buNone/>
              <a:defRPr sz="1000" b="0" i="0">
                <a:solidFill>
                  <a:schemeClr val="accent3"/>
                </a:solidFill>
                <a:latin typeface="Poppins" pitchFamily="2" charset="77"/>
                <a:cs typeface="Poppins" pitchFamily="2" charset="77"/>
              </a:defRPr>
            </a:lvl3pPr>
            <a:lvl4pPr marL="1371600" indent="0">
              <a:buNone/>
              <a:defRPr sz="900" b="0" i="0">
                <a:solidFill>
                  <a:schemeClr val="accent3"/>
                </a:solidFill>
                <a:latin typeface="Poppins" pitchFamily="2" charset="77"/>
                <a:cs typeface="Poppins" pitchFamily="2" charset="77"/>
              </a:defRPr>
            </a:lvl4pPr>
            <a:lvl5pPr marL="1828800" indent="0">
              <a:buNone/>
              <a:defRPr sz="900" b="0" i="0">
                <a:solidFill>
                  <a:schemeClr val="accent3"/>
                </a:solidFill>
                <a:latin typeface="Poppins" pitchFamily="2" charset="77"/>
                <a:cs typeface="Poppins" pitchFamily="2" charset="77"/>
              </a:defRPr>
            </a:lvl5pPr>
          </a:lstStyle>
          <a:p>
            <a:pPr lvl="0"/>
            <a:r>
              <a:rPr lang="en-GB" dirty="0"/>
              <a:t>Job title</a:t>
            </a:r>
          </a:p>
        </p:txBody>
      </p:sp>
      <p:sp>
        <p:nvSpPr>
          <p:cNvPr id="40" name="Text Placeholder 38">
            <a:extLst>
              <a:ext uri="{FF2B5EF4-FFF2-40B4-BE49-F238E27FC236}">
                <a16:creationId xmlns:a16="http://schemas.microsoft.com/office/drawing/2014/main" id="{745409B6-FC88-2E43-BD67-B6A4137C1B78}"/>
              </a:ext>
            </a:extLst>
          </p:cNvPr>
          <p:cNvSpPr>
            <a:spLocks noGrp="1"/>
          </p:cNvSpPr>
          <p:nvPr>
            <p:ph type="body" sz="quarter" idx="17" hasCustomPrompt="1"/>
          </p:nvPr>
        </p:nvSpPr>
        <p:spPr>
          <a:xfrm>
            <a:off x="2795729" y="3933205"/>
            <a:ext cx="2388202" cy="325688"/>
          </a:xfrm>
        </p:spPr>
        <p:txBody>
          <a:bodyPr lIns="0" anchor="b">
            <a:noAutofit/>
          </a:bodyPr>
          <a:lstStyle>
            <a:lvl1pPr marL="0" indent="0" algn="l">
              <a:lnSpc>
                <a:spcPct val="100000"/>
              </a:lnSpc>
              <a:buNone/>
              <a:defRPr sz="1200" b="1" i="0">
                <a:solidFill>
                  <a:schemeClr val="accent1"/>
                </a:solidFill>
                <a:latin typeface="Roboto Slab" pitchFamily="2" charset="0"/>
                <a:ea typeface="Roboto Slab" pitchFamily="2" charset="0"/>
                <a:cs typeface="Roboto Light" panose="02000000000000000000" pitchFamily="2" charset="0"/>
              </a:defRPr>
            </a:lvl1pPr>
            <a:lvl2pPr marL="457200" indent="0">
              <a:buNone/>
              <a:defRPr sz="1050" b="0" i="0">
                <a:solidFill>
                  <a:schemeClr val="accent3"/>
                </a:solidFill>
                <a:latin typeface="Poppins" pitchFamily="2" charset="77"/>
                <a:cs typeface="Poppins" pitchFamily="2" charset="77"/>
              </a:defRPr>
            </a:lvl2pPr>
            <a:lvl3pPr marL="914400" indent="0">
              <a:buNone/>
              <a:defRPr sz="1000" b="0" i="0">
                <a:solidFill>
                  <a:schemeClr val="accent3"/>
                </a:solidFill>
                <a:latin typeface="Poppins" pitchFamily="2" charset="77"/>
                <a:cs typeface="Poppins" pitchFamily="2" charset="77"/>
              </a:defRPr>
            </a:lvl3pPr>
            <a:lvl4pPr marL="1371600" indent="0">
              <a:buNone/>
              <a:defRPr sz="900" b="0" i="0">
                <a:solidFill>
                  <a:schemeClr val="accent3"/>
                </a:solidFill>
                <a:latin typeface="Poppins" pitchFamily="2" charset="77"/>
                <a:cs typeface="Poppins" pitchFamily="2" charset="77"/>
              </a:defRPr>
            </a:lvl4pPr>
            <a:lvl5pPr marL="1828800" indent="0">
              <a:buNone/>
              <a:defRPr sz="900" b="0" i="0">
                <a:solidFill>
                  <a:schemeClr val="accent3"/>
                </a:solidFill>
                <a:latin typeface="Poppins" pitchFamily="2" charset="77"/>
                <a:cs typeface="Poppins" pitchFamily="2" charset="77"/>
              </a:defRPr>
            </a:lvl5pPr>
          </a:lstStyle>
          <a:p>
            <a:pPr lvl="0"/>
            <a:r>
              <a:rPr lang="en-GB" dirty="0"/>
              <a:t>First name last name</a:t>
            </a:r>
          </a:p>
        </p:txBody>
      </p:sp>
      <p:sp>
        <p:nvSpPr>
          <p:cNvPr id="41" name="Picture Placeholder 6">
            <a:extLst>
              <a:ext uri="{FF2B5EF4-FFF2-40B4-BE49-F238E27FC236}">
                <a16:creationId xmlns:a16="http://schemas.microsoft.com/office/drawing/2014/main" id="{823C59B5-5845-7043-97AD-5F8C187A4BB2}"/>
              </a:ext>
            </a:extLst>
          </p:cNvPr>
          <p:cNvSpPr>
            <a:spLocks noGrp="1"/>
          </p:cNvSpPr>
          <p:nvPr>
            <p:ph type="pic" sz="quarter" idx="18" hasCustomPrompt="1"/>
          </p:nvPr>
        </p:nvSpPr>
        <p:spPr>
          <a:xfrm>
            <a:off x="5195886" y="2132856"/>
            <a:ext cx="1812925" cy="1812925"/>
          </a:xfrm>
        </p:spPr>
        <p:txBody>
          <a:bodyPr/>
          <a:lstStyle>
            <a:lvl1pPr marL="0" indent="0">
              <a:buNone/>
              <a:defRPr/>
            </a:lvl1pPr>
          </a:lstStyle>
          <a:p>
            <a:r>
              <a:rPr lang="en-GB" dirty="0"/>
              <a:t>team member</a:t>
            </a:r>
          </a:p>
        </p:txBody>
      </p:sp>
      <p:sp>
        <p:nvSpPr>
          <p:cNvPr id="42" name="Text Placeholder 38">
            <a:extLst>
              <a:ext uri="{FF2B5EF4-FFF2-40B4-BE49-F238E27FC236}">
                <a16:creationId xmlns:a16="http://schemas.microsoft.com/office/drawing/2014/main" id="{289F2D5F-C31D-7743-B01C-97CD41064F23}"/>
              </a:ext>
            </a:extLst>
          </p:cNvPr>
          <p:cNvSpPr>
            <a:spLocks noGrp="1"/>
          </p:cNvSpPr>
          <p:nvPr>
            <p:ph type="body" sz="quarter" idx="19" hasCustomPrompt="1"/>
          </p:nvPr>
        </p:nvSpPr>
        <p:spPr>
          <a:xfrm>
            <a:off x="5196028" y="4279404"/>
            <a:ext cx="2388202" cy="384175"/>
          </a:xfrm>
        </p:spPr>
        <p:txBody>
          <a:bodyPr lIns="0">
            <a:noAutofit/>
          </a:bodyPr>
          <a:lstStyle>
            <a:lvl1pPr marL="0" indent="0" algn="l">
              <a:buNone/>
              <a:defRPr sz="1200" b="0" i="0">
                <a:solidFill>
                  <a:schemeClr val="accent2"/>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sz="1050" b="0" i="0">
                <a:solidFill>
                  <a:schemeClr val="accent3"/>
                </a:solidFill>
                <a:latin typeface="Poppins" pitchFamily="2" charset="77"/>
                <a:cs typeface="Poppins" pitchFamily="2" charset="77"/>
              </a:defRPr>
            </a:lvl2pPr>
            <a:lvl3pPr marL="914400" indent="0">
              <a:buNone/>
              <a:defRPr sz="1000" b="0" i="0">
                <a:solidFill>
                  <a:schemeClr val="accent3"/>
                </a:solidFill>
                <a:latin typeface="Poppins" pitchFamily="2" charset="77"/>
                <a:cs typeface="Poppins" pitchFamily="2" charset="77"/>
              </a:defRPr>
            </a:lvl3pPr>
            <a:lvl4pPr marL="1371600" indent="0">
              <a:buNone/>
              <a:defRPr sz="900" b="0" i="0">
                <a:solidFill>
                  <a:schemeClr val="accent3"/>
                </a:solidFill>
                <a:latin typeface="Poppins" pitchFamily="2" charset="77"/>
                <a:cs typeface="Poppins" pitchFamily="2" charset="77"/>
              </a:defRPr>
            </a:lvl4pPr>
            <a:lvl5pPr marL="1828800" indent="0">
              <a:buNone/>
              <a:defRPr sz="900" b="0" i="0">
                <a:solidFill>
                  <a:schemeClr val="accent3"/>
                </a:solidFill>
                <a:latin typeface="Poppins" pitchFamily="2" charset="77"/>
                <a:cs typeface="Poppins" pitchFamily="2" charset="77"/>
              </a:defRPr>
            </a:lvl5pPr>
          </a:lstStyle>
          <a:p>
            <a:pPr lvl="0"/>
            <a:r>
              <a:rPr lang="en-GB" dirty="0"/>
              <a:t>Job title</a:t>
            </a:r>
          </a:p>
        </p:txBody>
      </p:sp>
      <p:sp>
        <p:nvSpPr>
          <p:cNvPr id="43" name="Text Placeholder 38">
            <a:extLst>
              <a:ext uri="{FF2B5EF4-FFF2-40B4-BE49-F238E27FC236}">
                <a16:creationId xmlns:a16="http://schemas.microsoft.com/office/drawing/2014/main" id="{35906501-B73F-2F45-A718-4D3D28C37B1E}"/>
              </a:ext>
            </a:extLst>
          </p:cNvPr>
          <p:cNvSpPr>
            <a:spLocks noGrp="1"/>
          </p:cNvSpPr>
          <p:nvPr>
            <p:ph type="body" sz="quarter" idx="20" hasCustomPrompt="1"/>
          </p:nvPr>
        </p:nvSpPr>
        <p:spPr>
          <a:xfrm>
            <a:off x="5196028" y="3933205"/>
            <a:ext cx="2388202" cy="325688"/>
          </a:xfrm>
        </p:spPr>
        <p:txBody>
          <a:bodyPr lIns="0" anchor="b">
            <a:noAutofit/>
          </a:bodyPr>
          <a:lstStyle>
            <a:lvl1pPr marL="0" indent="0" algn="l">
              <a:lnSpc>
                <a:spcPct val="100000"/>
              </a:lnSpc>
              <a:buNone/>
              <a:defRPr sz="1200" b="1" i="0">
                <a:solidFill>
                  <a:schemeClr val="accent1"/>
                </a:solidFill>
                <a:latin typeface="Roboto Slab" pitchFamily="2" charset="0"/>
                <a:ea typeface="Roboto Slab" pitchFamily="2" charset="0"/>
                <a:cs typeface="Roboto Light" panose="02000000000000000000" pitchFamily="2" charset="0"/>
              </a:defRPr>
            </a:lvl1pPr>
            <a:lvl2pPr marL="457200" indent="0">
              <a:buNone/>
              <a:defRPr sz="1050" b="0" i="0">
                <a:solidFill>
                  <a:schemeClr val="accent3"/>
                </a:solidFill>
                <a:latin typeface="Poppins" pitchFamily="2" charset="77"/>
                <a:cs typeface="Poppins" pitchFamily="2" charset="77"/>
              </a:defRPr>
            </a:lvl2pPr>
            <a:lvl3pPr marL="914400" indent="0">
              <a:buNone/>
              <a:defRPr sz="1000" b="0" i="0">
                <a:solidFill>
                  <a:schemeClr val="accent3"/>
                </a:solidFill>
                <a:latin typeface="Poppins" pitchFamily="2" charset="77"/>
                <a:cs typeface="Poppins" pitchFamily="2" charset="77"/>
              </a:defRPr>
            </a:lvl3pPr>
            <a:lvl4pPr marL="1371600" indent="0">
              <a:buNone/>
              <a:defRPr sz="900" b="0" i="0">
                <a:solidFill>
                  <a:schemeClr val="accent3"/>
                </a:solidFill>
                <a:latin typeface="Poppins" pitchFamily="2" charset="77"/>
                <a:cs typeface="Poppins" pitchFamily="2" charset="77"/>
              </a:defRPr>
            </a:lvl4pPr>
            <a:lvl5pPr marL="1828800" indent="0">
              <a:buNone/>
              <a:defRPr sz="900" b="0" i="0">
                <a:solidFill>
                  <a:schemeClr val="accent3"/>
                </a:solidFill>
                <a:latin typeface="Poppins" pitchFamily="2" charset="77"/>
                <a:cs typeface="Poppins" pitchFamily="2" charset="77"/>
              </a:defRPr>
            </a:lvl5pPr>
          </a:lstStyle>
          <a:p>
            <a:pPr lvl="0"/>
            <a:r>
              <a:rPr lang="en-GB" dirty="0"/>
              <a:t>First name last name</a:t>
            </a:r>
          </a:p>
        </p:txBody>
      </p:sp>
      <p:sp>
        <p:nvSpPr>
          <p:cNvPr id="44" name="Picture Placeholder 6">
            <a:extLst>
              <a:ext uri="{FF2B5EF4-FFF2-40B4-BE49-F238E27FC236}">
                <a16:creationId xmlns:a16="http://schemas.microsoft.com/office/drawing/2014/main" id="{CAD1C113-06E4-9547-99A4-9A242703CE60}"/>
              </a:ext>
            </a:extLst>
          </p:cNvPr>
          <p:cNvSpPr>
            <a:spLocks noGrp="1"/>
          </p:cNvSpPr>
          <p:nvPr>
            <p:ph type="pic" sz="quarter" idx="21" hasCustomPrompt="1"/>
          </p:nvPr>
        </p:nvSpPr>
        <p:spPr>
          <a:xfrm>
            <a:off x="7607909" y="2132856"/>
            <a:ext cx="1812925" cy="1812925"/>
          </a:xfrm>
        </p:spPr>
        <p:txBody>
          <a:bodyPr/>
          <a:lstStyle>
            <a:lvl1pPr marL="0" indent="0">
              <a:buNone/>
              <a:defRPr/>
            </a:lvl1pPr>
          </a:lstStyle>
          <a:p>
            <a:r>
              <a:rPr lang="en-GB" dirty="0"/>
              <a:t>team member</a:t>
            </a:r>
          </a:p>
        </p:txBody>
      </p:sp>
      <p:sp>
        <p:nvSpPr>
          <p:cNvPr id="45" name="Text Placeholder 38">
            <a:extLst>
              <a:ext uri="{FF2B5EF4-FFF2-40B4-BE49-F238E27FC236}">
                <a16:creationId xmlns:a16="http://schemas.microsoft.com/office/drawing/2014/main" id="{1ABD5323-3E11-BB4E-BFB5-003E756E6F51}"/>
              </a:ext>
            </a:extLst>
          </p:cNvPr>
          <p:cNvSpPr>
            <a:spLocks noGrp="1"/>
          </p:cNvSpPr>
          <p:nvPr>
            <p:ph type="body" sz="quarter" idx="22" hasCustomPrompt="1"/>
          </p:nvPr>
        </p:nvSpPr>
        <p:spPr>
          <a:xfrm>
            <a:off x="7608051" y="4279404"/>
            <a:ext cx="2388202" cy="384175"/>
          </a:xfrm>
        </p:spPr>
        <p:txBody>
          <a:bodyPr lIns="0">
            <a:noAutofit/>
          </a:bodyPr>
          <a:lstStyle>
            <a:lvl1pPr marL="0" indent="0" algn="l">
              <a:buNone/>
              <a:defRPr sz="1200" b="0" i="0">
                <a:solidFill>
                  <a:schemeClr val="accent2"/>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sz="1050" b="0" i="0">
                <a:solidFill>
                  <a:schemeClr val="accent3"/>
                </a:solidFill>
                <a:latin typeface="Poppins" pitchFamily="2" charset="77"/>
                <a:cs typeface="Poppins" pitchFamily="2" charset="77"/>
              </a:defRPr>
            </a:lvl2pPr>
            <a:lvl3pPr marL="914400" indent="0">
              <a:buNone/>
              <a:defRPr sz="1000" b="0" i="0">
                <a:solidFill>
                  <a:schemeClr val="accent3"/>
                </a:solidFill>
                <a:latin typeface="Poppins" pitchFamily="2" charset="77"/>
                <a:cs typeface="Poppins" pitchFamily="2" charset="77"/>
              </a:defRPr>
            </a:lvl3pPr>
            <a:lvl4pPr marL="1371600" indent="0">
              <a:buNone/>
              <a:defRPr sz="900" b="0" i="0">
                <a:solidFill>
                  <a:schemeClr val="accent3"/>
                </a:solidFill>
                <a:latin typeface="Poppins" pitchFamily="2" charset="77"/>
                <a:cs typeface="Poppins" pitchFamily="2" charset="77"/>
              </a:defRPr>
            </a:lvl4pPr>
            <a:lvl5pPr marL="1828800" indent="0">
              <a:buNone/>
              <a:defRPr sz="900" b="0" i="0">
                <a:solidFill>
                  <a:schemeClr val="accent3"/>
                </a:solidFill>
                <a:latin typeface="Poppins" pitchFamily="2" charset="77"/>
                <a:cs typeface="Poppins" pitchFamily="2" charset="77"/>
              </a:defRPr>
            </a:lvl5pPr>
          </a:lstStyle>
          <a:p>
            <a:pPr lvl="0"/>
            <a:r>
              <a:rPr lang="en-GB" dirty="0"/>
              <a:t>Job title</a:t>
            </a:r>
          </a:p>
        </p:txBody>
      </p:sp>
      <p:sp>
        <p:nvSpPr>
          <p:cNvPr id="46" name="Text Placeholder 38">
            <a:extLst>
              <a:ext uri="{FF2B5EF4-FFF2-40B4-BE49-F238E27FC236}">
                <a16:creationId xmlns:a16="http://schemas.microsoft.com/office/drawing/2014/main" id="{36B948DD-B792-E140-9643-1EDD5E9170A9}"/>
              </a:ext>
            </a:extLst>
          </p:cNvPr>
          <p:cNvSpPr>
            <a:spLocks noGrp="1"/>
          </p:cNvSpPr>
          <p:nvPr>
            <p:ph type="body" sz="quarter" idx="23" hasCustomPrompt="1"/>
          </p:nvPr>
        </p:nvSpPr>
        <p:spPr>
          <a:xfrm>
            <a:off x="7608051" y="3933205"/>
            <a:ext cx="2388202" cy="325688"/>
          </a:xfrm>
        </p:spPr>
        <p:txBody>
          <a:bodyPr lIns="0" anchor="b">
            <a:noAutofit/>
          </a:bodyPr>
          <a:lstStyle>
            <a:lvl1pPr marL="0" indent="0" algn="l">
              <a:lnSpc>
                <a:spcPct val="100000"/>
              </a:lnSpc>
              <a:buNone/>
              <a:defRPr sz="1200" b="1" i="0">
                <a:solidFill>
                  <a:schemeClr val="accent1"/>
                </a:solidFill>
                <a:latin typeface="Roboto Slab" pitchFamily="2" charset="0"/>
                <a:ea typeface="Roboto Slab" pitchFamily="2" charset="0"/>
                <a:cs typeface="Roboto Light" panose="02000000000000000000" pitchFamily="2" charset="0"/>
              </a:defRPr>
            </a:lvl1pPr>
            <a:lvl2pPr marL="457200" indent="0">
              <a:buNone/>
              <a:defRPr sz="1050" b="0" i="0">
                <a:solidFill>
                  <a:schemeClr val="accent3"/>
                </a:solidFill>
                <a:latin typeface="Poppins" pitchFamily="2" charset="77"/>
                <a:cs typeface="Poppins" pitchFamily="2" charset="77"/>
              </a:defRPr>
            </a:lvl2pPr>
            <a:lvl3pPr marL="914400" indent="0">
              <a:buNone/>
              <a:defRPr sz="1000" b="0" i="0">
                <a:solidFill>
                  <a:schemeClr val="accent3"/>
                </a:solidFill>
                <a:latin typeface="Poppins" pitchFamily="2" charset="77"/>
                <a:cs typeface="Poppins" pitchFamily="2" charset="77"/>
              </a:defRPr>
            </a:lvl3pPr>
            <a:lvl4pPr marL="1371600" indent="0">
              <a:buNone/>
              <a:defRPr sz="900" b="0" i="0">
                <a:solidFill>
                  <a:schemeClr val="accent3"/>
                </a:solidFill>
                <a:latin typeface="Poppins" pitchFamily="2" charset="77"/>
                <a:cs typeface="Poppins" pitchFamily="2" charset="77"/>
              </a:defRPr>
            </a:lvl4pPr>
            <a:lvl5pPr marL="1828800" indent="0">
              <a:buNone/>
              <a:defRPr sz="900" b="0" i="0">
                <a:solidFill>
                  <a:schemeClr val="accent3"/>
                </a:solidFill>
                <a:latin typeface="Poppins" pitchFamily="2" charset="77"/>
                <a:cs typeface="Poppins" pitchFamily="2" charset="77"/>
              </a:defRPr>
            </a:lvl5pPr>
          </a:lstStyle>
          <a:p>
            <a:pPr lvl="0"/>
            <a:r>
              <a:rPr lang="en-GB" dirty="0"/>
              <a:t>First name last name</a:t>
            </a:r>
          </a:p>
        </p:txBody>
      </p:sp>
      <p:sp>
        <p:nvSpPr>
          <p:cNvPr id="47" name="Picture Placeholder 6">
            <a:extLst>
              <a:ext uri="{FF2B5EF4-FFF2-40B4-BE49-F238E27FC236}">
                <a16:creationId xmlns:a16="http://schemas.microsoft.com/office/drawing/2014/main" id="{7FFB4E31-5BBD-8F47-9503-9278FD2180C7}"/>
              </a:ext>
            </a:extLst>
          </p:cNvPr>
          <p:cNvSpPr>
            <a:spLocks noGrp="1"/>
          </p:cNvSpPr>
          <p:nvPr>
            <p:ph type="pic" sz="quarter" idx="24" hasCustomPrompt="1"/>
          </p:nvPr>
        </p:nvSpPr>
        <p:spPr>
          <a:xfrm>
            <a:off x="10004943" y="2132856"/>
            <a:ext cx="1812925" cy="1812925"/>
          </a:xfrm>
        </p:spPr>
        <p:txBody>
          <a:bodyPr/>
          <a:lstStyle>
            <a:lvl1pPr marL="0" indent="0">
              <a:buNone/>
              <a:defRPr/>
            </a:lvl1pPr>
          </a:lstStyle>
          <a:p>
            <a:r>
              <a:rPr lang="en-GB" dirty="0"/>
              <a:t>team member</a:t>
            </a:r>
          </a:p>
        </p:txBody>
      </p:sp>
      <p:sp>
        <p:nvSpPr>
          <p:cNvPr id="48" name="Text Placeholder 38">
            <a:extLst>
              <a:ext uri="{FF2B5EF4-FFF2-40B4-BE49-F238E27FC236}">
                <a16:creationId xmlns:a16="http://schemas.microsoft.com/office/drawing/2014/main" id="{92A93571-E673-E246-A4A4-1FA0D96A0C0C}"/>
              </a:ext>
            </a:extLst>
          </p:cNvPr>
          <p:cNvSpPr>
            <a:spLocks noGrp="1"/>
          </p:cNvSpPr>
          <p:nvPr>
            <p:ph type="body" sz="quarter" idx="25" hasCustomPrompt="1"/>
          </p:nvPr>
        </p:nvSpPr>
        <p:spPr>
          <a:xfrm>
            <a:off x="10005085" y="4279404"/>
            <a:ext cx="2388202" cy="384175"/>
          </a:xfrm>
        </p:spPr>
        <p:txBody>
          <a:bodyPr lIns="0">
            <a:noAutofit/>
          </a:bodyPr>
          <a:lstStyle>
            <a:lvl1pPr marL="0" indent="0" algn="l">
              <a:buNone/>
              <a:defRPr sz="1200" b="0" i="0">
                <a:solidFill>
                  <a:schemeClr val="accent2"/>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sz="1050" b="0" i="0">
                <a:solidFill>
                  <a:schemeClr val="accent3"/>
                </a:solidFill>
                <a:latin typeface="Poppins" pitchFamily="2" charset="77"/>
                <a:cs typeface="Poppins" pitchFamily="2" charset="77"/>
              </a:defRPr>
            </a:lvl2pPr>
            <a:lvl3pPr marL="914400" indent="0">
              <a:buNone/>
              <a:defRPr sz="1000" b="0" i="0">
                <a:solidFill>
                  <a:schemeClr val="accent3"/>
                </a:solidFill>
                <a:latin typeface="Poppins" pitchFamily="2" charset="77"/>
                <a:cs typeface="Poppins" pitchFamily="2" charset="77"/>
              </a:defRPr>
            </a:lvl3pPr>
            <a:lvl4pPr marL="1371600" indent="0">
              <a:buNone/>
              <a:defRPr sz="900" b="0" i="0">
                <a:solidFill>
                  <a:schemeClr val="accent3"/>
                </a:solidFill>
                <a:latin typeface="Poppins" pitchFamily="2" charset="77"/>
                <a:cs typeface="Poppins" pitchFamily="2" charset="77"/>
              </a:defRPr>
            </a:lvl4pPr>
            <a:lvl5pPr marL="1828800" indent="0">
              <a:buNone/>
              <a:defRPr sz="900" b="0" i="0">
                <a:solidFill>
                  <a:schemeClr val="accent3"/>
                </a:solidFill>
                <a:latin typeface="Poppins" pitchFamily="2" charset="77"/>
                <a:cs typeface="Poppins" pitchFamily="2" charset="77"/>
              </a:defRPr>
            </a:lvl5pPr>
          </a:lstStyle>
          <a:p>
            <a:pPr lvl="0"/>
            <a:r>
              <a:rPr lang="en-GB" dirty="0"/>
              <a:t>Job title</a:t>
            </a:r>
          </a:p>
        </p:txBody>
      </p:sp>
      <p:sp>
        <p:nvSpPr>
          <p:cNvPr id="49" name="Text Placeholder 38">
            <a:extLst>
              <a:ext uri="{FF2B5EF4-FFF2-40B4-BE49-F238E27FC236}">
                <a16:creationId xmlns:a16="http://schemas.microsoft.com/office/drawing/2014/main" id="{D6F41622-1212-8144-B7D3-831F78CD175A}"/>
              </a:ext>
            </a:extLst>
          </p:cNvPr>
          <p:cNvSpPr>
            <a:spLocks noGrp="1"/>
          </p:cNvSpPr>
          <p:nvPr>
            <p:ph type="body" sz="quarter" idx="26" hasCustomPrompt="1"/>
          </p:nvPr>
        </p:nvSpPr>
        <p:spPr>
          <a:xfrm>
            <a:off x="10005085" y="3933205"/>
            <a:ext cx="2388202" cy="325688"/>
          </a:xfrm>
        </p:spPr>
        <p:txBody>
          <a:bodyPr lIns="0" anchor="b">
            <a:noAutofit/>
          </a:bodyPr>
          <a:lstStyle>
            <a:lvl1pPr marL="0" indent="0" algn="l">
              <a:lnSpc>
                <a:spcPct val="100000"/>
              </a:lnSpc>
              <a:buNone/>
              <a:defRPr sz="1200" b="1" i="0">
                <a:solidFill>
                  <a:schemeClr val="accent1"/>
                </a:solidFill>
                <a:latin typeface="Roboto Slab" pitchFamily="2" charset="0"/>
                <a:ea typeface="Roboto Slab" pitchFamily="2" charset="0"/>
                <a:cs typeface="Roboto Light" panose="02000000000000000000" pitchFamily="2" charset="0"/>
              </a:defRPr>
            </a:lvl1pPr>
            <a:lvl2pPr marL="457200" indent="0">
              <a:buNone/>
              <a:defRPr sz="1050" b="0" i="0">
                <a:solidFill>
                  <a:schemeClr val="accent3"/>
                </a:solidFill>
                <a:latin typeface="Poppins" pitchFamily="2" charset="77"/>
                <a:cs typeface="Poppins" pitchFamily="2" charset="77"/>
              </a:defRPr>
            </a:lvl2pPr>
            <a:lvl3pPr marL="914400" indent="0">
              <a:buNone/>
              <a:defRPr sz="1000" b="0" i="0">
                <a:solidFill>
                  <a:schemeClr val="accent3"/>
                </a:solidFill>
                <a:latin typeface="Poppins" pitchFamily="2" charset="77"/>
                <a:cs typeface="Poppins" pitchFamily="2" charset="77"/>
              </a:defRPr>
            </a:lvl3pPr>
            <a:lvl4pPr marL="1371600" indent="0">
              <a:buNone/>
              <a:defRPr sz="900" b="0" i="0">
                <a:solidFill>
                  <a:schemeClr val="accent3"/>
                </a:solidFill>
                <a:latin typeface="Poppins" pitchFamily="2" charset="77"/>
                <a:cs typeface="Poppins" pitchFamily="2" charset="77"/>
              </a:defRPr>
            </a:lvl4pPr>
            <a:lvl5pPr marL="1828800" indent="0">
              <a:buNone/>
              <a:defRPr sz="900" b="0" i="0">
                <a:solidFill>
                  <a:schemeClr val="accent3"/>
                </a:solidFill>
                <a:latin typeface="Poppins" pitchFamily="2" charset="77"/>
                <a:cs typeface="Poppins" pitchFamily="2" charset="77"/>
              </a:defRPr>
            </a:lvl5pPr>
          </a:lstStyle>
          <a:p>
            <a:pPr lvl="0"/>
            <a:r>
              <a:rPr lang="en-GB" dirty="0"/>
              <a:t>First name last name</a:t>
            </a:r>
          </a:p>
        </p:txBody>
      </p:sp>
    </p:spTree>
    <p:extLst>
      <p:ext uri="{BB962C8B-B14F-4D97-AF65-F5344CB8AC3E}">
        <p14:creationId xmlns:p14="http://schemas.microsoft.com/office/powerpoint/2010/main" val="81244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am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CB688-3EC8-A945-9D8B-486DC934AE86}"/>
              </a:ext>
            </a:extLst>
          </p:cNvPr>
          <p:cNvSpPr>
            <a:spLocks noGrp="1"/>
          </p:cNvSpPr>
          <p:nvPr>
            <p:ph type="title" hasCustomPrompt="1"/>
          </p:nvPr>
        </p:nvSpPr>
        <p:spPr>
          <a:xfrm>
            <a:off x="396000" y="360000"/>
            <a:ext cx="5257800" cy="1325563"/>
          </a:xfrm>
        </p:spPr>
        <p:txBody>
          <a:bodyPr lIns="0" anchor="t">
            <a:normAutofit/>
          </a:bodyPr>
          <a:lstStyle>
            <a:lvl1pPr>
              <a:lnSpc>
                <a:spcPct val="100000"/>
              </a:lnSpc>
              <a:defRPr sz="2400" b="1" i="0">
                <a:solidFill>
                  <a:schemeClr val="accent2"/>
                </a:solidFill>
                <a:latin typeface="Roboto Slab" pitchFamily="2" charset="0"/>
                <a:ea typeface="Roboto Slab" pitchFamily="2" charset="0"/>
                <a:cs typeface="Poppins Medium" pitchFamily="2" charset="77"/>
              </a:defRPr>
            </a:lvl1pPr>
          </a:lstStyle>
          <a:p>
            <a:r>
              <a:rPr lang="en-GB" dirty="0"/>
              <a:t>Title: please do not reduce type size or change colour. You can go over 3 lines if needed</a:t>
            </a:r>
          </a:p>
        </p:txBody>
      </p:sp>
      <p:sp>
        <p:nvSpPr>
          <p:cNvPr id="4" name="Date Placeholder 3">
            <a:extLst>
              <a:ext uri="{FF2B5EF4-FFF2-40B4-BE49-F238E27FC236}">
                <a16:creationId xmlns:a16="http://schemas.microsoft.com/office/drawing/2014/main" id="{A07B13C9-915C-E843-8DF1-3552102BC173}"/>
              </a:ext>
            </a:extLst>
          </p:cNvPr>
          <p:cNvSpPr>
            <a:spLocks noGrp="1"/>
          </p:cNvSpPr>
          <p:nvPr>
            <p:ph type="dt" sz="half" idx="10"/>
          </p:nvPr>
        </p:nvSpPr>
        <p:spPr/>
        <p:txBody>
          <a:bodyPr/>
          <a:lstStyle>
            <a:lvl1pPr>
              <a:defRPr b="0" i="0">
                <a:latin typeface="Roboto Light" panose="02000000000000000000" pitchFamily="2" charset="0"/>
                <a:ea typeface="Roboto Light" panose="02000000000000000000" pitchFamily="2" charset="0"/>
                <a:cs typeface="Roboto Light" panose="02000000000000000000" pitchFamily="2" charset="0"/>
              </a:defRPr>
            </a:lvl1pPr>
          </a:lstStyle>
          <a:p>
            <a:fld id="{FB534C1B-EED1-F048-884E-5D2F0E6A8A21}" type="datetime1">
              <a:rPr lang="en-GB" smtClean="0"/>
              <a:t>27/07/2022</a:t>
            </a:fld>
            <a:endParaRPr lang="en-GB"/>
          </a:p>
        </p:txBody>
      </p:sp>
      <p:sp>
        <p:nvSpPr>
          <p:cNvPr id="5" name="Footer Placeholder 4">
            <a:extLst>
              <a:ext uri="{FF2B5EF4-FFF2-40B4-BE49-F238E27FC236}">
                <a16:creationId xmlns:a16="http://schemas.microsoft.com/office/drawing/2014/main" id="{4BE4156A-790B-EF48-B819-FFF7984F088C}"/>
              </a:ext>
            </a:extLst>
          </p:cNvPr>
          <p:cNvSpPr>
            <a:spLocks noGrp="1"/>
          </p:cNvSpPr>
          <p:nvPr>
            <p:ph type="ftr" sz="quarter" idx="11"/>
          </p:nvPr>
        </p:nvSpPr>
        <p:spPr/>
        <p:txBody>
          <a:bodyPr/>
          <a:lstStyle>
            <a:lvl1pPr>
              <a:defRPr b="0" i="0">
                <a:latin typeface="Roboto Light" panose="02000000000000000000" pitchFamily="2" charset="0"/>
                <a:ea typeface="Roboto Light" panose="02000000000000000000" pitchFamily="2" charset="0"/>
                <a:cs typeface="Roboto Light" panose="02000000000000000000" pitchFamily="2" charset="0"/>
              </a:defRPr>
            </a:lvl1pPr>
          </a:lstStyle>
          <a:p>
            <a:endParaRPr lang="en-GB"/>
          </a:p>
        </p:txBody>
      </p:sp>
      <p:grpSp>
        <p:nvGrpSpPr>
          <p:cNvPr id="24" name="Group 23">
            <a:extLst>
              <a:ext uri="{FF2B5EF4-FFF2-40B4-BE49-F238E27FC236}">
                <a16:creationId xmlns:a16="http://schemas.microsoft.com/office/drawing/2014/main" id="{F827DB8B-FB38-4844-81F6-5AC72BBD82EF}"/>
              </a:ext>
            </a:extLst>
          </p:cNvPr>
          <p:cNvGrpSpPr/>
          <p:nvPr userDrawn="1"/>
        </p:nvGrpSpPr>
        <p:grpSpPr>
          <a:xfrm>
            <a:off x="10835795" y="6288957"/>
            <a:ext cx="1023175" cy="348334"/>
            <a:chOff x="0" y="1353270"/>
            <a:chExt cx="12194374" cy="4151510"/>
          </a:xfrm>
        </p:grpSpPr>
        <p:sp>
          <p:nvSpPr>
            <p:cNvPr id="25" name="Freeform 24">
              <a:extLst>
                <a:ext uri="{FF2B5EF4-FFF2-40B4-BE49-F238E27FC236}">
                  <a16:creationId xmlns:a16="http://schemas.microsoft.com/office/drawing/2014/main" id="{C5FF8648-C03B-0344-A3F3-392AEDA2DA93}"/>
                </a:ext>
              </a:extLst>
            </p:cNvPr>
            <p:cNvSpPr/>
            <p:nvPr/>
          </p:nvSpPr>
          <p:spPr>
            <a:xfrm>
              <a:off x="7408127" y="3166569"/>
              <a:ext cx="941960" cy="2268843"/>
            </a:xfrm>
            <a:custGeom>
              <a:avLst/>
              <a:gdLst>
                <a:gd name="connsiteX0" fmla="*/ 915833 w 941960"/>
                <a:gd name="connsiteY0" fmla="*/ 214494 h 2268843"/>
                <a:gd name="connsiteX1" fmla="*/ 562354 w 941960"/>
                <a:gd name="connsiteY1" fmla="*/ 2143871 h 2268843"/>
                <a:gd name="connsiteX2" fmla="*/ 417754 w 941960"/>
                <a:gd name="connsiteY2" fmla="*/ 2267513 h 2268843"/>
                <a:gd name="connsiteX3" fmla="*/ 117416 w 941960"/>
                <a:gd name="connsiteY3" fmla="*/ 2267513 h 2268843"/>
                <a:gd name="connsiteX4" fmla="*/ 5404 w 941960"/>
                <a:gd name="connsiteY4" fmla="*/ 2128314 h 2268843"/>
                <a:gd name="connsiteX5" fmla="*/ 342424 w 941960"/>
                <a:gd name="connsiteY5" fmla="*/ 231608 h 2268843"/>
                <a:gd name="connsiteX6" fmla="*/ 854177 w 941960"/>
                <a:gd name="connsiteY6" fmla="*/ 16832 h 2268843"/>
                <a:gd name="connsiteX7" fmla="*/ 907563 w 941960"/>
                <a:gd name="connsiteY7" fmla="*/ -281 h 2268843"/>
                <a:gd name="connsiteX8" fmla="*/ 941789 w 941960"/>
                <a:gd name="connsiteY8" fmla="*/ 43034 h 2268843"/>
                <a:gd name="connsiteX9" fmla="*/ 915833 w 941960"/>
                <a:gd name="connsiteY9" fmla="*/ 214986 h 226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1960" h="2268843">
                  <a:moveTo>
                    <a:pt x="915833" y="214494"/>
                  </a:moveTo>
                  <a:cubicBezTo>
                    <a:pt x="797270" y="872250"/>
                    <a:pt x="681491" y="1486362"/>
                    <a:pt x="562354" y="2143871"/>
                  </a:cubicBezTo>
                  <a:cubicBezTo>
                    <a:pt x="547043" y="2227718"/>
                    <a:pt x="498815" y="2266693"/>
                    <a:pt x="417754" y="2267513"/>
                  </a:cubicBezTo>
                  <a:cubicBezTo>
                    <a:pt x="317451" y="2268331"/>
                    <a:pt x="217147" y="2269396"/>
                    <a:pt x="117416" y="2267513"/>
                  </a:cubicBezTo>
                  <a:cubicBezTo>
                    <a:pt x="14083" y="2265466"/>
                    <a:pt x="-13592" y="2232140"/>
                    <a:pt x="5404" y="2128314"/>
                  </a:cubicBezTo>
                  <a:cubicBezTo>
                    <a:pt x="63948" y="1801279"/>
                    <a:pt x="291986" y="521468"/>
                    <a:pt x="342424" y="231608"/>
                  </a:cubicBezTo>
                  <a:cubicBezTo>
                    <a:pt x="528129" y="166103"/>
                    <a:pt x="686322" y="105347"/>
                    <a:pt x="854177" y="16832"/>
                  </a:cubicBezTo>
                  <a:cubicBezTo>
                    <a:pt x="870387" y="7028"/>
                    <a:pt x="888673" y="1166"/>
                    <a:pt x="907563" y="-281"/>
                  </a:cubicBezTo>
                  <a:cubicBezTo>
                    <a:pt x="933683" y="-281"/>
                    <a:pt x="941789" y="16095"/>
                    <a:pt x="941789" y="43034"/>
                  </a:cubicBezTo>
                  <a:cubicBezTo>
                    <a:pt x="941789" y="72512"/>
                    <a:pt x="920419" y="189439"/>
                    <a:pt x="915833" y="214986"/>
                  </a:cubicBezTo>
                </a:path>
              </a:pathLst>
            </a:custGeom>
            <a:solidFill>
              <a:srgbClr val="007FC8"/>
            </a:solidFill>
            <a:ln w="8188"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ED85D80C-3D9A-B546-BA16-9AA3F30336CC}"/>
                </a:ext>
              </a:extLst>
            </p:cNvPr>
            <p:cNvSpPr/>
            <p:nvPr/>
          </p:nvSpPr>
          <p:spPr>
            <a:xfrm>
              <a:off x="9106311" y="1353270"/>
              <a:ext cx="1227083" cy="741558"/>
            </a:xfrm>
            <a:custGeom>
              <a:avLst/>
              <a:gdLst>
                <a:gd name="connsiteX0" fmla="*/ 1226832 w 1227083"/>
                <a:gd name="connsiteY0" fmla="*/ 365105 h 741558"/>
                <a:gd name="connsiteX1" fmla="*/ 1226832 w 1227083"/>
                <a:gd name="connsiteY1" fmla="*/ 365105 h 741558"/>
                <a:gd name="connsiteX2" fmla="*/ 1219135 w 1227083"/>
                <a:gd name="connsiteY2" fmla="*/ 346436 h 741558"/>
                <a:gd name="connsiteX3" fmla="*/ 883916 w 1227083"/>
                <a:gd name="connsiteY3" fmla="*/ 5399 h 741558"/>
                <a:gd name="connsiteX4" fmla="*/ 854685 w 1227083"/>
                <a:gd name="connsiteY4" fmla="*/ 4826 h 741558"/>
                <a:gd name="connsiteX5" fmla="*/ 21797 w 1227083"/>
                <a:gd name="connsiteY5" fmla="*/ 349302 h 741558"/>
                <a:gd name="connsiteX6" fmla="*/ 835 w 1227083"/>
                <a:gd name="connsiteY6" fmla="*/ 369527 h 741558"/>
                <a:gd name="connsiteX7" fmla="*/ 16 w 1227083"/>
                <a:gd name="connsiteY7" fmla="*/ 373949 h 741558"/>
                <a:gd name="connsiteX8" fmla="*/ 13853 w 1227083"/>
                <a:gd name="connsiteY8" fmla="*/ 394092 h 741558"/>
                <a:gd name="connsiteX9" fmla="*/ 721548 w 1227083"/>
                <a:gd name="connsiteY9" fmla="*/ 734473 h 741558"/>
                <a:gd name="connsiteX10" fmla="*/ 761096 w 1227083"/>
                <a:gd name="connsiteY10" fmla="*/ 733737 h 741558"/>
                <a:gd name="connsiteX11" fmla="*/ 1210210 w 1227083"/>
                <a:gd name="connsiteY11" fmla="*/ 396957 h 741558"/>
                <a:gd name="connsiteX12" fmla="*/ 1224539 w 1227083"/>
                <a:gd name="connsiteY12" fmla="*/ 378370 h 741558"/>
                <a:gd name="connsiteX13" fmla="*/ 1224539 w 1227083"/>
                <a:gd name="connsiteY13" fmla="*/ 378370 h 741558"/>
                <a:gd name="connsiteX14" fmla="*/ 1226258 w 1227083"/>
                <a:gd name="connsiteY14" fmla="*/ 371738 h 741558"/>
                <a:gd name="connsiteX15" fmla="*/ 1226913 w 1227083"/>
                <a:gd name="connsiteY15" fmla="*/ 365106 h 74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83" h="741558">
                  <a:moveTo>
                    <a:pt x="1226832" y="365105"/>
                  </a:moveTo>
                  <a:lnTo>
                    <a:pt x="1226832" y="365105"/>
                  </a:lnTo>
                  <a:cubicBezTo>
                    <a:pt x="1226685" y="358140"/>
                    <a:pt x="1223940" y="351481"/>
                    <a:pt x="1219135" y="346436"/>
                  </a:cubicBezTo>
                  <a:lnTo>
                    <a:pt x="883916" y="5399"/>
                  </a:lnTo>
                  <a:cubicBezTo>
                    <a:pt x="875638" y="-1952"/>
                    <a:pt x="863244" y="-2195"/>
                    <a:pt x="854685" y="4826"/>
                  </a:cubicBezTo>
                  <a:cubicBezTo>
                    <a:pt x="641796" y="156635"/>
                    <a:pt x="291020" y="285271"/>
                    <a:pt x="21797" y="349302"/>
                  </a:cubicBezTo>
                  <a:cubicBezTo>
                    <a:pt x="11613" y="351661"/>
                    <a:pt x="3556" y="359435"/>
                    <a:pt x="835" y="369527"/>
                  </a:cubicBezTo>
                  <a:cubicBezTo>
                    <a:pt x="443" y="370977"/>
                    <a:pt x="169" y="372455"/>
                    <a:pt x="16" y="373949"/>
                  </a:cubicBezTo>
                  <a:cubicBezTo>
                    <a:pt x="-1327" y="383244"/>
                    <a:pt x="4696" y="392011"/>
                    <a:pt x="13853" y="394092"/>
                  </a:cubicBezTo>
                  <a:cubicBezTo>
                    <a:pt x="258431" y="457632"/>
                    <a:pt x="560980" y="584466"/>
                    <a:pt x="721548" y="734473"/>
                  </a:cubicBezTo>
                  <a:cubicBezTo>
                    <a:pt x="733177" y="743816"/>
                    <a:pt x="749823" y="743506"/>
                    <a:pt x="761096" y="733737"/>
                  </a:cubicBezTo>
                  <a:lnTo>
                    <a:pt x="1210210" y="396957"/>
                  </a:lnTo>
                  <a:cubicBezTo>
                    <a:pt x="1216675" y="392269"/>
                    <a:pt x="1221649" y="385815"/>
                    <a:pt x="1224539" y="378370"/>
                  </a:cubicBezTo>
                  <a:lnTo>
                    <a:pt x="1224539" y="378370"/>
                  </a:lnTo>
                  <a:cubicBezTo>
                    <a:pt x="1225350" y="376228"/>
                    <a:pt x="1225927" y="374004"/>
                    <a:pt x="1226258" y="371738"/>
                  </a:cubicBezTo>
                  <a:cubicBezTo>
                    <a:pt x="1226679" y="369552"/>
                    <a:pt x="1226898" y="367332"/>
                    <a:pt x="1226913" y="365106"/>
                  </a:cubicBezTo>
                </a:path>
              </a:pathLst>
            </a:custGeom>
            <a:solidFill>
              <a:srgbClr val="00A3E2"/>
            </a:solidFill>
            <a:ln w="8188"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A53857AE-94A7-4643-BF8C-6BAE77BE2013}"/>
                </a:ext>
              </a:extLst>
            </p:cNvPr>
            <p:cNvSpPr/>
            <p:nvPr/>
          </p:nvSpPr>
          <p:spPr>
            <a:xfrm>
              <a:off x="8959018" y="2212437"/>
              <a:ext cx="1227483" cy="741574"/>
            </a:xfrm>
            <a:custGeom>
              <a:avLst/>
              <a:gdLst>
                <a:gd name="connsiteX0" fmla="*/ 1227312 w 1227483"/>
                <a:gd name="connsiteY0" fmla="*/ 365122 h 741574"/>
                <a:gd name="connsiteX1" fmla="*/ 1227312 w 1227483"/>
                <a:gd name="connsiteY1" fmla="*/ 365122 h 741574"/>
                <a:gd name="connsiteX2" fmla="*/ 1219124 w 1227483"/>
                <a:gd name="connsiteY2" fmla="*/ 346453 h 741574"/>
                <a:gd name="connsiteX3" fmla="*/ 883824 w 1227483"/>
                <a:gd name="connsiteY3" fmla="*/ 5416 h 741574"/>
                <a:gd name="connsiteX4" fmla="*/ 854674 w 1227483"/>
                <a:gd name="connsiteY4" fmla="*/ 4843 h 741574"/>
                <a:gd name="connsiteX5" fmla="*/ 21787 w 1227483"/>
                <a:gd name="connsiteY5" fmla="*/ 349319 h 741574"/>
                <a:gd name="connsiteX6" fmla="*/ 825 w 1227483"/>
                <a:gd name="connsiteY6" fmla="*/ 369462 h 741574"/>
                <a:gd name="connsiteX7" fmla="*/ 6 w 1227483"/>
                <a:gd name="connsiteY7" fmla="*/ 373965 h 741574"/>
                <a:gd name="connsiteX8" fmla="*/ 13843 w 1227483"/>
                <a:gd name="connsiteY8" fmla="*/ 394108 h 741574"/>
                <a:gd name="connsiteX9" fmla="*/ 721538 w 1227483"/>
                <a:gd name="connsiteY9" fmla="*/ 734490 h 741574"/>
                <a:gd name="connsiteX10" fmla="*/ 761086 w 1227483"/>
                <a:gd name="connsiteY10" fmla="*/ 733753 h 741574"/>
                <a:gd name="connsiteX11" fmla="*/ 1210364 w 1227483"/>
                <a:gd name="connsiteY11" fmla="*/ 396974 h 741574"/>
                <a:gd name="connsiteX12" fmla="*/ 1224611 w 1227483"/>
                <a:gd name="connsiteY12" fmla="*/ 378387 h 741574"/>
                <a:gd name="connsiteX13" fmla="*/ 1224611 w 1227483"/>
                <a:gd name="connsiteY13" fmla="*/ 378387 h 741574"/>
                <a:gd name="connsiteX14" fmla="*/ 1226248 w 1227483"/>
                <a:gd name="connsiteY14" fmla="*/ 371673 h 741574"/>
                <a:gd name="connsiteX15" fmla="*/ 1226903 w 1227483"/>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483" h="741574">
                  <a:moveTo>
                    <a:pt x="1227312" y="365122"/>
                  </a:moveTo>
                  <a:lnTo>
                    <a:pt x="1227312" y="365122"/>
                  </a:lnTo>
                  <a:cubicBezTo>
                    <a:pt x="1227058" y="358084"/>
                    <a:pt x="1224130" y="351408"/>
                    <a:pt x="1219124" y="346453"/>
                  </a:cubicBezTo>
                  <a:lnTo>
                    <a:pt x="883824" y="5416"/>
                  </a:lnTo>
                  <a:cubicBezTo>
                    <a:pt x="875586" y="-1957"/>
                    <a:pt x="863196" y="-2201"/>
                    <a:pt x="854674" y="4843"/>
                  </a:cubicBezTo>
                  <a:cubicBezTo>
                    <a:pt x="641786" y="156570"/>
                    <a:pt x="291092" y="285206"/>
                    <a:pt x="21787" y="349319"/>
                  </a:cubicBezTo>
                  <a:cubicBezTo>
                    <a:pt x="11625" y="351664"/>
                    <a:pt x="3572" y="359401"/>
                    <a:pt x="825" y="369462"/>
                  </a:cubicBezTo>
                  <a:cubicBezTo>
                    <a:pt x="441" y="370941"/>
                    <a:pt x="167" y="372446"/>
                    <a:pt x="6" y="373965"/>
                  </a:cubicBezTo>
                  <a:cubicBezTo>
                    <a:pt x="-1296" y="383251"/>
                    <a:pt x="4710" y="391993"/>
                    <a:pt x="13843" y="394108"/>
                  </a:cubicBezTo>
                  <a:cubicBezTo>
                    <a:pt x="258421" y="457567"/>
                    <a:pt x="560969" y="584483"/>
                    <a:pt x="721538" y="734490"/>
                  </a:cubicBezTo>
                  <a:cubicBezTo>
                    <a:pt x="733167" y="743833"/>
                    <a:pt x="749813" y="743522"/>
                    <a:pt x="761086" y="733753"/>
                  </a:cubicBezTo>
                  <a:lnTo>
                    <a:pt x="1210364" y="396974"/>
                  </a:lnTo>
                  <a:cubicBezTo>
                    <a:pt x="1216789" y="392264"/>
                    <a:pt x="1221732" y="385815"/>
                    <a:pt x="1224611" y="378387"/>
                  </a:cubicBezTo>
                  <a:lnTo>
                    <a:pt x="1224611" y="378387"/>
                  </a:lnTo>
                  <a:cubicBezTo>
                    <a:pt x="1225396" y="376215"/>
                    <a:pt x="1225945" y="373963"/>
                    <a:pt x="1226248" y="371673"/>
                  </a:cubicBezTo>
                  <a:cubicBezTo>
                    <a:pt x="1226705" y="369520"/>
                    <a:pt x="1226925" y="367323"/>
                    <a:pt x="1226903" y="365122"/>
                  </a:cubicBezTo>
                </a:path>
              </a:pathLst>
            </a:custGeom>
            <a:solidFill>
              <a:srgbClr val="00A3E2"/>
            </a:solidFill>
            <a:ln w="8188"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F4F47DD0-C6F3-0F46-935F-6E958BF12507}"/>
                </a:ext>
              </a:extLst>
            </p:cNvPr>
            <p:cNvSpPr/>
            <p:nvPr/>
          </p:nvSpPr>
          <p:spPr>
            <a:xfrm>
              <a:off x="7764610" y="1353279"/>
              <a:ext cx="1227338" cy="741548"/>
            </a:xfrm>
            <a:custGeom>
              <a:avLst/>
              <a:gdLst>
                <a:gd name="connsiteX0" fmla="*/ 1227167 w 1227338"/>
                <a:gd name="connsiteY0" fmla="*/ 365096 h 741548"/>
                <a:gd name="connsiteX1" fmla="*/ 1227167 w 1227338"/>
                <a:gd name="connsiteY1" fmla="*/ 365096 h 741548"/>
                <a:gd name="connsiteX2" fmla="*/ 1219552 w 1227338"/>
                <a:gd name="connsiteY2" fmla="*/ 346427 h 741548"/>
                <a:gd name="connsiteX3" fmla="*/ 883842 w 1227338"/>
                <a:gd name="connsiteY3" fmla="*/ 5390 h 741548"/>
                <a:gd name="connsiteX4" fmla="*/ 854692 w 1227338"/>
                <a:gd name="connsiteY4" fmla="*/ 4817 h 741548"/>
                <a:gd name="connsiteX5" fmla="*/ 21804 w 1227338"/>
                <a:gd name="connsiteY5" fmla="*/ 349293 h 741548"/>
                <a:gd name="connsiteX6" fmla="*/ 842 w 1227338"/>
                <a:gd name="connsiteY6" fmla="*/ 369518 h 741548"/>
                <a:gd name="connsiteX7" fmla="*/ 24 w 1227338"/>
                <a:gd name="connsiteY7" fmla="*/ 373940 h 741548"/>
                <a:gd name="connsiteX8" fmla="*/ 13943 w 1227338"/>
                <a:gd name="connsiteY8" fmla="*/ 394082 h 741548"/>
                <a:gd name="connsiteX9" fmla="*/ 721555 w 1227338"/>
                <a:gd name="connsiteY9" fmla="*/ 734464 h 741548"/>
                <a:gd name="connsiteX10" fmla="*/ 761103 w 1227338"/>
                <a:gd name="connsiteY10" fmla="*/ 733727 h 741548"/>
                <a:gd name="connsiteX11" fmla="*/ 1210299 w 1227338"/>
                <a:gd name="connsiteY11" fmla="*/ 396948 h 741548"/>
                <a:gd name="connsiteX12" fmla="*/ 1224464 w 1227338"/>
                <a:gd name="connsiteY12" fmla="*/ 378361 h 741548"/>
                <a:gd name="connsiteX13" fmla="*/ 1224464 w 1227338"/>
                <a:gd name="connsiteY13" fmla="*/ 378361 h 741548"/>
                <a:gd name="connsiteX14" fmla="*/ 1226102 w 1227338"/>
                <a:gd name="connsiteY14" fmla="*/ 371729 h 741548"/>
                <a:gd name="connsiteX15" fmla="*/ 1226756 w 1227338"/>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8" h="741548">
                  <a:moveTo>
                    <a:pt x="1227167" y="365096"/>
                  </a:moveTo>
                  <a:lnTo>
                    <a:pt x="1227167" y="365096"/>
                  </a:lnTo>
                  <a:cubicBezTo>
                    <a:pt x="1227083" y="358134"/>
                    <a:pt x="1224362" y="351462"/>
                    <a:pt x="1219552" y="346427"/>
                  </a:cubicBezTo>
                  <a:lnTo>
                    <a:pt x="883842" y="5390"/>
                  </a:lnTo>
                  <a:cubicBezTo>
                    <a:pt x="875591" y="-1949"/>
                    <a:pt x="863226" y="-2192"/>
                    <a:pt x="854692" y="4817"/>
                  </a:cubicBezTo>
                  <a:cubicBezTo>
                    <a:pt x="641803" y="156626"/>
                    <a:pt x="291027" y="285262"/>
                    <a:pt x="21804" y="349293"/>
                  </a:cubicBezTo>
                  <a:cubicBezTo>
                    <a:pt x="11630" y="351668"/>
                    <a:pt x="3580" y="359435"/>
                    <a:pt x="842" y="369518"/>
                  </a:cubicBezTo>
                  <a:cubicBezTo>
                    <a:pt x="412" y="370958"/>
                    <a:pt x="137" y="372441"/>
                    <a:pt x="24" y="373940"/>
                  </a:cubicBezTo>
                  <a:cubicBezTo>
                    <a:pt x="-1356" y="383270"/>
                    <a:pt x="4728" y="392074"/>
                    <a:pt x="13943" y="394082"/>
                  </a:cubicBezTo>
                  <a:cubicBezTo>
                    <a:pt x="258521" y="457623"/>
                    <a:pt x="560987" y="584457"/>
                    <a:pt x="721555" y="734464"/>
                  </a:cubicBezTo>
                  <a:cubicBezTo>
                    <a:pt x="733185" y="743807"/>
                    <a:pt x="749831" y="743496"/>
                    <a:pt x="761103" y="733727"/>
                  </a:cubicBezTo>
                  <a:lnTo>
                    <a:pt x="1210299" y="396948"/>
                  </a:lnTo>
                  <a:cubicBezTo>
                    <a:pt x="1216726" y="392260"/>
                    <a:pt x="1221649" y="385801"/>
                    <a:pt x="1224464" y="378361"/>
                  </a:cubicBezTo>
                  <a:lnTo>
                    <a:pt x="1224464" y="378361"/>
                  </a:lnTo>
                  <a:cubicBezTo>
                    <a:pt x="1225212" y="376205"/>
                    <a:pt x="1225760" y="373985"/>
                    <a:pt x="1226102" y="371729"/>
                  </a:cubicBezTo>
                  <a:cubicBezTo>
                    <a:pt x="1226562" y="369549"/>
                    <a:pt x="1226782" y="367325"/>
                    <a:pt x="1226756" y="365096"/>
                  </a:cubicBezTo>
                </a:path>
              </a:pathLst>
            </a:custGeom>
            <a:solidFill>
              <a:srgbClr val="00A3E2"/>
            </a:solidFill>
            <a:ln w="8188" cap="flat">
              <a:no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709CB379-36AF-1B41-9D54-570D4E491D5D}"/>
                </a:ext>
              </a:extLst>
            </p:cNvPr>
            <p:cNvSpPr/>
            <p:nvPr/>
          </p:nvSpPr>
          <p:spPr>
            <a:xfrm>
              <a:off x="7620111" y="2212437"/>
              <a:ext cx="1227317" cy="741574"/>
            </a:xfrm>
            <a:custGeom>
              <a:avLst/>
              <a:gdLst>
                <a:gd name="connsiteX0" fmla="*/ 1227147 w 1227317"/>
                <a:gd name="connsiteY0" fmla="*/ 365122 h 741574"/>
                <a:gd name="connsiteX1" fmla="*/ 1227147 w 1227317"/>
                <a:gd name="connsiteY1" fmla="*/ 365122 h 741574"/>
                <a:gd name="connsiteX2" fmla="*/ 1219532 w 1227317"/>
                <a:gd name="connsiteY2" fmla="*/ 346453 h 741574"/>
                <a:gd name="connsiteX3" fmla="*/ 883822 w 1227317"/>
                <a:gd name="connsiteY3" fmla="*/ 5416 h 741574"/>
                <a:gd name="connsiteX4" fmla="*/ 854672 w 1227317"/>
                <a:gd name="connsiteY4" fmla="*/ 4843 h 741574"/>
                <a:gd name="connsiteX5" fmla="*/ 21784 w 1227317"/>
                <a:gd name="connsiteY5" fmla="*/ 349319 h 741574"/>
                <a:gd name="connsiteX6" fmla="*/ 822 w 1227317"/>
                <a:gd name="connsiteY6" fmla="*/ 369462 h 741574"/>
                <a:gd name="connsiteX7" fmla="*/ 4 w 1227317"/>
                <a:gd name="connsiteY7" fmla="*/ 373965 h 741574"/>
                <a:gd name="connsiteX8" fmla="*/ 13923 w 1227317"/>
                <a:gd name="connsiteY8" fmla="*/ 394108 h 741574"/>
                <a:gd name="connsiteX9" fmla="*/ 721535 w 1227317"/>
                <a:gd name="connsiteY9" fmla="*/ 734490 h 741574"/>
                <a:gd name="connsiteX10" fmla="*/ 761083 w 1227317"/>
                <a:gd name="connsiteY10" fmla="*/ 733753 h 741574"/>
                <a:gd name="connsiteX11" fmla="*/ 1210279 w 1227317"/>
                <a:gd name="connsiteY11" fmla="*/ 396974 h 741574"/>
                <a:gd name="connsiteX12" fmla="*/ 1224526 w 1227317"/>
                <a:gd name="connsiteY12" fmla="*/ 378387 h 741574"/>
                <a:gd name="connsiteX13" fmla="*/ 1224526 w 1227317"/>
                <a:gd name="connsiteY13" fmla="*/ 378387 h 741574"/>
                <a:gd name="connsiteX14" fmla="*/ 1226164 w 1227317"/>
                <a:gd name="connsiteY14" fmla="*/ 371673 h 741574"/>
                <a:gd name="connsiteX15" fmla="*/ 1226818 w 1227317"/>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17" h="741574">
                  <a:moveTo>
                    <a:pt x="1227147" y="365122"/>
                  </a:moveTo>
                  <a:lnTo>
                    <a:pt x="1227147" y="365122"/>
                  </a:lnTo>
                  <a:cubicBezTo>
                    <a:pt x="1227104" y="358152"/>
                    <a:pt x="1224376" y="351466"/>
                    <a:pt x="1219532" y="346453"/>
                  </a:cubicBezTo>
                  <a:lnTo>
                    <a:pt x="883822" y="5416"/>
                  </a:lnTo>
                  <a:cubicBezTo>
                    <a:pt x="875584" y="-1957"/>
                    <a:pt x="863194" y="-2201"/>
                    <a:pt x="854672" y="4843"/>
                  </a:cubicBezTo>
                  <a:cubicBezTo>
                    <a:pt x="641784" y="156570"/>
                    <a:pt x="291007" y="285206"/>
                    <a:pt x="21784" y="349319"/>
                  </a:cubicBezTo>
                  <a:cubicBezTo>
                    <a:pt x="11622" y="351664"/>
                    <a:pt x="3570" y="359401"/>
                    <a:pt x="822" y="369462"/>
                  </a:cubicBezTo>
                  <a:cubicBezTo>
                    <a:pt x="438" y="370941"/>
                    <a:pt x="165" y="372446"/>
                    <a:pt x="4" y="373965"/>
                  </a:cubicBezTo>
                  <a:cubicBezTo>
                    <a:pt x="-1293" y="383276"/>
                    <a:pt x="4756" y="392029"/>
                    <a:pt x="13923" y="394108"/>
                  </a:cubicBezTo>
                  <a:cubicBezTo>
                    <a:pt x="258501" y="457567"/>
                    <a:pt x="560968" y="584483"/>
                    <a:pt x="721535" y="734490"/>
                  </a:cubicBezTo>
                  <a:cubicBezTo>
                    <a:pt x="733165" y="743833"/>
                    <a:pt x="749811" y="743522"/>
                    <a:pt x="761083" y="733753"/>
                  </a:cubicBezTo>
                  <a:lnTo>
                    <a:pt x="1210279" y="396974"/>
                  </a:lnTo>
                  <a:cubicBezTo>
                    <a:pt x="1216657" y="392217"/>
                    <a:pt x="1221589" y="385782"/>
                    <a:pt x="1224526" y="378387"/>
                  </a:cubicBezTo>
                  <a:lnTo>
                    <a:pt x="1224526" y="378387"/>
                  </a:lnTo>
                  <a:cubicBezTo>
                    <a:pt x="1225274" y="376203"/>
                    <a:pt x="1225822" y="373956"/>
                    <a:pt x="1226164" y="371673"/>
                  </a:cubicBezTo>
                  <a:cubicBezTo>
                    <a:pt x="1226620" y="369520"/>
                    <a:pt x="1226840" y="367323"/>
                    <a:pt x="1226818" y="365122"/>
                  </a:cubicBezTo>
                </a:path>
              </a:pathLst>
            </a:custGeom>
            <a:solidFill>
              <a:srgbClr val="007FC8"/>
            </a:solidFill>
            <a:ln w="8188" cap="flat">
              <a:no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18838EEB-87F9-CB44-8F5D-AC1014936322}"/>
                </a:ext>
              </a:extLst>
            </p:cNvPr>
            <p:cNvSpPr/>
            <p:nvPr/>
          </p:nvSpPr>
          <p:spPr>
            <a:xfrm>
              <a:off x="6427748" y="1353279"/>
              <a:ext cx="1227337" cy="741548"/>
            </a:xfrm>
            <a:custGeom>
              <a:avLst/>
              <a:gdLst>
                <a:gd name="connsiteX0" fmla="*/ 1227166 w 1227337"/>
                <a:gd name="connsiteY0" fmla="*/ 365096 h 741548"/>
                <a:gd name="connsiteX1" fmla="*/ 1227166 w 1227337"/>
                <a:gd name="connsiteY1" fmla="*/ 365096 h 741548"/>
                <a:gd name="connsiteX2" fmla="*/ 1219551 w 1227337"/>
                <a:gd name="connsiteY2" fmla="*/ 346427 h 741548"/>
                <a:gd name="connsiteX3" fmla="*/ 883841 w 1227337"/>
                <a:gd name="connsiteY3" fmla="*/ 5390 h 741548"/>
                <a:gd name="connsiteX4" fmla="*/ 854691 w 1227337"/>
                <a:gd name="connsiteY4" fmla="*/ 4817 h 741548"/>
                <a:gd name="connsiteX5" fmla="*/ 21722 w 1227337"/>
                <a:gd name="connsiteY5" fmla="*/ 349293 h 741548"/>
                <a:gd name="connsiteX6" fmla="*/ 842 w 1227337"/>
                <a:gd name="connsiteY6" fmla="*/ 369518 h 741548"/>
                <a:gd name="connsiteX7" fmla="*/ 24 w 1227337"/>
                <a:gd name="connsiteY7" fmla="*/ 373940 h 741548"/>
                <a:gd name="connsiteX8" fmla="*/ 13944 w 1227337"/>
                <a:gd name="connsiteY8" fmla="*/ 394082 h 741548"/>
                <a:gd name="connsiteX9" fmla="*/ 721554 w 1227337"/>
                <a:gd name="connsiteY9" fmla="*/ 734464 h 741548"/>
                <a:gd name="connsiteX10" fmla="*/ 761102 w 1227337"/>
                <a:gd name="connsiteY10" fmla="*/ 733727 h 741548"/>
                <a:gd name="connsiteX11" fmla="*/ 1210298 w 1227337"/>
                <a:gd name="connsiteY11" fmla="*/ 396948 h 741548"/>
                <a:gd name="connsiteX12" fmla="*/ 1224463 w 1227337"/>
                <a:gd name="connsiteY12" fmla="*/ 378361 h 741548"/>
                <a:gd name="connsiteX13" fmla="*/ 1224463 w 1227337"/>
                <a:gd name="connsiteY13" fmla="*/ 378361 h 741548"/>
                <a:gd name="connsiteX14" fmla="*/ 1226101 w 1227337"/>
                <a:gd name="connsiteY14" fmla="*/ 371729 h 741548"/>
                <a:gd name="connsiteX15" fmla="*/ 1226755 w 1227337"/>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7" h="741548">
                  <a:moveTo>
                    <a:pt x="1227166" y="365096"/>
                  </a:moveTo>
                  <a:lnTo>
                    <a:pt x="1227166" y="365096"/>
                  </a:lnTo>
                  <a:cubicBezTo>
                    <a:pt x="1227082" y="358134"/>
                    <a:pt x="1224361" y="351462"/>
                    <a:pt x="1219551" y="346427"/>
                  </a:cubicBezTo>
                  <a:lnTo>
                    <a:pt x="883841" y="5390"/>
                  </a:lnTo>
                  <a:cubicBezTo>
                    <a:pt x="875590" y="-1949"/>
                    <a:pt x="863225" y="-2192"/>
                    <a:pt x="854691" y="4817"/>
                  </a:cubicBezTo>
                  <a:cubicBezTo>
                    <a:pt x="641803" y="156626"/>
                    <a:pt x="291027" y="285262"/>
                    <a:pt x="21722" y="349293"/>
                  </a:cubicBezTo>
                  <a:cubicBezTo>
                    <a:pt x="11579" y="351694"/>
                    <a:pt x="3566" y="359457"/>
                    <a:pt x="842" y="369518"/>
                  </a:cubicBezTo>
                  <a:cubicBezTo>
                    <a:pt x="451" y="370967"/>
                    <a:pt x="177" y="372446"/>
                    <a:pt x="24" y="373940"/>
                  </a:cubicBezTo>
                  <a:cubicBezTo>
                    <a:pt x="-1356" y="383270"/>
                    <a:pt x="4728" y="392074"/>
                    <a:pt x="13944" y="394082"/>
                  </a:cubicBezTo>
                  <a:cubicBezTo>
                    <a:pt x="258438" y="457623"/>
                    <a:pt x="560987" y="584457"/>
                    <a:pt x="721554" y="734464"/>
                  </a:cubicBezTo>
                  <a:cubicBezTo>
                    <a:pt x="733184" y="743807"/>
                    <a:pt x="749830" y="743496"/>
                    <a:pt x="761102" y="733727"/>
                  </a:cubicBezTo>
                  <a:lnTo>
                    <a:pt x="1210298" y="396948"/>
                  </a:lnTo>
                  <a:cubicBezTo>
                    <a:pt x="1216693" y="392227"/>
                    <a:pt x="1221607" y="385779"/>
                    <a:pt x="1224463" y="378361"/>
                  </a:cubicBezTo>
                  <a:lnTo>
                    <a:pt x="1224463" y="378361"/>
                  </a:lnTo>
                  <a:cubicBezTo>
                    <a:pt x="1225249" y="376216"/>
                    <a:pt x="1225798" y="373993"/>
                    <a:pt x="1226101" y="371729"/>
                  </a:cubicBezTo>
                  <a:cubicBezTo>
                    <a:pt x="1226561" y="369549"/>
                    <a:pt x="1226781" y="367325"/>
                    <a:pt x="1226755" y="365096"/>
                  </a:cubicBezTo>
                </a:path>
              </a:pathLst>
            </a:custGeom>
            <a:solidFill>
              <a:srgbClr val="00A3E2"/>
            </a:solidFill>
            <a:ln w="8188" cap="flat">
              <a:no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4B1D2D24-C025-1842-A0B0-FEA354DE810B}"/>
                </a:ext>
              </a:extLst>
            </p:cNvPr>
            <p:cNvSpPr/>
            <p:nvPr/>
          </p:nvSpPr>
          <p:spPr>
            <a:xfrm>
              <a:off x="5089011" y="1353279"/>
              <a:ext cx="1227001" cy="741548"/>
            </a:xfrm>
            <a:custGeom>
              <a:avLst/>
              <a:gdLst>
                <a:gd name="connsiteX0" fmla="*/ 1226831 w 1227001"/>
                <a:gd name="connsiteY0" fmla="*/ 365096 h 741548"/>
                <a:gd name="connsiteX1" fmla="*/ 1226831 w 1227001"/>
                <a:gd name="connsiteY1" fmla="*/ 365096 h 741548"/>
                <a:gd name="connsiteX2" fmla="*/ 1219134 w 1227001"/>
                <a:gd name="connsiteY2" fmla="*/ 346427 h 741548"/>
                <a:gd name="connsiteX3" fmla="*/ 883833 w 1227001"/>
                <a:gd name="connsiteY3" fmla="*/ 5390 h 741548"/>
                <a:gd name="connsiteX4" fmla="*/ 854684 w 1227001"/>
                <a:gd name="connsiteY4" fmla="*/ 4817 h 741548"/>
                <a:gd name="connsiteX5" fmla="*/ 21714 w 1227001"/>
                <a:gd name="connsiteY5" fmla="*/ 349293 h 741548"/>
                <a:gd name="connsiteX6" fmla="*/ 835 w 1227001"/>
                <a:gd name="connsiteY6" fmla="*/ 369518 h 741548"/>
                <a:gd name="connsiteX7" fmla="*/ 16 w 1227001"/>
                <a:gd name="connsiteY7" fmla="*/ 373940 h 741548"/>
                <a:gd name="connsiteX8" fmla="*/ 13854 w 1227001"/>
                <a:gd name="connsiteY8" fmla="*/ 394082 h 741548"/>
                <a:gd name="connsiteX9" fmla="*/ 721546 w 1227001"/>
                <a:gd name="connsiteY9" fmla="*/ 734464 h 741548"/>
                <a:gd name="connsiteX10" fmla="*/ 761095 w 1227001"/>
                <a:gd name="connsiteY10" fmla="*/ 733727 h 741548"/>
                <a:gd name="connsiteX11" fmla="*/ 1210291 w 1227001"/>
                <a:gd name="connsiteY11" fmla="*/ 396948 h 741548"/>
                <a:gd name="connsiteX12" fmla="*/ 1224456 w 1227001"/>
                <a:gd name="connsiteY12" fmla="*/ 378361 h 741548"/>
                <a:gd name="connsiteX13" fmla="*/ 1224456 w 1227001"/>
                <a:gd name="connsiteY13" fmla="*/ 378361 h 741548"/>
                <a:gd name="connsiteX14" fmla="*/ 1226094 w 1227001"/>
                <a:gd name="connsiteY14" fmla="*/ 371729 h 741548"/>
                <a:gd name="connsiteX15" fmla="*/ 1226749 w 1227001"/>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01" h="741548">
                  <a:moveTo>
                    <a:pt x="1226831" y="365096"/>
                  </a:moveTo>
                  <a:lnTo>
                    <a:pt x="1226831" y="365096"/>
                  </a:lnTo>
                  <a:cubicBezTo>
                    <a:pt x="1226716" y="358124"/>
                    <a:pt x="1223966" y="351454"/>
                    <a:pt x="1219134" y="346427"/>
                  </a:cubicBezTo>
                  <a:lnTo>
                    <a:pt x="883833" y="5390"/>
                  </a:lnTo>
                  <a:cubicBezTo>
                    <a:pt x="875582" y="-1949"/>
                    <a:pt x="863217" y="-2192"/>
                    <a:pt x="854684" y="4817"/>
                  </a:cubicBezTo>
                  <a:cubicBezTo>
                    <a:pt x="641795" y="156626"/>
                    <a:pt x="291019" y="285262"/>
                    <a:pt x="21714" y="349293"/>
                  </a:cubicBezTo>
                  <a:cubicBezTo>
                    <a:pt x="11571" y="351694"/>
                    <a:pt x="3558" y="359457"/>
                    <a:pt x="835" y="369518"/>
                  </a:cubicBezTo>
                  <a:cubicBezTo>
                    <a:pt x="443" y="370967"/>
                    <a:pt x="169" y="372446"/>
                    <a:pt x="16" y="373940"/>
                  </a:cubicBezTo>
                  <a:cubicBezTo>
                    <a:pt x="-1327" y="383234"/>
                    <a:pt x="4696" y="392002"/>
                    <a:pt x="13854" y="394082"/>
                  </a:cubicBezTo>
                  <a:cubicBezTo>
                    <a:pt x="258430" y="457623"/>
                    <a:pt x="560979" y="584457"/>
                    <a:pt x="721546" y="734464"/>
                  </a:cubicBezTo>
                  <a:cubicBezTo>
                    <a:pt x="733176" y="743807"/>
                    <a:pt x="749821" y="743496"/>
                    <a:pt x="761095" y="733727"/>
                  </a:cubicBezTo>
                  <a:lnTo>
                    <a:pt x="1210291" y="396948"/>
                  </a:lnTo>
                  <a:cubicBezTo>
                    <a:pt x="1216718" y="392260"/>
                    <a:pt x="1221640" y="385801"/>
                    <a:pt x="1224456" y="378361"/>
                  </a:cubicBezTo>
                  <a:lnTo>
                    <a:pt x="1224456" y="378361"/>
                  </a:lnTo>
                  <a:cubicBezTo>
                    <a:pt x="1225241" y="376216"/>
                    <a:pt x="1225791" y="373993"/>
                    <a:pt x="1226094" y="371729"/>
                  </a:cubicBezTo>
                  <a:cubicBezTo>
                    <a:pt x="1226514" y="369543"/>
                    <a:pt x="1226734" y="367323"/>
                    <a:pt x="1226749" y="365096"/>
                  </a:cubicBezTo>
                </a:path>
              </a:pathLst>
            </a:custGeom>
            <a:solidFill>
              <a:srgbClr val="00A3E2"/>
            </a:solidFill>
            <a:ln w="8188" cap="flat">
              <a:no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9BF23D6D-3930-8E45-BFF1-31F98EF94CB2}"/>
                </a:ext>
              </a:extLst>
            </p:cNvPr>
            <p:cNvSpPr/>
            <p:nvPr/>
          </p:nvSpPr>
          <p:spPr>
            <a:xfrm>
              <a:off x="0" y="3167142"/>
              <a:ext cx="1662828" cy="2328712"/>
            </a:xfrm>
            <a:custGeom>
              <a:avLst/>
              <a:gdLst>
                <a:gd name="connsiteX0" fmla="*/ 88915 w 1662828"/>
                <a:gd name="connsiteY0" fmla="*/ 618417 h 2328712"/>
                <a:gd name="connsiteX1" fmla="*/ 938834 w 1662828"/>
                <a:gd name="connsiteY1" fmla="*/ -281 h 2328712"/>
                <a:gd name="connsiteX2" fmla="*/ 1576928 w 1662828"/>
                <a:gd name="connsiteY2" fmla="*/ 140637 h 2328712"/>
                <a:gd name="connsiteX3" fmla="*/ 1631052 w 1662828"/>
                <a:gd name="connsiteY3" fmla="*/ 209090 h 2328712"/>
                <a:gd name="connsiteX4" fmla="*/ 1596989 w 1662828"/>
                <a:gd name="connsiteY4" fmla="*/ 272958 h 2328712"/>
                <a:gd name="connsiteX5" fmla="*/ 1474824 w 1662828"/>
                <a:gd name="connsiteY5" fmla="*/ 430171 h 2328712"/>
                <a:gd name="connsiteX6" fmla="*/ 1400067 w 1662828"/>
                <a:gd name="connsiteY6" fmla="*/ 493220 h 2328712"/>
                <a:gd name="connsiteX7" fmla="*/ 1357325 w 1662828"/>
                <a:gd name="connsiteY7" fmla="*/ 482247 h 2328712"/>
                <a:gd name="connsiteX8" fmla="*/ 957339 w 1662828"/>
                <a:gd name="connsiteY8" fmla="*/ 389475 h 2328712"/>
                <a:gd name="connsiteX9" fmla="*/ 640707 w 1662828"/>
                <a:gd name="connsiteY9" fmla="*/ 603596 h 2328712"/>
                <a:gd name="connsiteX10" fmla="*/ 1662657 w 1662828"/>
                <a:gd name="connsiteY10" fmla="*/ 1620402 h 2328712"/>
                <a:gd name="connsiteX11" fmla="*/ 793087 w 1662828"/>
                <a:gd name="connsiteY11" fmla="*/ 2328432 h 2328712"/>
                <a:gd name="connsiteX12" fmla="*/ -171 w 1662828"/>
                <a:gd name="connsiteY12" fmla="*/ 2005983 h 2328712"/>
                <a:gd name="connsiteX13" fmla="*/ 25867 w 1662828"/>
                <a:gd name="connsiteY13" fmla="*/ 1959637 h 2328712"/>
                <a:gd name="connsiteX14" fmla="*/ 171041 w 1662828"/>
                <a:gd name="connsiteY14" fmla="*/ 1820439 h 2328712"/>
                <a:gd name="connsiteX15" fmla="*/ 258735 w 1662828"/>
                <a:gd name="connsiteY15" fmla="*/ 1757390 h 2328712"/>
                <a:gd name="connsiteX16" fmla="*/ 316051 w 1662828"/>
                <a:gd name="connsiteY16" fmla="*/ 1779252 h 2328712"/>
                <a:gd name="connsiteX17" fmla="*/ 741830 w 1662828"/>
                <a:gd name="connsiteY17" fmla="*/ 1943016 h 2328712"/>
                <a:gd name="connsiteX18" fmla="*/ 1122492 w 1662828"/>
                <a:gd name="connsiteY18" fmla="*/ 1689183 h 2328712"/>
                <a:gd name="connsiteX19" fmla="*/ 88833 w 1662828"/>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8" h="2328712">
                  <a:moveTo>
                    <a:pt x="88915" y="618417"/>
                  </a:moveTo>
                  <a:cubicBezTo>
                    <a:pt x="88915" y="130812"/>
                    <a:pt x="576104" y="-281"/>
                    <a:pt x="938834" y="-281"/>
                  </a:cubicBezTo>
                  <a:cubicBezTo>
                    <a:pt x="1217228" y="-281"/>
                    <a:pt x="1502008" y="89298"/>
                    <a:pt x="1576928" y="140637"/>
                  </a:cubicBezTo>
                  <a:cubicBezTo>
                    <a:pt x="1613939" y="166021"/>
                    <a:pt x="1631052" y="187637"/>
                    <a:pt x="1631052" y="209090"/>
                  </a:cubicBezTo>
                  <a:cubicBezTo>
                    <a:pt x="1631052" y="226285"/>
                    <a:pt x="1618769" y="243317"/>
                    <a:pt x="1596989" y="272958"/>
                  </a:cubicBezTo>
                  <a:cubicBezTo>
                    <a:pt x="1547861" y="339692"/>
                    <a:pt x="1518220" y="375965"/>
                    <a:pt x="1474824" y="430171"/>
                  </a:cubicBezTo>
                  <a:cubicBezTo>
                    <a:pt x="1449850" y="461286"/>
                    <a:pt x="1424140" y="493220"/>
                    <a:pt x="1400067" y="493220"/>
                  </a:cubicBezTo>
                  <a:cubicBezTo>
                    <a:pt x="1385214" y="492560"/>
                    <a:pt x="1370660" y="488823"/>
                    <a:pt x="1357325" y="482247"/>
                  </a:cubicBezTo>
                  <a:cubicBezTo>
                    <a:pt x="1287399" y="454489"/>
                    <a:pt x="1124621" y="389475"/>
                    <a:pt x="957339" y="389475"/>
                  </a:cubicBezTo>
                  <a:cubicBezTo>
                    <a:pt x="774091" y="389475"/>
                    <a:pt x="640707" y="480610"/>
                    <a:pt x="640707" y="603596"/>
                  </a:cubicBezTo>
                  <a:cubicBezTo>
                    <a:pt x="640707"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19" y="1930160"/>
                    <a:pt x="144184" y="1845003"/>
                    <a:pt x="171041" y="1820439"/>
                  </a:cubicBezTo>
                  <a:cubicBezTo>
                    <a:pt x="197898" y="1795874"/>
                    <a:pt x="229995" y="1757390"/>
                    <a:pt x="258735" y="1757390"/>
                  </a:cubicBezTo>
                  <a:cubicBezTo>
                    <a:pt x="282071" y="1757390"/>
                    <a:pt x="292961" y="1765578"/>
                    <a:pt x="316051" y="1779252"/>
                  </a:cubicBezTo>
                  <a:cubicBezTo>
                    <a:pt x="402763" y="1830264"/>
                    <a:pt x="546217" y="1943016"/>
                    <a:pt x="741830" y="1943016"/>
                  </a:cubicBezTo>
                  <a:cubicBezTo>
                    <a:pt x="937442" y="1943016"/>
                    <a:pt x="1122492" y="1851472"/>
                    <a:pt x="1122492" y="1689183"/>
                  </a:cubicBezTo>
                  <a:cubicBezTo>
                    <a:pt x="1122492" y="1266509"/>
                    <a:pt x="88833" y="1391461"/>
                    <a:pt x="88833" y="618908"/>
                  </a:cubicBezTo>
                </a:path>
              </a:pathLst>
            </a:custGeom>
            <a:solidFill>
              <a:srgbClr val="007FC8"/>
            </a:solidFill>
            <a:ln w="8188" cap="flat">
              <a:noFill/>
              <a:prstDash val="solid"/>
              <a:miter/>
            </a:ln>
          </p:spPr>
          <p:txBody>
            <a:bodyPr rtlCol="0" anchor="ctr"/>
            <a:lstStyle/>
            <a:p>
              <a:endParaRPr lang="en-GB"/>
            </a:p>
          </p:txBody>
        </p:sp>
        <p:sp>
          <p:nvSpPr>
            <p:cNvPr id="35" name="Freeform 34">
              <a:extLst>
                <a:ext uri="{FF2B5EF4-FFF2-40B4-BE49-F238E27FC236}">
                  <a16:creationId xmlns:a16="http://schemas.microsoft.com/office/drawing/2014/main" id="{82D9698C-09A0-904B-BCE8-90E194CB175C}"/>
                </a:ext>
              </a:extLst>
            </p:cNvPr>
            <p:cNvSpPr/>
            <p:nvPr/>
          </p:nvSpPr>
          <p:spPr>
            <a:xfrm>
              <a:off x="8444904" y="3167142"/>
              <a:ext cx="1662827" cy="2328712"/>
            </a:xfrm>
            <a:custGeom>
              <a:avLst/>
              <a:gdLst>
                <a:gd name="connsiteX0" fmla="*/ 88833 w 1662827"/>
                <a:gd name="connsiteY0" fmla="*/ 618417 h 2328712"/>
                <a:gd name="connsiteX1" fmla="*/ 938835 w 1662827"/>
                <a:gd name="connsiteY1" fmla="*/ -281 h 2328712"/>
                <a:gd name="connsiteX2" fmla="*/ 1576928 w 1662827"/>
                <a:gd name="connsiteY2" fmla="*/ 140637 h 2328712"/>
                <a:gd name="connsiteX3" fmla="*/ 1631051 w 1662827"/>
                <a:gd name="connsiteY3" fmla="*/ 209090 h 2328712"/>
                <a:gd name="connsiteX4" fmla="*/ 1596990 w 1662827"/>
                <a:gd name="connsiteY4" fmla="*/ 272958 h 2328712"/>
                <a:gd name="connsiteX5" fmla="*/ 1474824 w 1662827"/>
                <a:gd name="connsiteY5" fmla="*/ 430171 h 2328712"/>
                <a:gd name="connsiteX6" fmla="*/ 1399985 w 1662827"/>
                <a:gd name="connsiteY6" fmla="*/ 493220 h 2328712"/>
                <a:gd name="connsiteX7" fmla="*/ 1357325 w 1662827"/>
                <a:gd name="connsiteY7" fmla="*/ 482247 h 2328712"/>
                <a:gd name="connsiteX8" fmla="*/ 957340 w 1662827"/>
                <a:gd name="connsiteY8" fmla="*/ 389475 h 2328712"/>
                <a:gd name="connsiteX9" fmla="*/ 640708 w 1662827"/>
                <a:gd name="connsiteY9" fmla="*/ 603596 h 2328712"/>
                <a:gd name="connsiteX10" fmla="*/ 1662657 w 1662827"/>
                <a:gd name="connsiteY10" fmla="*/ 1620402 h 2328712"/>
                <a:gd name="connsiteX11" fmla="*/ 793087 w 1662827"/>
                <a:gd name="connsiteY11" fmla="*/ 2328432 h 2328712"/>
                <a:gd name="connsiteX12" fmla="*/ -171 w 1662827"/>
                <a:gd name="connsiteY12" fmla="*/ 2005983 h 2328712"/>
                <a:gd name="connsiteX13" fmla="*/ 25867 w 1662827"/>
                <a:gd name="connsiteY13" fmla="*/ 1959637 h 2328712"/>
                <a:gd name="connsiteX14" fmla="*/ 171041 w 1662827"/>
                <a:gd name="connsiteY14" fmla="*/ 1820439 h 2328712"/>
                <a:gd name="connsiteX15" fmla="*/ 258735 w 1662827"/>
                <a:gd name="connsiteY15" fmla="*/ 1757390 h 2328712"/>
                <a:gd name="connsiteX16" fmla="*/ 316051 w 1662827"/>
                <a:gd name="connsiteY16" fmla="*/ 1779252 h 2328712"/>
                <a:gd name="connsiteX17" fmla="*/ 741830 w 1662827"/>
                <a:gd name="connsiteY17" fmla="*/ 1943016 h 2328712"/>
                <a:gd name="connsiteX18" fmla="*/ 1122492 w 1662827"/>
                <a:gd name="connsiteY18" fmla="*/ 1689183 h 2328712"/>
                <a:gd name="connsiteX19" fmla="*/ 88751 w 1662827"/>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7" h="2328712">
                  <a:moveTo>
                    <a:pt x="88833" y="618417"/>
                  </a:moveTo>
                  <a:cubicBezTo>
                    <a:pt x="88833" y="130812"/>
                    <a:pt x="576104" y="-281"/>
                    <a:pt x="938835" y="-281"/>
                  </a:cubicBezTo>
                  <a:cubicBezTo>
                    <a:pt x="1217228" y="-281"/>
                    <a:pt x="1502008" y="89298"/>
                    <a:pt x="1576928" y="140637"/>
                  </a:cubicBezTo>
                  <a:cubicBezTo>
                    <a:pt x="1613857" y="166021"/>
                    <a:pt x="1631051" y="187637"/>
                    <a:pt x="1631051" y="209090"/>
                  </a:cubicBezTo>
                  <a:cubicBezTo>
                    <a:pt x="1631051" y="226285"/>
                    <a:pt x="1618769" y="243317"/>
                    <a:pt x="1596990" y="272958"/>
                  </a:cubicBezTo>
                  <a:cubicBezTo>
                    <a:pt x="1547861" y="339692"/>
                    <a:pt x="1518139" y="375965"/>
                    <a:pt x="1474824" y="430171"/>
                  </a:cubicBezTo>
                  <a:cubicBezTo>
                    <a:pt x="1450260" y="461286"/>
                    <a:pt x="1424139" y="493220"/>
                    <a:pt x="1399985" y="493220"/>
                  </a:cubicBezTo>
                  <a:cubicBezTo>
                    <a:pt x="1385160" y="492548"/>
                    <a:pt x="1370635" y="488812"/>
                    <a:pt x="1357325" y="482247"/>
                  </a:cubicBezTo>
                  <a:cubicBezTo>
                    <a:pt x="1287399" y="454489"/>
                    <a:pt x="1124621" y="389475"/>
                    <a:pt x="957340" y="389475"/>
                  </a:cubicBezTo>
                  <a:cubicBezTo>
                    <a:pt x="774091" y="389475"/>
                    <a:pt x="640708" y="480610"/>
                    <a:pt x="640708" y="603596"/>
                  </a:cubicBezTo>
                  <a:cubicBezTo>
                    <a:pt x="640708"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20" y="1930160"/>
                    <a:pt x="144184" y="1845003"/>
                    <a:pt x="171041" y="1820439"/>
                  </a:cubicBezTo>
                  <a:cubicBezTo>
                    <a:pt x="197898" y="1795874"/>
                    <a:pt x="229995" y="1757390"/>
                    <a:pt x="258735" y="1757390"/>
                  </a:cubicBezTo>
                  <a:cubicBezTo>
                    <a:pt x="281989" y="1757390"/>
                    <a:pt x="292961" y="1765578"/>
                    <a:pt x="316051" y="1779252"/>
                  </a:cubicBezTo>
                  <a:cubicBezTo>
                    <a:pt x="402762" y="1830264"/>
                    <a:pt x="546217" y="1943016"/>
                    <a:pt x="741830" y="1943016"/>
                  </a:cubicBezTo>
                  <a:cubicBezTo>
                    <a:pt x="937442" y="1943016"/>
                    <a:pt x="1122492" y="1851472"/>
                    <a:pt x="1122492" y="1689183"/>
                  </a:cubicBezTo>
                  <a:cubicBezTo>
                    <a:pt x="1122492" y="1266509"/>
                    <a:pt x="88751" y="1391461"/>
                    <a:pt x="88751" y="618908"/>
                  </a:cubicBezTo>
                </a:path>
              </a:pathLst>
            </a:custGeom>
            <a:solidFill>
              <a:srgbClr val="007FC8"/>
            </a:solidFill>
            <a:ln w="8188" cap="flat">
              <a:noFill/>
              <a:prstDash val="solid"/>
              <a:miter/>
            </a:ln>
          </p:spPr>
          <p:txBody>
            <a:bodyPr rtlCol="0" anchor="ctr"/>
            <a:lstStyle/>
            <a:p>
              <a:endParaRPr lang="en-GB"/>
            </a:p>
          </p:txBody>
        </p:sp>
        <p:sp>
          <p:nvSpPr>
            <p:cNvPr id="36" name="Freeform 35">
              <a:extLst>
                <a:ext uri="{FF2B5EF4-FFF2-40B4-BE49-F238E27FC236}">
                  <a16:creationId xmlns:a16="http://schemas.microsoft.com/office/drawing/2014/main" id="{5EF929D5-4FCE-3A43-8847-5815D3F2B44D}"/>
                </a:ext>
              </a:extLst>
            </p:cNvPr>
            <p:cNvSpPr/>
            <p:nvPr/>
          </p:nvSpPr>
          <p:spPr>
            <a:xfrm>
              <a:off x="1871377" y="3169435"/>
              <a:ext cx="1937291" cy="2335345"/>
            </a:xfrm>
            <a:custGeom>
              <a:avLst/>
              <a:gdLst>
                <a:gd name="connsiteX0" fmla="*/ 555716 w 1937291"/>
                <a:gd name="connsiteY0" fmla="*/ 977304 h 2335345"/>
                <a:gd name="connsiteX1" fmla="*/ 1020469 w 1937291"/>
                <a:gd name="connsiteY1" fmla="*/ 376211 h 2335345"/>
                <a:gd name="connsiteX2" fmla="*/ 1398920 w 1937291"/>
                <a:gd name="connsiteY2" fmla="*/ 979924 h 2335345"/>
                <a:gd name="connsiteX3" fmla="*/ 555552 w 1937291"/>
                <a:gd name="connsiteY3" fmla="*/ 977304 h 2335345"/>
                <a:gd name="connsiteX4" fmla="*/ 1936957 w 1937291"/>
                <a:gd name="connsiteY4" fmla="*/ 1126983 h 2335345"/>
                <a:gd name="connsiteX5" fmla="*/ 1021861 w 1937291"/>
                <a:gd name="connsiteY5" fmla="*/ -281 h 2335345"/>
                <a:gd name="connsiteX6" fmla="*/ -171 w 1937291"/>
                <a:gd name="connsiteY6" fmla="*/ 1166205 h 2335345"/>
                <a:gd name="connsiteX7" fmla="*/ 1002455 w 1937291"/>
                <a:gd name="connsiteY7" fmla="*/ 2335065 h 2335345"/>
                <a:gd name="connsiteX8" fmla="*/ 1769675 w 1937291"/>
                <a:gd name="connsiteY8" fmla="*/ 2055930 h 2335345"/>
                <a:gd name="connsiteX9" fmla="*/ 1824535 w 1937291"/>
                <a:gd name="connsiteY9" fmla="*/ 1976014 h 2335345"/>
                <a:gd name="connsiteX10" fmla="*/ 1766400 w 1937291"/>
                <a:gd name="connsiteY10" fmla="*/ 1885944 h 2335345"/>
                <a:gd name="connsiteX11" fmla="*/ 1664541 w 1937291"/>
                <a:gd name="connsiteY11" fmla="*/ 1759273 h 2335345"/>
                <a:gd name="connsiteX12" fmla="*/ 1622864 w 1937291"/>
                <a:gd name="connsiteY12" fmla="*/ 1734053 h 2335345"/>
                <a:gd name="connsiteX13" fmla="*/ 1559324 w 1937291"/>
                <a:gd name="connsiteY13" fmla="*/ 1764759 h 2335345"/>
                <a:gd name="connsiteX14" fmla="*/ 1086465 w 1937291"/>
                <a:gd name="connsiteY14" fmla="*/ 1955298 h 2335345"/>
                <a:gd name="connsiteX15" fmla="*/ 552932 w 1937291"/>
                <a:gd name="connsiteY15" fmla="*/ 1300982 h 2335345"/>
                <a:gd name="connsiteX16" fmla="*/ 1802755 w 1937291"/>
                <a:gd name="connsiteY16" fmla="*/ 1300982 h 2335345"/>
                <a:gd name="connsiteX17" fmla="*/ 1937121 w 1937291"/>
                <a:gd name="connsiteY17" fmla="*/ 1127065 h 233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7291" h="2335345">
                  <a:moveTo>
                    <a:pt x="555716" y="977304"/>
                  </a:moveTo>
                  <a:cubicBezTo>
                    <a:pt x="591661" y="591559"/>
                    <a:pt x="750919" y="376211"/>
                    <a:pt x="1020469" y="376211"/>
                  </a:cubicBezTo>
                  <a:cubicBezTo>
                    <a:pt x="1313110" y="376211"/>
                    <a:pt x="1398920" y="650023"/>
                    <a:pt x="1398920" y="979924"/>
                  </a:cubicBezTo>
                  <a:cubicBezTo>
                    <a:pt x="1143290" y="979924"/>
                    <a:pt x="809381" y="978123"/>
                    <a:pt x="555552" y="977304"/>
                  </a:cubicBezTo>
                  <a:moveTo>
                    <a:pt x="1936957" y="1126983"/>
                  </a:moveTo>
                  <a:cubicBezTo>
                    <a:pt x="1936957" y="395125"/>
                    <a:pt x="1648165" y="-281"/>
                    <a:pt x="1021861" y="-281"/>
                  </a:cubicBezTo>
                  <a:cubicBezTo>
                    <a:pt x="523291" y="-281"/>
                    <a:pt x="-171" y="290317"/>
                    <a:pt x="-171" y="1166205"/>
                  </a:cubicBezTo>
                  <a:cubicBezTo>
                    <a:pt x="-7" y="1980189"/>
                    <a:pt x="463846" y="2335065"/>
                    <a:pt x="1002455" y="2335065"/>
                  </a:cubicBezTo>
                  <a:cubicBezTo>
                    <a:pt x="1390569" y="2335065"/>
                    <a:pt x="1614266" y="2189479"/>
                    <a:pt x="1769675" y="2055930"/>
                  </a:cubicBezTo>
                  <a:cubicBezTo>
                    <a:pt x="1803001" y="2027271"/>
                    <a:pt x="1824535" y="2002380"/>
                    <a:pt x="1824535" y="1976014"/>
                  </a:cubicBezTo>
                  <a:cubicBezTo>
                    <a:pt x="1824535" y="1949648"/>
                    <a:pt x="1813236" y="1936956"/>
                    <a:pt x="1766400" y="1885944"/>
                  </a:cubicBezTo>
                  <a:cubicBezTo>
                    <a:pt x="1731519" y="1847951"/>
                    <a:pt x="1708674" y="1811759"/>
                    <a:pt x="1664541" y="1759273"/>
                  </a:cubicBezTo>
                  <a:cubicBezTo>
                    <a:pt x="1650621" y="1742897"/>
                    <a:pt x="1641369" y="1734053"/>
                    <a:pt x="1622864" y="1734053"/>
                  </a:cubicBezTo>
                  <a:cubicBezTo>
                    <a:pt x="1604359" y="1734053"/>
                    <a:pt x="1581924" y="1747155"/>
                    <a:pt x="1559324" y="1764759"/>
                  </a:cubicBezTo>
                  <a:cubicBezTo>
                    <a:pt x="1459021" y="1842219"/>
                    <a:pt x="1301974" y="1955298"/>
                    <a:pt x="1086465" y="1955298"/>
                  </a:cubicBezTo>
                  <a:cubicBezTo>
                    <a:pt x="764920" y="1955298"/>
                    <a:pt x="584947" y="1730123"/>
                    <a:pt x="552932" y="1300982"/>
                  </a:cubicBezTo>
                  <a:lnTo>
                    <a:pt x="1802755" y="1300982"/>
                  </a:lnTo>
                  <a:cubicBezTo>
                    <a:pt x="1882916" y="1300982"/>
                    <a:pt x="1937121" y="1245630"/>
                    <a:pt x="1937121" y="1127065"/>
                  </a:cubicBezTo>
                </a:path>
              </a:pathLst>
            </a:custGeom>
            <a:solidFill>
              <a:srgbClr val="007FC8"/>
            </a:solidFill>
            <a:ln w="8188"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ACE368FB-32A5-D94A-8BE6-2FB5F5E2243E}"/>
                </a:ext>
              </a:extLst>
            </p:cNvPr>
            <p:cNvSpPr/>
            <p:nvPr/>
          </p:nvSpPr>
          <p:spPr>
            <a:xfrm>
              <a:off x="6028703" y="2175392"/>
              <a:ext cx="1449602" cy="3262748"/>
            </a:xfrm>
            <a:custGeom>
              <a:avLst/>
              <a:gdLst>
                <a:gd name="connsiteX0" fmla="*/ 1208376 w 1449602"/>
                <a:gd name="connsiteY0" fmla="*/ 392341 h 3262748"/>
                <a:gd name="connsiteX1" fmla="*/ 1418399 w 1449602"/>
                <a:gd name="connsiteY1" fmla="*/ 413139 h 3262748"/>
                <a:gd name="connsiteX2" fmla="*/ 1449431 w 1449602"/>
                <a:gd name="connsiteY2" fmla="*/ 392341 h 3262748"/>
                <a:gd name="connsiteX3" fmla="*/ 1409311 w 1449602"/>
                <a:gd name="connsiteY3" fmla="*/ 330275 h 3262748"/>
                <a:gd name="connsiteX4" fmla="*/ 1226553 w 1449602"/>
                <a:gd name="connsiteY4" fmla="*/ 93555 h 3262748"/>
                <a:gd name="connsiteX5" fmla="*/ 1136484 w 1449602"/>
                <a:gd name="connsiteY5" fmla="*/ 17896 h 3262748"/>
                <a:gd name="connsiteX6" fmla="*/ 930637 w 1449602"/>
                <a:gd name="connsiteY6" fmla="*/ -281 h 3262748"/>
                <a:gd name="connsiteX7" fmla="*/ 300158 w 1449602"/>
                <a:gd name="connsiteY7" fmla="*/ 695713 h 3262748"/>
                <a:gd name="connsiteX8" fmla="*/ 300158 w 1449602"/>
                <a:gd name="connsiteY8" fmla="*/ 1032656 h 3262748"/>
                <a:gd name="connsiteX9" fmla="*/ 176354 w 1449602"/>
                <a:gd name="connsiteY9" fmla="*/ 1032656 h 3262748"/>
                <a:gd name="connsiteX10" fmla="*/ 229 w 1449602"/>
                <a:gd name="connsiteY10" fmla="*/ 1216398 h 3262748"/>
                <a:gd name="connsiteX11" fmla="*/ 229 w 1449602"/>
                <a:gd name="connsiteY11" fmla="*/ 1306468 h 3262748"/>
                <a:gd name="connsiteX12" fmla="*/ 300731 w 1449602"/>
                <a:gd name="connsiteY12" fmla="*/ 1429290 h 3262748"/>
                <a:gd name="connsiteX13" fmla="*/ 300731 w 1449602"/>
                <a:gd name="connsiteY13" fmla="*/ 3158221 h 3262748"/>
                <a:gd name="connsiteX14" fmla="*/ 401175 w 1449602"/>
                <a:gd name="connsiteY14" fmla="*/ 3262444 h 3262748"/>
                <a:gd name="connsiteX15" fmla="*/ 404146 w 1449602"/>
                <a:gd name="connsiteY15" fmla="*/ 3262456 h 3262748"/>
                <a:gd name="connsiteX16" fmla="*/ 759261 w 1449602"/>
                <a:gd name="connsiteY16" fmla="*/ 3262456 h 3262748"/>
                <a:gd name="connsiteX17" fmla="*/ 861772 w 1449602"/>
                <a:gd name="connsiteY17" fmla="*/ 3163072 h 3262748"/>
                <a:gd name="connsiteX18" fmla="*/ 861776 w 1449602"/>
                <a:gd name="connsiteY18" fmla="*/ 3162806 h 3262748"/>
                <a:gd name="connsiteX19" fmla="*/ 861775 w 1449602"/>
                <a:gd name="connsiteY19" fmla="*/ 1438133 h 3262748"/>
                <a:gd name="connsiteX20" fmla="*/ 1427979 w 1449602"/>
                <a:gd name="connsiteY20" fmla="*/ 1312117 h 3262748"/>
                <a:gd name="connsiteX21" fmla="*/ 1427979 w 1449602"/>
                <a:gd name="connsiteY21" fmla="*/ 1156542 h 3262748"/>
                <a:gd name="connsiteX22" fmla="*/ 1280594 w 1449602"/>
                <a:gd name="connsiteY22" fmla="*/ 1031919 h 3262748"/>
                <a:gd name="connsiteX23" fmla="*/ 862185 w 1449602"/>
                <a:gd name="connsiteY23" fmla="*/ 1031919 h 3262748"/>
                <a:gd name="connsiteX24" fmla="*/ 862185 w 1449602"/>
                <a:gd name="connsiteY24" fmla="*/ 747871 h 3262748"/>
                <a:gd name="connsiteX25" fmla="*/ 1208294 w 1449602"/>
                <a:gd name="connsiteY25" fmla="*/ 391768 h 326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49602" h="3262748">
                  <a:moveTo>
                    <a:pt x="1208376" y="392341"/>
                  </a:moveTo>
                  <a:cubicBezTo>
                    <a:pt x="1285098" y="392341"/>
                    <a:pt x="1374593" y="413139"/>
                    <a:pt x="1418399" y="413139"/>
                  </a:cubicBezTo>
                  <a:cubicBezTo>
                    <a:pt x="1436412" y="413139"/>
                    <a:pt x="1449431" y="405934"/>
                    <a:pt x="1449431" y="392341"/>
                  </a:cubicBezTo>
                  <a:cubicBezTo>
                    <a:pt x="1449431" y="374245"/>
                    <a:pt x="1422001" y="346078"/>
                    <a:pt x="1409311" y="330275"/>
                  </a:cubicBezTo>
                  <a:cubicBezTo>
                    <a:pt x="1338074" y="241188"/>
                    <a:pt x="1282559" y="171261"/>
                    <a:pt x="1226553" y="93555"/>
                  </a:cubicBezTo>
                  <a:cubicBezTo>
                    <a:pt x="1206656" y="65879"/>
                    <a:pt x="1179963" y="34764"/>
                    <a:pt x="1136484" y="17896"/>
                  </a:cubicBezTo>
                  <a:cubicBezTo>
                    <a:pt x="1099638" y="3649"/>
                    <a:pt x="1056651" y="-281"/>
                    <a:pt x="930637" y="-281"/>
                  </a:cubicBezTo>
                  <a:cubicBezTo>
                    <a:pt x="628253" y="-281"/>
                    <a:pt x="300158" y="139982"/>
                    <a:pt x="300158" y="695713"/>
                  </a:cubicBezTo>
                  <a:cubicBezTo>
                    <a:pt x="300158" y="725026"/>
                    <a:pt x="300158" y="851288"/>
                    <a:pt x="300158" y="1032656"/>
                  </a:cubicBezTo>
                  <a:lnTo>
                    <a:pt x="176354" y="1032656"/>
                  </a:lnTo>
                  <a:cubicBezTo>
                    <a:pt x="48621" y="1032656"/>
                    <a:pt x="229" y="1095704"/>
                    <a:pt x="229" y="1216398"/>
                  </a:cubicBezTo>
                  <a:cubicBezTo>
                    <a:pt x="229" y="1254800"/>
                    <a:pt x="-672" y="1204607"/>
                    <a:pt x="229" y="1306468"/>
                  </a:cubicBezTo>
                  <a:cubicBezTo>
                    <a:pt x="72120" y="1356907"/>
                    <a:pt x="172178" y="1402187"/>
                    <a:pt x="300731" y="1429290"/>
                  </a:cubicBezTo>
                  <a:cubicBezTo>
                    <a:pt x="300731" y="2137075"/>
                    <a:pt x="300731" y="3104588"/>
                    <a:pt x="300731" y="3158221"/>
                  </a:cubicBezTo>
                  <a:cubicBezTo>
                    <a:pt x="299687" y="3214739"/>
                    <a:pt x="344658" y="3261401"/>
                    <a:pt x="401175" y="3262444"/>
                  </a:cubicBezTo>
                  <a:cubicBezTo>
                    <a:pt x="402165" y="3262463"/>
                    <a:pt x="403155" y="3262466"/>
                    <a:pt x="404146" y="3262456"/>
                  </a:cubicBezTo>
                  <a:lnTo>
                    <a:pt x="759261" y="3262456"/>
                  </a:lnTo>
                  <a:cubicBezTo>
                    <a:pt x="815013" y="3263319"/>
                    <a:pt x="860908" y="3218824"/>
                    <a:pt x="861772" y="3163072"/>
                  </a:cubicBezTo>
                  <a:cubicBezTo>
                    <a:pt x="861773" y="3162983"/>
                    <a:pt x="861774" y="3162894"/>
                    <a:pt x="861776" y="3162806"/>
                  </a:cubicBezTo>
                  <a:cubicBezTo>
                    <a:pt x="861775" y="3112039"/>
                    <a:pt x="861775" y="2134618"/>
                    <a:pt x="861775" y="1438133"/>
                  </a:cubicBezTo>
                  <a:cubicBezTo>
                    <a:pt x="1056897" y="1415452"/>
                    <a:pt x="1270359" y="1372628"/>
                    <a:pt x="1427979" y="1312117"/>
                  </a:cubicBezTo>
                  <a:lnTo>
                    <a:pt x="1427979" y="1156542"/>
                  </a:lnTo>
                  <a:cubicBezTo>
                    <a:pt x="1427979" y="1081539"/>
                    <a:pt x="1401777" y="1034457"/>
                    <a:pt x="1280594" y="1031919"/>
                  </a:cubicBezTo>
                  <a:lnTo>
                    <a:pt x="862185" y="1031919"/>
                  </a:lnTo>
                  <a:cubicBezTo>
                    <a:pt x="862185" y="874952"/>
                    <a:pt x="862185" y="768751"/>
                    <a:pt x="862185" y="747871"/>
                  </a:cubicBezTo>
                  <a:cubicBezTo>
                    <a:pt x="862185" y="446547"/>
                    <a:pt x="959951" y="391768"/>
                    <a:pt x="1208294" y="391768"/>
                  </a:cubicBezTo>
                </a:path>
              </a:pathLst>
            </a:custGeom>
            <a:solidFill>
              <a:srgbClr val="007FC8"/>
            </a:solidFill>
            <a:ln w="8188"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31E63F82-DBE6-1D4C-BC58-6F076A4236AD}"/>
                </a:ext>
              </a:extLst>
            </p:cNvPr>
            <p:cNvSpPr/>
            <p:nvPr/>
          </p:nvSpPr>
          <p:spPr>
            <a:xfrm>
              <a:off x="3968172" y="3176149"/>
              <a:ext cx="1839116" cy="2292112"/>
            </a:xfrm>
            <a:custGeom>
              <a:avLst/>
              <a:gdLst>
                <a:gd name="connsiteX0" fmla="*/ 1238516 w 1839116"/>
                <a:gd name="connsiteY0" fmla="*/ 1738312 h 2292112"/>
                <a:gd name="connsiteX1" fmla="*/ 816259 w 1839116"/>
                <a:gd name="connsiteY1" fmla="*/ 1931225 h 2292112"/>
                <a:gd name="connsiteX2" fmla="*/ 533116 w 1839116"/>
                <a:gd name="connsiteY2" fmla="*/ 1612378 h 2292112"/>
                <a:gd name="connsiteX3" fmla="*/ 1285516 w 1839116"/>
                <a:gd name="connsiteY3" fmla="*/ 1172428 h 2292112"/>
                <a:gd name="connsiteX4" fmla="*/ 1285516 w 1839116"/>
                <a:gd name="connsiteY4" fmla="*/ 1579298 h 2292112"/>
                <a:gd name="connsiteX5" fmla="*/ 1238516 w 1839116"/>
                <a:gd name="connsiteY5" fmla="*/ 1738312 h 2292112"/>
                <a:gd name="connsiteX6" fmla="*/ 1838864 w 1839116"/>
                <a:gd name="connsiteY6" fmla="*/ 602695 h 2292112"/>
                <a:gd name="connsiteX7" fmla="*/ 1046261 w 1839116"/>
                <a:gd name="connsiteY7" fmla="*/ -281 h 2292112"/>
                <a:gd name="connsiteX8" fmla="*/ 178820 w 1839116"/>
                <a:gd name="connsiteY8" fmla="*/ 173226 h 2292112"/>
                <a:gd name="connsiteX9" fmla="*/ 154255 w 1839116"/>
                <a:gd name="connsiteY9" fmla="*/ 274678 h 2292112"/>
                <a:gd name="connsiteX10" fmla="*/ 238183 w 1839116"/>
                <a:gd name="connsiteY10" fmla="*/ 476679 h 2292112"/>
                <a:gd name="connsiteX11" fmla="*/ 296891 w 1839116"/>
                <a:gd name="connsiteY11" fmla="*/ 527446 h 2292112"/>
                <a:gd name="connsiteX12" fmla="*/ 389416 w 1839116"/>
                <a:gd name="connsiteY12" fmla="*/ 501490 h 2292112"/>
                <a:gd name="connsiteX13" fmla="*/ 928108 w 1839116"/>
                <a:gd name="connsiteY13" fmla="*/ 393160 h 2292112"/>
                <a:gd name="connsiteX14" fmla="*/ 1285270 w 1839116"/>
                <a:gd name="connsiteY14" fmla="*/ 684659 h 2292112"/>
                <a:gd name="connsiteX15" fmla="*/ 1285270 w 1839116"/>
                <a:gd name="connsiteY15" fmla="*/ 853744 h 2292112"/>
                <a:gd name="connsiteX16" fmla="*/ 520015 w 1839116"/>
                <a:gd name="connsiteY16" fmla="*/ 962237 h 2292112"/>
                <a:gd name="connsiteX17" fmla="*/ -171 w 1839116"/>
                <a:gd name="connsiteY17" fmla="*/ 1656184 h 2292112"/>
                <a:gd name="connsiteX18" fmla="*/ 613441 w 1839116"/>
                <a:gd name="connsiteY18" fmla="*/ 2291831 h 2292112"/>
                <a:gd name="connsiteX19" fmla="*/ 1336609 w 1839116"/>
                <a:gd name="connsiteY19" fmla="*/ 2025143 h 2292112"/>
                <a:gd name="connsiteX20" fmla="*/ 1571688 w 1839116"/>
                <a:gd name="connsiteY20" fmla="*/ 2262599 h 2292112"/>
                <a:gd name="connsiteX21" fmla="*/ 1734876 w 1839116"/>
                <a:gd name="connsiteY21" fmla="*/ 2262599 h 2292112"/>
                <a:gd name="connsiteX22" fmla="*/ 1838946 w 1839116"/>
                <a:gd name="connsiteY22" fmla="*/ 2160668 h 2292112"/>
                <a:gd name="connsiteX23" fmla="*/ 1838946 w 1839116"/>
                <a:gd name="connsiteY23" fmla="*/ 2160657 h 2292112"/>
                <a:gd name="connsiteX24" fmla="*/ 1838946 w 1839116"/>
                <a:gd name="connsiteY24" fmla="*/ 602204 h 229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9116" h="2292112">
                  <a:moveTo>
                    <a:pt x="1238516" y="1738312"/>
                  </a:moveTo>
                  <a:cubicBezTo>
                    <a:pt x="1110783" y="1855648"/>
                    <a:pt x="951935" y="1931225"/>
                    <a:pt x="816259" y="1931225"/>
                  </a:cubicBezTo>
                  <a:cubicBezTo>
                    <a:pt x="654545" y="1931225"/>
                    <a:pt x="533116" y="1809631"/>
                    <a:pt x="533116" y="1612378"/>
                  </a:cubicBezTo>
                  <a:cubicBezTo>
                    <a:pt x="533116" y="1196010"/>
                    <a:pt x="909767" y="1214924"/>
                    <a:pt x="1285516" y="1172428"/>
                  </a:cubicBezTo>
                  <a:lnTo>
                    <a:pt x="1285516" y="1579298"/>
                  </a:lnTo>
                  <a:cubicBezTo>
                    <a:pt x="1285516" y="1636615"/>
                    <a:pt x="1286253" y="1694505"/>
                    <a:pt x="1238516" y="1738312"/>
                  </a:cubicBezTo>
                  <a:moveTo>
                    <a:pt x="1838864" y="602695"/>
                  </a:moveTo>
                  <a:cubicBezTo>
                    <a:pt x="1838864" y="143585"/>
                    <a:pt x="1517483" y="-281"/>
                    <a:pt x="1046261" y="-281"/>
                  </a:cubicBezTo>
                  <a:cubicBezTo>
                    <a:pt x="620483" y="-281"/>
                    <a:pt x="252594" y="134414"/>
                    <a:pt x="178820" y="173226"/>
                  </a:cubicBezTo>
                  <a:cubicBezTo>
                    <a:pt x="139517" y="193942"/>
                    <a:pt x="132885" y="220799"/>
                    <a:pt x="154255" y="274678"/>
                  </a:cubicBezTo>
                  <a:cubicBezTo>
                    <a:pt x="178001" y="334124"/>
                    <a:pt x="204121" y="391113"/>
                    <a:pt x="238183" y="476679"/>
                  </a:cubicBezTo>
                  <a:cubicBezTo>
                    <a:pt x="251284" y="509432"/>
                    <a:pt x="267906" y="527446"/>
                    <a:pt x="296891" y="527446"/>
                  </a:cubicBezTo>
                  <a:cubicBezTo>
                    <a:pt x="322438" y="527446"/>
                    <a:pt x="362395" y="511070"/>
                    <a:pt x="389416" y="501490"/>
                  </a:cubicBezTo>
                  <a:cubicBezTo>
                    <a:pt x="525420" y="453016"/>
                    <a:pt x="750918" y="393160"/>
                    <a:pt x="928108" y="393160"/>
                  </a:cubicBezTo>
                  <a:cubicBezTo>
                    <a:pt x="1161876" y="393160"/>
                    <a:pt x="1285270" y="518439"/>
                    <a:pt x="1285270" y="684659"/>
                  </a:cubicBezTo>
                  <a:lnTo>
                    <a:pt x="1285270" y="853744"/>
                  </a:lnTo>
                  <a:cubicBezTo>
                    <a:pt x="923768" y="889445"/>
                    <a:pt x="736671" y="906149"/>
                    <a:pt x="520015" y="962237"/>
                  </a:cubicBezTo>
                  <a:cubicBezTo>
                    <a:pt x="240312" y="1034621"/>
                    <a:pt x="-171" y="1206982"/>
                    <a:pt x="-171" y="1656184"/>
                  </a:cubicBezTo>
                  <a:cubicBezTo>
                    <a:pt x="-171" y="2090894"/>
                    <a:pt x="268151" y="2291831"/>
                    <a:pt x="613441" y="2291831"/>
                  </a:cubicBezTo>
                  <a:cubicBezTo>
                    <a:pt x="927616" y="2291831"/>
                    <a:pt x="1232294" y="2131917"/>
                    <a:pt x="1336609" y="2025143"/>
                  </a:cubicBezTo>
                  <a:cubicBezTo>
                    <a:pt x="1346353" y="2173185"/>
                    <a:pt x="1420373" y="2262599"/>
                    <a:pt x="1571688" y="2262599"/>
                  </a:cubicBezTo>
                  <a:lnTo>
                    <a:pt x="1734876" y="2262599"/>
                  </a:lnTo>
                  <a:cubicBezTo>
                    <a:pt x="1791762" y="2263190"/>
                    <a:pt x="1838355" y="2217554"/>
                    <a:pt x="1838946" y="2160668"/>
                  </a:cubicBezTo>
                  <a:cubicBezTo>
                    <a:pt x="1838946" y="2160664"/>
                    <a:pt x="1838946" y="2160660"/>
                    <a:pt x="1838946" y="2160657"/>
                  </a:cubicBezTo>
                  <a:cubicBezTo>
                    <a:pt x="1838946" y="2104159"/>
                    <a:pt x="1838946" y="747544"/>
                    <a:pt x="1838946" y="602204"/>
                  </a:cubicBezTo>
                </a:path>
              </a:pathLst>
            </a:custGeom>
            <a:solidFill>
              <a:srgbClr val="007FC8"/>
            </a:solidFill>
            <a:ln w="8188" cap="flat">
              <a:no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1B410430-28B2-2E45-8876-844B073A7C4F}"/>
                </a:ext>
              </a:extLst>
            </p:cNvPr>
            <p:cNvSpPr/>
            <p:nvPr/>
          </p:nvSpPr>
          <p:spPr>
            <a:xfrm>
              <a:off x="10357877" y="2309842"/>
              <a:ext cx="1836497" cy="3132959"/>
            </a:xfrm>
            <a:custGeom>
              <a:avLst/>
              <a:gdLst>
                <a:gd name="connsiteX0" fmla="*/ 1836326 w 1836497"/>
                <a:gd name="connsiteY0" fmla="*/ 1418236 h 3132959"/>
                <a:gd name="connsiteX1" fmla="*/ 1255548 w 1836497"/>
                <a:gd name="connsiteY1" fmla="*/ 877817 h 3132959"/>
                <a:gd name="connsiteX2" fmla="*/ 558581 w 1836497"/>
                <a:gd name="connsiteY2" fmla="*/ 1126656 h 3132959"/>
                <a:gd name="connsiteX3" fmla="*/ 558581 w 1836497"/>
                <a:gd name="connsiteY3" fmla="*/ 50404 h 3132959"/>
                <a:gd name="connsiteX4" fmla="*/ 531970 w 1836497"/>
                <a:gd name="connsiteY4" fmla="*/ -281 h 3132959"/>
                <a:gd name="connsiteX5" fmla="*/ 496761 w 1836497"/>
                <a:gd name="connsiteY5" fmla="*/ 13229 h 3132959"/>
                <a:gd name="connsiteX6" fmla="*/ 30779 w 1836497"/>
                <a:gd name="connsiteY6" fmla="*/ 255108 h 3132959"/>
                <a:gd name="connsiteX7" fmla="*/ -171 w 1836497"/>
                <a:gd name="connsiteY7" fmla="*/ 304237 h 3132959"/>
                <a:gd name="connsiteX8" fmla="*/ -171 w 1836497"/>
                <a:gd name="connsiteY8" fmla="*/ 3029012 h 3132959"/>
                <a:gd name="connsiteX9" fmla="*/ 104608 w 1836497"/>
                <a:gd name="connsiteY9" fmla="*/ 3132534 h 3132959"/>
                <a:gd name="connsiteX10" fmla="*/ 106274 w 1836497"/>
                <a:gd name="connsiteY10" fmla="*/ 3132510 h 3132959"/>
                <a:gd name="connsiteX11" fmla="*/ 456722 w 1836497"/>
                <a:gd name="connsiteY11" fmla="*/ 3132510 h 3132959"/>
                <a:gd name="connsiteX12" fmla="*/ 558580 w 1836497"/>
                <a:gd name="connsiteY12" fmla="*/ 3031797 h 3132959"/>
                <a:gd name="connsiteX13" fmla="*/ 558581 w 1836497"/>
                <a:gd name="connsiteY13" fmla="*/ 3030894 h 3132959"/>
                <a:gd name="connsiteX14" fmla="*/ 558581 w 1836497"/>
                <a:gd name="connsiteY14" fmla="*/ 1576841 h 3132959"/>
                <a:gd name="connsiteX15" fmla="*/ 605826 w 1836497"/>
                <a:gd name="connsiteY15" fmla="*/ 1459914 h 3132959"/>
                <a:gd name="connsiteX16" fmla="*/ 1076393 w 1836497"/>
                <a:gd name="connsiteY16" fmla="*/ 1292057 h 3132959"/>
                <a:gd name="connsiteX17" fmla="*/ 1278557 w 1836497"/>
                <a:gd name="connsiteY17" fmla="*/ 1554979 h 3132959"/>
                <a:gd name="connsiteX18" fmla="*/ 1278557 w 1836497"/>
                <a:gd name="connsiteY18" fmla="*/ 3028848 h 3132959"/>
                <a:gd name="connsiteX19" fmla="*/ 1382867 w 1836497"/>
                <a:gd name="connsiteY19" fmla="*/ 3132678 h 3132959"/>
                <a:gd name="connsiteX20" fmla="*/ 1383609 w 1836497"/>
                <a:gd name="connsiteY20" fmla="*/ 3132674 h 3132959"/>
                <a:gd name="connsiteX21" fmla="*/ 1734058 w 1836497"/>
                <a:gd name="connsiteY21" fmla="*/ 3132674 h 3132959"/>
                <a:gd name="connsiteX22" fmla="*/ 1836243 w 1836497"/>
                <a:gd name="connsiteY22" fmla="*/ 3031469 h 3132959"/>
                <a:gd name="connsiteX23" fmla="*/ 1836244 w 1836497"/>
                <a:gd name="connsiteY23" fmla="*/ 3031140 h 3132959"/>
                <a:gd name="connsiteX24" fmla="*/ 1836244 w 1836497"/>
                <a:gd name="connsiteY24" fmla="*/ 1418073 h 313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6497" h="3132959">
                  <a:moveTo>
                    <a:pt x="1836326" y="1418236"/>
                  </a:moveTo>
                  <a:cubicBezTo>
                    <a:pt x="1828138" y="1027661"/>
                    <a:pt x="1592404" y="877817"/>
                    <a:pt x="1255548" y="877817"/>
                  </a:cubicBezTo>
                  <a:cubicBezTo>
                    <a:pt x="977809" y="877817"/>
                    <a:pt x="685332" y="1043792"/>
                    <a:pt x="558581" y="1126656"/>
                  </a:cubicBezTo>
                  <a:lnTo>
                    <a:pt x="558581" y="50404"/>
                  </a:lnTo>
                  <a:cubicBezTo>
                    <a:pt x="558581" y="10445"/>
                    <a:pt x="549902" y="-281"/>
                    <a:pt x="531970" y="-281"/>
                  </a:cubicBezTo>
                  <a:cubicBezTo>
                    <a:pt x="520998" y="-281"/>
                    <a:pt x="511828" y="3895"/>
                    <a:pt x="496761" y="13229"/>
                  </a:cubicBezTo>
                  <a:cubicBezTo>
                    <a:pt x="348074" y="106050"/>
                    <a:pt x="192258" y="186930"/>
                    <a:pt x="30779" y="255108"/>
                  </a:cubicBezTo>
                  <a:cubicBezTo>
                    <a:pt x="12766" y="262641"/>
                    <a:pt x="893" y="269109"/>
                    <a:pt x="-171" y="304237"/>
                  </a:cubicBezTo>
                  <a:cubicBezTo>
                    <a:pt x="2531" y="359589"/>
                    <a:pt x="-171" y="2970466"/>
                    <a:pt x="-171" y="3029012"/>
                  </a:cubicBezTo>
                  <a:cubicBezTo>
                    <a:pt x="177" y="3086533"/>
                    <a:pt x="47088" y="3132881"/>
                    <a:pt x="104608" y="3132534"/>
                  </a:cubicBezTo>
                  <a:cubicBezTo>
                    <a:pt x="105163" y="3132530"/>
                    <a:pt x="105718" y="3132523"/>
                    <a:pt x="106274" y="3132510"/>
                  </a:cubicBezTo>
                  <a:lnTo>
                    <a:pt x="456722" y="3132510"/>
                  </a:lnTo>
                  <a:cubicBezTo>
                    <a:pt x="512660" y="3132826"/>
                    <a:pt x="558263" y="3087736"/>
                    <a:pt x="558580" y="3031797"/>
                  </a:cubicBezTo>
                  <a:cubicBezTo>
                    <a:pt x="558582" y="3031496"/>
                    <a:pt x="558582" y="3031196"/>
                    <a:pt x="558581" y="3030894"/>
                  </a:cubicBezTo>
                  <a:lnTo>
                    <a:pt x="558581" y="1576841"/>
                  </a:lnTo>
                  <a:cubicBezTo>
                    <a:pt x="558581" y="1509043"/>
                    <a:pt x="574957" y="1478010"/>
                    <a:pt x="605826" y="1459914"/>
                  </a:cubicBezTo>
                  <a:cubicBezTo>
                    <a:pt x="744449" y="1377541"/>
                    <a:pt x="934985" y="1292057"/>
                    <a:pt x="1076393" y="1292057"/>
                  </a:cubicBezTo>
                  <a:cubicBezTo>
                    <a:pt x="1227544" y="1292057"/>
                    <a:pt x="1278557" y="1397274"/>
                    <a:pt x="1278557" y="1554979"/>
                  </a:cubicBezTo>
                  <a:cubicBezTo>
                    <a:pt x="1278557" y="2154188"/>
                    <a:pt x="1278557" y="2972431"/>
                    <a:pt x="1278557" y="3028848"/>
                  </a:cubicBezTo>
                  <a:cubicBezTo>
                    <a:pt x="1278689" y="3086325"/>
                    <a:pt x="1325391" y="3132811"/>
                    <a:pt x="1382867" y="3132678"/>
                  </a:cubicBezTo>
                  <a:cubicBezTo>
                    <a:pt x="1383114" y="3132678"/>
                    <a:pt x="1383362" y="3132676"/>
                    <a:pt x="1383609" y="3132674"/>
                  </a:cubicBezTo>
                  <a:lnTo>
                    <a:pt x="1734058" y="3132674"/>
                  </a:lnTo>
                  <a:cubicBezTo>
                    <a:pt x="1790221" y="3132945"/>
                    <a:pt x="1835972" y="3087634"/>
                    <a:pt x="1836243" y="3031469"/>
                  </a:cubicBezTo>
                  <a:cubicBezTo>
                    <a:pt x="1836244" y="3031360"/>
                    <a:pt x="1836244" y="3031250"/>
                    <a:pt x="1836244" y="3031140"/>
                  </a:cubicBezTo>
                  <a:cubicBezTo>
                    <a:pt x="1836244" y="2975461"/>
                    <a:pt x="1836244" y="1983465"/>
                    <a:pt x="1836244" y="1418073"/>
                  </a:cubicBezTo>
                </a:path>
              </a:pathLst>
            </a:custGeom>
            <a:solidFill>
              <a:srgbClr val="007FC8"/>
            </a:solidFill>
            <a:ln w="8188" cap="flat">
              <a:noFill/>
              <a:prstDash val="solid"/>
              <a:miter/>
            </a:ln>
          </p:spPr>
          <p:txBody>
            <a:bodyPr rtlCol="0" anchor="ctr"/>
            <a:lstStyle/>
            <a:p>
              <a:endParaRPr lang="en-GB"/>
            </a:p>
          </p:txBody>
        </p:sp>
      </p:grpSp>
      <p:sp>
        <p:nvSpPr>
          <p:cNvPr id="7" name="Picture Placeholder 6">
            <a:extLst>
              <a:ext uri="{FF2B5EF4-FFF2-40B4-BE49-F238E27FC236}">
                <a16:creationId xmlns:a16="http://schemas.microsoft.com/office/drawing/2014/main" id="{B79C2279-C289-1C46-9C62-01F7D404A093}"/>
              </a:ext>
            </a:extLst>
          </p:cNvPr>
          <p:cNvSpPr>
            <a:spLocks noGrp="1"/>
          </p:cNvSpPr>
          <p:nvPr>
            <p:ph type="pic" sz="quarter" idx="12" hasCustomPrompt="1"/>
          </p:nvPr>
        </p:nvSpPr>
        <p:spPr>
          <a:xfrm>
            <a:off x="395288" y="1385163"/>
            <a:ext cx="1524893" cy="1524893"/>
          </a:xfrm>
        </p:spPr>
        <p:txBody>
          <a:bodyPr/>
          <a:lstStyle>
            <a:lvl1pPr marL="0" indent="0">
              <a:buNone/>
              <a:defRPr/>
            </a:lvl1pPr>
          </a:lstStyle>
          <a:p>
            <a:r>
              <a:rPr lang="en-GB" dirty="0"/>
              <a:t>team member</a:t>
            </a:r>
          </a:p>
        </p:txBody>
      </p:sp>
      <p:sp>
        <p:nvSpPr>
          <p:cNvPr id="22" name="Text Placeholder 38">
            <a:extLst>
              <a:ext uri="{FF2B5EF4-FFF2-40B4-BE49-F238E27FC236}">
                <a16:creationId xmlns:a16="http://schemas.microsoft.com/office/drawing/2014/main" id="{430E5ECF-17DE-F346-BBBF-4629FCAA1ACE}"/>
              </a:ext>
            </a:extLst>
          </p:cNvPr>
          <p:cNvSpPr>
            <a:spLocks noGrp="1"/>
          </p:cNvSpPr>
          <p:nvPr>
            <p:ph type="body" sz="quarter" idx="13" hasCustomPrompt="1"/>
          </p:nvPr>
        </p:nvSpPr>
        <p:spPr>
          <a:xfrm>
            <a:off x="395430" y="3243679"/>
            <a:ext cx="2388202" cy="384175"/>
          </a:xfrm>
        </p:spPr>
        <p:txBody>
          <a:bodyPr lIns="0">
            <a:noAutofit/>
          </a:bodyPr>
          <a:lstStyle>
            <a:lvl1pPr marL="0" indent="0" algn="l">
              <a:buNone/>
              <a:defRPr sz="1200" b="0" i="0">
                <a:solidFill>
                  <a:schemeClr val="accent2"/>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sz="1050" b="0" i="0">
                <a:solidFill>
                  <a:schemeClr val="accent3"/>
                </a:solidFill>
                <a:latin typeface="Poppins" pitchFamily="2" charset="77"/>
                <a:cs typeface="Poppins" pitchFamily="2" charset="77"/>
              </a:defRPr>
            </a:lvl2pPr>
            <a:lvl3pPr marL="914400" indent="0">
              <a:buNone/>
              <a:defRPr sz="1000" b="0" i="0">
                <a:solidFill>
                  <a:schemeClr val="accent3"/>
                </a:solidFill>
                <a:latin typeface="Poppins" pitchFamily="2" charset="77"/>
                <a:cs typeface="Poppins" pitchFamily="2" charset="77"/>
              </a:defRPr>
            </a:lvl3pPr>
            <a:lvl4pPr marL="1371600" indent="0">
              <a:buNone/>
              <a:defRPr sz="900" b="0" i="0">
                <a:solidFill>
                  <a:schemeClr val="accent3"/>
                </a:solidFill>
                <a:latin typeface="Poppins" pitchFamily="2" charset="77"/>
                <a:cs typeface="Poppins" pitchFamily="2" charset="77"/>
              </a:defRPr>
            </a:lvl4pPr>
            <a:lvl5pPr marL="1828800" indent="0">
              <a:buNone/>
              <a:defRPr sz="900" b="0" i="0">
                <a:solidFill>
                  <a:schemeClr val="accent3"/>
                </a:solidFill>
                <a:latin typeface="Poppins" pitchFamily="2" charset="77"/>
                <a:cs typeface="Poppins" pitchFamily="2" charset="77"/>
              </a:defRPr>
            </a:lvl5pPr>
          </a:lstStyle>
          <a:p>
            <a:pPr lvl="0"/>
            <a:r>
              <a:rPr lang="en-GB" dirty="0"/>
              <a:t>Job title</a:t>
            </a:r>
          </a:p>
        </p:txBody>
      </p:sp>
      <p:sp>
        <p:nvSpPr>
          <p:cNvPr id="23" name="Text Placeholder 38">
            <a:extLst>
              <a:ext uri="{FF2B5EF4-FFF2-40B4-BE49-F238E27FC236}">
                <a16:creationId xmlns:a16="http://schemas.microsoft.com/office/drawing/2014/main" id="{5CD4D9EC-C9D1-7B45-A1DE-A2B4CA38166B}"/>
              </a:ext>
            </a:extLst>
          </p:cNvPr>
          <p:cNvSpPr>
            <a:spLocks noGrp="1"/>
          </p:cNvSpPr>
          <p:nvPr>
            <p:ph type="body" sz="quarter" idx="14" hasCustomPrompt="1"/>
          </p:nvPr>
        </p:nvSpPr>
        <p:spPr>
          <a:xfrm>
            <a:off x="395430" y="2897480"/>
            <a:ext cx="2388202" cy="325688"/>
          </a:xfrm>
        </p:spPr>
        <p:txBody>
          <a:bodyPr lIns="0" anchor="b">
            <a:noAutofit/>
          </a:bodyPr>
          <a:lstStyle>
            <a:lvl1pPr marL="0" indent="0" algn="l">
              <a:lnSpc>
                <a:spcPct val="100000"/>
              </a:lnSpc>
              <a:buNone/>
              <a:defRPr sz="1200" b="1" i="0">
                <a:solidFill>
                  <a:schemeClr val="accent1"/>
                </a:solidFill>
                <a:latin typeface="Roboto Slab" pitchFamily="2" charset="0"/>
                <a:ea typeface="Roboto Slab" pitchFamily="2" charset="0"/>
                <a:cs typeface="Roboto Light" panose="02000000000000000000" pitchFamily="2" charset="0"/>
              </a:defRPr>
            </a:lvl1pPr>
            <a:lvl2pPr marL="457200" indent="0">
              <a:buNone/>
              <a:defRPr sz="1050" b="0" i="0">
                <a:solidFill>
                  <a:schemeClr val="accent3"/>
                </a:solidFill>
                <a:latin typeface="Poppins" pitchFamily="2" charset="77"/>
                <a:cs typeface="Poppins" pitchFamily="2" charset="77"/>
              </a:defRPr>
            </a:lvl2pPr>
            <a:lvl3pPr marL="914400" indent="0">
              <a:buNone/>
              <a:defRPr sz="1000" b="0" i="0">
                <a:solidFill>
                  <a:schemeClr val="accent3"/>
                </a:solidFill>
                <a:latin typeface="Poppins" pitchFamily="2" charset="77"/>
                <a:cs typeface="Poppins" pitchFamily="2" charset="77"/>
              </a:defRPr>
            </a:lvl3pPr>
            <a:lvl4pPr marL="1371600" indent="0">
              <a:buNone/>
              <a:defRPr sz="900" b="0" i="0">
                <a:solidFill>
                  <a:schemeClr val="accent3"/>
                </a:solidFill>
                <a:latin typeface="Poppins" pitchFamily="2" charset="77"/>
                <a:cs typeface="Poppins" pitchFamily="2" charset="77"/>
              </a:defRPr>
            </a:lvl4pPr>
            <a:lvl5pPr marL="1828800" indent="0">
              <a:buNone/>
              <a:defRPr sz="900" b="0" i="0">
                <a:solidFill>
                  <a:schemeClr val="accent3"/>
                </a:solidFill>
                <a:latin typeface="Poppins" pitchFamily="2" charset="77"/>
                <a:cs typeface="Poppins" pitchFamily="2" charset="77"/>
              </a:defRPr>
            </a:lvl5pPr>
          </a:lstStyle>
          <a:p>
            <a:pPr lvl="0"/>
            <a:r>
              <a:rPr lang="en-GB" dirty="0"/>
              <a:t>First name last name</a:t>
            </a:r>
          </a:p>
        </p:txBody>
      </p:sp>
      <p:sp>
        <p:nvSpPr>
          <p:cNvPr id="26" name="Picture Placeholder 6">
            <a:extLst>
              <a:ext uri="{FF2B5EF4-FFF2-40B4-BE49-F238E27FC236}">
                <a16:creationId xmlns:a16="http://schemas.microsoft.com/office/drawing/2014/main" id="{D730DC80-9BDE-3642-8F50-67DB6DD7F82A}"/>
              </a:ext>
            </a:extLst>
          </p:cNvPr>
          <p:cNvSpPr>
            <a:spLocks noGrp="1"/>
          </p:cNvSpPr>
          <p:nvPr>
            <p:ph type="pic" sz="quarter" idx="15" hasCustomPrompt="1"/>
          </p:nvPr>
        </p:nvSpPr>
        <p:spPr>
          <a:xfrm>
            <a:off x="2795587" y="1385163"/>
            <a:ext cx="1524893" cy="1524893"/>
          </a:xfrm>
        </p:spPr>
        <p:txBody>
          <a:bodyPr/>
          <a:lstStyle>
            <a:lvl1pPr marL="0" indent="0">
              <a:buNone/>
              <a:defRPr/>
            </a:lvl1pPr>
          </a:lstStyle>
          <a:p>
            <a:r>
              <a:rPr lang="en-GB" dirty="0"/>
              <a:t>team member</a:t>
            </a:r>
          </a:p>
        </p:txBody>
      </p:sp>
      <p:sp>
        <p:nvSpPr>
          <p:cNvPr id="27" name="Text Placeholder 38">
            <a:extLst>
              <a:ext uri="{FF2B5EF4-FFF2-40B4-BE49-F238E27FC236}">
                <a16:creationId xmlns:a16="http://schemas.microsoft.com/office/drawing/2014/main" id="{FBD1C059-40EA-8C44-ADC2-7D275A8ABBA0}"/>
              </a:ext>
            </a:extLst>
          </p:cNvPr>
          <p:cNvSpPr>
            <a:spLocks noGrp="1"/>
          </p:cNvSpPr>
          <p:nvPr>
            <p:ph type="body" sz="quarter" idx="16" hasCustomPrompt="1"/>
          </p:nvPr>
        </p:nvSpPr>
        <p:spPr>
          <a:xfrm>
            <a:off x="2795729" y="3243679"/>
            <a:ext cx="2388202" cy="384175"/>
          </a:xfrm>
        </p:spPr>
        <p:txBody>
          <a:bodyPr lIns="0">
            <a:noAutofit/>
          </a:bodyPr>
          <a:lstStyle>
            <a:lvl1pPr marL="0" indent="0" algn="l">
              <a:buNone/>
              <a:defRPr sz="1200" b="0" i="0">
                <a:solidFill>
                  <a:schemeClr val="accent2"/>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sz="1050" b="0" i="0">
                <a:solidFill>
                  <a:schemeClr val="accent3"/>
                </a:solidFill>
                <a:latin typeface="Poppins" pitchFamily="2" charset="77"/>
                <a:cs typeface="Poppins" pitchFamily="2" charset="77"/>
              </a:defRPr>
            </a:lvl2pPr>
            <a:lvl3pPr marL="914400" indent="0">
              <a:buNone/>
              <a:defRPr sz="1000" b="0" i="0">
                <a:solidFill>
                  <a:schemeClr val="accent3"/>
                </a:solidFill>
                <a:latin typeface="Poppins" pitchFamily="2" charset="77"/>
                <a:cs typeface="Poppins" pitchFamily="2" charset="77"/>
              </a:defRPr>
            </a:lvl3pPr>
            <a:lvl4pPr marL="1371600" indent="0">
              <a:buNone/>
              <a:defRPr sz="900" b="0" i="0">
                <a:solidFill>
                  <a:schemeClr val="accent3"/>
                </a:solidFill>
                <a:latin typeface="Poppins" pitchFamily="2" charset="77"/>
                <a:cs typeface="Poppins" pitchFamily="2" charset="77"/>
              </a:defRPr>
            </a:lvl4pPr>
            <a:lvl5pPr marL="1828800" indent="0">
              <a:buNone/>
              <a:defRPr sz="900" b="0" i="0">
                <a:solidFill>
                  <a:schemeClr val="accent3"/>
                </a:solidFill>
                <a:latin typeface="Poppins" pitchFamily="2" charset="77"/>
                <a:cs typeface="Poppins" pitchFamily="2" charset="77"/>
              </a:defRPr>
            </a:lvl5pPr>
          </a:lstStyle>
          <a:p>
            <a:pPr lvl="0"/>
            <a:r>
              <a:rPr lang="en-GB" dirty="0"/>
              <a:t>Job title</a:t>
            </a:r>
          </a:p>
        </p:txBody>
      </p:sp>
      <p:sp>
        <p:nvSpPr>
          <p:cNvPr id="40" name="Text Placeholder 38">
            <a:extLst>
              <a:ext uri="{FF2B5EF4-FFF2-40B4-BE49-F238E27FC236}">
                <a16:creationId xmlns:a16="http://schemas.microsoft.com/office/drawing/2014/main" id="{745409B6-FC88-2E43-BD67-B6A4137C1B78}"/>
              </a:ext>
            </a:extLst>
          </p:cNvPr>
          <p:cNvSpPr>
            <a:spLocks noGrp="1"/>
          </p:cNvSpPr>
          <p:nvPr>
            <p:ph type="body" sz="quarter" idx="17" hasCustomPrompt="1"/>
          </p:nvPr>
        </p:nvSpPr>
        <p:spPr>
          <a:xfrm>
            <a:off x="2795729" y="2897480"/>
            <a:ext cx="2388202" cy="325688"/>
          </a:xfrm>
        </p:spPr>
        <p:txBody>
          <a:bodyPr lIns="0" anchor="b">
            <a:noAutofit/>
          </a:bodyPr>
          <a:lstStyle>
            <a:lvl1pPr marL="0" indent="0" algn="l">
              <a:lnSpc>
                <a:spcPct val="100000"/>
              </a:lnSpc>
              <a:buNone/>
              <a:defRPr sz="1200" b="1" i="0">
                <a:solidFill>
                  <a:schemeClr val="accent1"/>
                </a:solidFill>
                <a:latin typeface="Roboto Slab" pitchFamily="2" charset="0"/>
                <a:ea typeface="Roboto Slab" pitchFamily="2" charset="0"/>
                <a:cs typeface="Roboto Light" panose="02000000000000000000" pitchFamily="2" charset="0"/>
              </a:defRPr>
            </a:lvl1pPr>
            <a:lvl2pPr marL="457200" indent="0">
              <a:buNone/>
              <a:defRPr sz="1050" b="0" i="0">
                <a:solidFill>
                  <a:schemeClr val="accent3"/>
                </a:solidFill>
                <a:latin typeface="Poppins" pitchFamily="2" charset="77"/>
                <a:cs typeface="Poppins" pitchFamily="2" charset="77"/>
              </a:defRPr>
            </a:lvl2pPr>
            <a:lvl3pPr marL="914400" indent="0">
              <a:buNone/>
              <a:defRPr sz="1000" b="0" i="0">
                <a:solidFill>
                  <a:schemeClr val="accent3"/>
                </a:solidFill>
                <a:latin typeface="Poppins" pitchFamily="2" charset="77"/>
                <a:cs typeface="Poppins" pitchFamily="2" charset="77"/>
              </a:defRPr>
            </a:lvl3pPr>
            <a:lvl4pPr marL="1371600" indent="0">
              <a:buNone/>
              <a:defRPr sz="900" b="0" i="0">
                <a:solidFill>
                  <a:schemeClr val="accent3"/>
                </a:solidFill>
                <a:latin typeface="Poppins" pitchFamily="2" charset="77"/>
                <a:cs typeface="Poppins" pitchFamily="2" charset="77"/>
              </a:defRPr>
            </a:lvl4pPr>
            <a:lvl5pPr marL="1828800" indent="0">
              <a:buNone/>
              <a:defRPr sz="900" b="0" i="0">
                <a:solidFill>
                  <a:schemeClr val="accent3"/>
                </a:solidFill>
                <a:latin typeface="Poppins" pitchFamily="2" charset="77"/>
                <a:cs typeface="Poppins" pitchFamily="2" charset="77"/>
              </a:defRPr>
            </a:lvl5pPr>
          </a:lstStyle>
          <a:p>
            <a:pPr lvl="0"/>
            <a:r>
              <a:rPr lang="en-GB" dirty="0"/>
              <a:t>First name last name</a:t>
            </a:r>
          </a:p>
        </p:txBody>
      </p:sp>
      <p:sp>
        <p:nvSpPr>
          <p:cNvPr id="41" name="Picture Placeholder 6">
            <a:extLst>
              <a:ext uri="{FF2B5EF4-FFF2-40B4-BE49-F238E27FC236}">
                <a16:creationId xmlns:a16="http://schemas.microsoft.com/office/drawing/2014/main" id="{823C59B5-5845-7043-97AD-5F8C187A4BB2}"/>
              </a:ext>
            </a:extLst>
          </p:cNvPr>
          <p:cNvSpPr>
            <a:spLocks noGrp="1"/>
          </p:cNvSpPr>
          <p:nvPr>
            <p:ph type="pic" sz="quarter" idx="18" hasCustomPrompt="1"/>
          </p:nvPr>
        </p:nvSpPr>
        <p:spPr>
          <a:xfrm>
            <a:off x="5195886" y="1385163"/>
            <a:ext cx="1524893" cy="1524893"/>
          </a:xfrm>
        </p:spPr>
        <p:txBody>
          <a:bodyPr/>
          <a:lstStyle>
            <a:lvl1pPr marL="0" indent="0">
              <a:buNone/>
              <a:defRPr/>
            </a:lvl1pPr>
          </a:lstStyle>
          <a:p>
            <a:r>
              <a:rPr lang="en-GB" dirty="0"/>
              <a:t>team member</a:t>
            </a:r>
          </a:p>
        </p:txBody>
      </p:sp>
      <p:sp>
        <p:nvSpPr>
          <p:cNvPr id="42" name="Text Placeholder 38">
            <a:extLst>
              <a:ext uri="{FF2B5EF4-FFF2-40B4-BE49-F238E27FC236}">
                <a16:creationId xmlns:a16="http://schemas.microsoft.com/office/drawing/2014/main" id="{289F2D5F-C31D-7743-B01C-97CD41064F23}"/>
              </a:ext>
            </a:extLst>
          </p:cNvPr>
          <p:cNvSpPr>
            <a:spLocks noGrp="1"/>
          </p:cNvSpPr>
          <p:nvPr>
            <p:ph type="body" sz="quarter" idx="19" hasCustomPrompt="1"/>
          </p:nvPr>
        </p:nvSpPr>
        <p:spPr>
          <a:xfrm>
            <a:off x="5196028" y="3243679"/>
            <a:ext cx="2388202" cy="384175"/>
          </a:xfrm>
        </p:spPr>
        <p:txBody>
          <a:bodyPr lIns="0">
            <a:noAutofit/>
          </a:bodyPr>
          <a:lstStyle>
            <a:lvl1pPr marL="0" indent="0" algn="l">
              <a:buNone/>
              <a:defRPr sz="1200" b="0" i="0">
                <a:solidFill>
                  <a:schemeClr val="accent2"/>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sz="1050" b="0" i="0">
                <a:solidFill>
                  <a:schemeClr val="accent3"/>
                </a:solidFill>
                <a:latin typeface="Poppins" pitchFamily="2" charset="77"/>
                <a:cs typeface="Poppins" pitchFamily="2" charset="77"/>
              </a:defRPr>
            </a:lvl2pPr>
            <a:lvl3pPr marL="914400" indent="0">
              <a:buNone/>
              <a:defRPr sz="1000" b="0" i="0">
                <a:solidFill>
                  <a:schemeClr val="accent3"/>
                </a:solidFill>
                <a:latin typeface="Poppins" pitchFamily="2" charset="77"/>
                <a:cs typeface="Poppins" pitchFamily="2" charset="77"/>
              </a:defRPr>
            </a:lvl3pPr>
            <a:lvl4pPr marL="1371600" indent="0">
              <a:buNone/>
              <a:defRPr sz="900" b="0" i="0">
                <a:solidFill>
                  <a:schemeClr val="accent3"/>
                </a:solidFill>
                <a:latin typeface="Poppins" pitchFamily="2" charset="77"/>
                <a:cs typeface="Poppins" pitchFamily="2" charset="77"/>
              </a:defRPr>
            </a:lvl4pPr>
            <a:lvl5pPr marL="1828800" indent="0">
              <a:buNone/>
              <a:defRPr sz="900" b="0" i="0">
                <a:solidFill>
                  <a:schemeClr val="accent3"/>
                </a:solidFill>
                <a:latin typeface="Poppins" pitchFamily="2" charset="77"/>
                <a:cs typeface="Poppins" pitchFamily="2" charset="77"/>
              </a:defRPr>
            </a:lvl5pPr>
          </a:lstStyle>
          <a:p>
            <a:pPr lvl="0"/>
            <a:r>
              <a:rPr lang="en-GB" dirty="0"/>
              <a:t>Job title</a:t>
            </a:r>
          </a:p>
        </p:txBody>
      </p:sp>
      <p:sp>
        <p:nvSpPr>
          <p:cNvPr id="43" name="Text Placeholder 38">
            <a:extLst>
              <a:ext uri="{FF2B5EF4-FFF2-40B4-BE49-F238E27FC236}">
                <a16:creationId xmlns:a16="http://schemas.microsoft.com/office/drawing/2014/main" id="{35906501-B73F-2F45-A718-4D3D28C37B1E}"/>
              </a:ext>
            </a:extLst>
          </p:cNvPr>
          <p:cNvSpPr>
            <a:spLocks noGrp="1"/>
          </p:cNvSpPr>
          <p:nvPr>
            <p:ph type="body" sz="quarter" idx="20" hasCustomPrompt="1"/>
          </p:nvPr>
        </p:nvSpPr>
        <p:spPr>
          <a:xfrm>
            <a:off x="5196028" y="2897480"/>
            <a:ext cx="2388202" cy="325688"/>
          </a:xfrm>
        </p:spPr>
        <p:txBody>
          <a:bodyPr lIns="0" anchor="b">
            <a:noAutofit/>
          </a:bodyPr>
          <a:lstStyle>
            <a:lvl1pPr marL="0" indent="0" algn="l">
              <a:lnSpc>
                <a:spcPct val="100000"/>
              </a:lnSpc>
              <a:buNone/>
              <a:defRPr sz="1200" b="1" i="0">
                <a:solidFill>
                  <a:schemeClr val="accent1"/>
                </a:solidFill>
                <a:latin typeface="Roboto Slab" pitchFamily="2" charset="0"/>
                <a:ea typeface="Roboto Slab" pitchFamily="2" charset="0"/>
                <a:cs typeface="Roboto Light" panose="02000000000000000000" pitchFamily="2" charset="0"/>
              </a:defRPr>
            </a:lvl1pPr>
            <a:lvl2pPr marL="457200" indent="0">
              <a:buNone/>
              <a:defRPr sz="1050" b="0" i="0">
                <a:solidFill>
                  <a:schemeClr val="accent3"/>
                </a:solidFill>
                <a:latin typeface="Poppins" pitchFamily="2" charset="77"/>
                <a:cs typeface="Poppins" pitchFamily="2" charset="77"/>
              </a:defRPr>
            </a:lvl2pPr>
            <a:lvl3pPr marL="914400" indent="0">
              <a:buNone/>
              <a:defRPr sz="1000" b="0" i="0">
                <a:solidFill>
                  <a:schemeClr val="accent3"/>
                </a:solidFill>
                <a:latin typeface="Poppins" pitchFamily="2" charset="77"/>
                <a:cs typeface="Poppins" pitchFamily="2" charset="77"/>
              </a:defRPr>
            </a:lvl3pPr>
            <a:lvl4pPr marL="1371600" indent="0">
              <a:buNone/>
              <a:defRPr sz="900" b="0" i="0">
                <a:solidFill>
                  <a:schemeClr val="accent3"/>
                </a:solidFill>
                <a:latin typeface="Poppins" pitchFamily="2" charset="77"/>
                <a:cs typeface="Poppins" pitchFamily="2" charset="77"/>
              </a:defRPr>
            </a:lvl4pPr>
            <a:lvl5pPr marL="1828800" indent="0">
              <a:buNone/>
              <a:defRPr sz="900" b="0" i="0">
                <a:solidFill>
                  <a:schemeClr val="accent3"/>
                </a:solidFill>
                <a:latin typeface="Poppins" pitchFamily="2" charset="77"/>
                <a:cs typeface="Poppins" pitchFamily="2" charset="77"/>
              </a:defRPr>
            </a:lvl5pPr>
          </a:lstStyle>
          <a:p>
            <a:pPr lvl="0"/>
            <a:r>
              <a:rPr lang="en-GB" dirty="0"/>
              <a:t>First name last name</a:t>
            </a:r>
          </a:p>
        </p:txBody>
      </p:sp>
      <p:sp>
        <p:nvSpPr>
          <p:cNvPr id="44" name="Picture Placeholder 6">
            <a:extLst>
              <a:ext uri="{FF2B5EF4-FFF2-40B4-BE49-F238E27FC236}">
                <a16:creationId xmlns:a16="http://schemas.microsoft.com/office/drawing/2014/main" id="{CAD1C113-06E4-9547-99A4-9A242703CE60}"/>
              </a:ext>
            </a:extLst>
          </p:cNvPr>
          <p:cNvSpPr>
            <a:spLocks noGrp="1"/>
          </p:cNvSpPr>
          <p:nvPr>
            <p:ph type="pic" sz="quarter" idx="21" hasCustomPrompt="1"/>
          </p:nvPr>
        </p:nvSpPr>
        <p:spPr>
          <a:xfrm>
            <a:off x="7607909" y="1385163"/>
            <a:ext cx="1524893" cy="1524893"/>
          </a:xfrm>
        </p:spPr>
        <p:txBody>
          <a:bodyPr/>
          <a:lstStyle>
            <a:lvl1pPr marL="0" indent="0">
              <a:buNone/>
              <a:defRPr/>
            </a:lvl1pPr>
          </a:lstStyle>
          <a:p>
            <a:r>
              <a:rPr lang="en-GB" dirty="0"/>
              <a:t>team member</a:t>
            </a:r>
          </a:p>
        </p:txBody>
      </p:sp>
      <p:sp>
        <p:nvSpPr>
          <p:cNvPr id="45" name="Text Placeholder 38">
            <a:extLst>
              <a:ext uri="{FF2B5EF4-FFF2-40B4-BE49-F238E27FC236}">
                <a16:creationId xmlns:a16="http://schemas.microsoft.com/office/drawing/2014/main" id="{1ABD5323-3E11-BB4E-BFB5-003E756E6F51}"/>
              </a:ext>
            </a:extLst>
          </p:cNvPr>
          <p:cNvSpPr>
            <a:spLocks noGrp="1"/>
          </p:cNvSpPr>
          <p:nvPr>
            <p:ph type="body" sz="quarter" idx="22" hasCustomPrompt="1"/>
          </p:nvPr>
        </p:nvSpPr>
        <p:spPr>
          <a:xfrm>
            <a:off x="7608051" y="3243679"/>
            <a:ext cx="2388202" cy="384175"/>
          </a:xfrm>
        </p:spPr>
        <p:txBody>
          <a:bodyPr lIns="0">
            <a:noAutofit/>
          </a:bodyPr>
          <a:lstStyle>
            <a:lvl1pPr marL="0" indent="0" algn="l">
              <a:buNone/>
              <a:defRPr sz="1200" b="0" i="0">
                <a:solidFill>
                  <a:schemeClr val="accent2"/>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sz="1050" b="0" i="0">
                <a:solidFill>
                  <a:schemeClr val="accent3"/>
                </a:solidFill>
                <a:latin typeface="Poppins" pitchFamily="2" charset="77"/>
                <a:cs typeface="Poppins" pitchFamily="2" charset="77"/>
              </a:defRPr>
            </a:lvl2pPr>
            <a:lvl3pPr marL="914400" indent="0">
              <a:buNone/>
              <a:defRPr sz="1000" b="0" i="0">
                <a:solidFill>
                  <a:schemeClr val="accent3"/>
                </a:solidFill>
                <a:latin typeface="Poppins" pitchFamily="2" charset="77"/>
                <a:cs typeface="Poppins" pitchFamily="2" charset="77"/>
              </a:defRPr>
            </a:lvl3pPr>
            <a:lvl4pPr marL="1371600" indent="0">
              <a:buNone/>
              <a:defRPr sz="900" b="0" i="0">
                <a:solidFill>
                  <a:schemeClr val="accent3"/>
                </a:solidFill>
                <a:latin typeface="Poppins" pitchFamily="2" charset="77"/>
                <a:cs typeface="Poppins" pitchFamily="2" charset="77"/>
              </a:defRPr>
            </a:lvl4pPr>
            <a:lvl5pPr marL="1828800" indent="0">
              <a:buNone/>
              <a:defRPr sz="900" b="0" i="0">
                <a:solidFill>
                  <a:schemeClr val="accent3"/>
                </a:solidFill>
                <a:latin typeface="Poppins" pitchFamily="2" charset="77"/>
                <a:cs typeface="Poppins" pitchFamily="2" charset="77"/>
              </a:defRPr>
            </a:lvl5pPr>
          </a:lstStyle>
          <a:p>
            <a:pPr lvl="0"/>
            <a:r>
              <a:rPr lang="en-GB" dirty="0"/>
              <a:t>Job title</a:t>
            </a:r>
          </a:p>
        </p:txBody>
      </p:sp>
      <p:sp>
        <p:nvSpPr>
          <p:cNvPr id="46" name="Text Placeholder 38">
            <a:extLst>
              <a:ext uri="{FF2B5EF4-FFF2-40B4-BE49-F238E27FC236}">
                <a16:creationId xmlns:a16="http://schemas.microsoft.com/office/drawing/2014/main" id="{36B948DD-B792-E140-9643-1EDD5E9170A9}"/>
              </a:ext>
            </a:extLst>
          </p:cNvPr>
          <p:cNvSpPr>
            <a:spLocks noGrp="1"/>
          </p:cNvSpPr>
          <p:nvPr>
            <p:ph type="body" sz="quarter" idx="23" hasCustomPrompt="1"/>
          </p:nvPr>
        </p:nvSpPr>
        <p:spPr>
          <a:xfrm>
            <a:off x="7608051" y="2897480"/>
            <a:ext cx="2388202" cy="325688"/>
          </a:xfrm>
        </p:spPr>
        <p:txBody>
          <a:bodyPr lIns="0" anchor="b">
            <a:noAutofit/>
          </a:bodyPr>
          <a:lstStyle>
            <a:lvl1pPr marL="0" indent="0" algn="l">
              <a:lnSpc>
                <a:spcPct val="100000"/>
              </a:lnSpc>
              <a:buNone/>
              <a:defRPr sz="1200" b="1" i="0">
                <a:solidFill>
                  <a:schemeClr val="accent1"/>
                </a:solidFill>
                <a:latin typeface="Roboto Slab" pitchFamily="2" charset="0"/>
                <a:ea typeface="Roboto Slab" pitchFamily="2" charset="0"/>
                <a:cs typeface="Roboto Light" panose="02000000000000000000" pitchFamily="2" charset="0"/>
              </a:defRPr>
            </a:lvl1pPr>
            <a:lvl2pPr marL="457200" indent="0">
              <a:buNone/>
              <a:defRPr sz="1050" b="0" i="0">
                <a:solidFill>
                  <a:schemeClr val="accent3"/>
                </a:solidFill>
                <a:latin typeface="Poppins" pitchFamily="2" charset="77"/>
                <a:cs typeface="Poppins" pitchFamily="2" charset="77"/>
              </a:defRPr>
            </a:lvl2pPr>
            <a:lvl3pPr marL="914400" indent="0">
              <a:buNone/>
              <a:defRPr sz="1000" b="0" i="0">
                <a:solidFill>
                  <a:schemeClr val="accent3"/>
                </a:solidFill>
                <a:latin typeface="Poppins" pitchFamily="2" charset="77"/>
                <a:cs typeface="Poppins" pitchFamily="2" charset="77"/>
              </a:defRPr>
            </a:lvl3pPr>
            <a:lvl4pPr marL="1371600" indent="0">
              <a:buNone/>
              <a:defRPr sz="900" b="0" i="0">
                <a:solidFill>
                  <a:schemeClr val="accent3"/>
                </a:solidFill>
                <a:latin typeface="Poppins" pitchFamily="2" charset="77"/>
                <a:cs typeface="Poppins" pitchFamily="2" charset="77"/>
              </a:defRPr>
            </a:lvl4pPr>
            <a:lvl5pPr marL="1828800" indent="0">
              <a:buNone/>
              <a:defRPr sz="900" b="0" i="0">
                <a:solidFill>
                  <a:schemeClr val="accent3"/>
                </a:solidFill>
                <a:latin typeface="Poppins" pitchFamily="2" charset="77"/>
                <a:cs typeface="Poppins" pitchFamily="2" charset="77"/>
              </a:defRPr>
            </a:lvl5pPr>
          </a:lstStyle>
          <a:p>
            <a:pPr lvl="0"/>
            <a:r>
              <a:rPr lang="en-GB" dirty="0"/>
              <a:t>First name last name</a:t>
            </a:r>
          </a:p>
        </p:txBody>
      </p:sp>
      <p:sp>
        <p:nvSpPr>
          <p:cNvPr id="47" name="Picture Placeholder 6">
            <a:extLst>
              <a:ext uri="{FF2B5EF4-FFF2-40B4-BE49-F238E27FC236}">
                <a16:creationId xmlns:a16="http://schemas.microsoft.com/office/drawing/2014/main" id="{7FFB4E31-5BBD-8F47-9503-9278FD2180C7}"/>
              </a:ext>
            </a:extLst>
          </p:cNvPr>
          <p:cNvSpPr>
            <a:spLocks noGrp="1"/>
          </p:cNvSpPr>
          <p:nvPr>
            <p:ph type="pic" sz="quarter" idx="24" hasCustomPrompt="1"/>
          </p:nvPr>
        </p:nvSpPr>
        <p:spPr>
          <a:xfrm>
            <a:off x="10004943" y="1385163"/>
            <a:ext cx="1524893" cy="1524893"/>
          </a:xfrm>
        </p:spPr>
        <p:txBody>
          <a:bodyPr/>
          <a:lstStyle>
            <a:lvl1pPr marL="0" indent="0">
              <a:buNone/>
              <a:defRPr/>
            </a:lvl1pPr>
          </a:lstStyle>
          <a:p>
            <a:r>
              <a:rPr lang="en-GB" dirty="0"/>
              <a:t>team member</a:t>
            </a:r>
          </a:p>
        </p:txBody>
      </p:sp>
      <p:sp>
        <p:nvSpPr>
          <p:cNvPr id="48" name="Text Placeholder 38">
            <a:extLst>
              <a:ext uri="{FF2B5EF4-FFF2-40B4-BE49-F238E27FC236}">
                <a16:creationId xmlns:a16="http://schemas.microsoft.com/office/drawing/2014/main" id="{92A93571-E673-E246-A4A4-1FA0D96A0C0C}"/>
              </a:ext>
            </a:extLst>
          </p:cNvPr>
          <p:cNvSpPr>
            <a:spLocks noGrp="1"/>
          </p:cNvSpPr>
          <p:nvPr>
            <p:ph type="body" sz="quarter" idx="25" hasCustomPrompt="1"/>
          </p:nvPr>
        </p:nvSpPr>
        <p:spPr>
          <a:xfrm>
            <a:off x="10005085" y="3243679"/>
            <a:ext cx="2388202" cy="384175"/>
          </a:xfrm>
        </p:spPr>
        <p:txBody>
          <a:bodyPr lIns="0">
            <a:noAutofit/>
          </a:bodyPr>
          <a:lstStyle>
            <a:lvl1pPr marL="0" indent="0" algn="l">
              <a:buNone/>
              <a:defRPr sz="1200" b="0" i="0">
                <a:solidFill>
                  <a:schemeClr val="accent2"/>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sz="1050" b="0" i="0">
                <a:solidFill>
                  <a:schemeClr val="accent3"/>
                </a:solidFill>
                <a:latin typeface="Poppins" pitchFamily="2" charset="77"/>
                <a:cs typeface="Poppins" pitchFamily="2" charset="77"/>
              </a:defRPr>
            </a:lvl2pPr>
            <a:lvl3pPr marL="914400" indent="0">
              <a:buNone/>
              <a:defRPr sz="1000" b="0" i="0">
                <a:solidFill>
                  <a:schemeClr val="accent3"/>
                </a:solidFill>
                <a:latin typeface="Poppins" pitchFamily="2" charset="77"/>
                <a:cs typeface="Poppins" pitchFamily="2" charset="77"/>
              </a:defRPr>
            </a:lvl3pPr>
            <a:lvl4pPr marL="1371600" indent="0">
              <a:buNone/>
              <a:defRPr sz="900" b="0" i="0">
                <a:solidFill>
                  <a:schemeClr val="accent3"/>
                </a:solidFill>
                <a:latin typeface="Poppins" pitchFamily="2" charset="77"/>
                <a:cs typeface="Poppins" pitchFamily="2" charset="77"/>
              </a:defRPr>
            </a:lvl4pPr>
            <a:lvl5pPr marL="1828800" indent="0">
              <a:buNone/>
              <a:defRPr sz="900" b="0" i="0">
                <a:solidFill>
                  <a:schemeClr val="accent3"/>
                </a:solidFill>
                <a:latin typeface="Poppins" pitchFamily="2" charset="77"/>
                <a:cs typeface="Poppins" pitchFamily="2" charset="77"/>
              </a:defRPr>
            </a:lvl5pPr>
          </a:lstStyle>
          <a:p>
            <a:pPr lvl="0"/>
            <a:r>
              <a:rPr lang="en-GB" dirty="0"/>
              <a:t>Job title</a:t>
            </a:r>
          </a:p>
        </p:txBody>
      </p:sp>
      <p:sp>
        <p:nvSpPr>
          <p:cNvPr id="49" name="Text Placeholder 38">
            <a:extLst>
              <a:ext uri="{FF2B5EF4-FFF2-40B4-BE49-F238E27FC236}">
                <a16:creationId xmlns:a16="http://schemas.microsoft.com/office/drawing/2014/main" id="{D6F41622-1212-8144-B7D3-831F78CD175A}"/>
              </a:ext>
            </a:extLst>
          </p:cNvPr>
          <p:cNvSpPr>
            <a:spLocks noGrp="1"/>
          </p:cNvSpPr>
          <p:nvPr>
            <p:ph type="body" sz="quarter" idx="26" hasCustomPrompt="1"/>
          </p:nvPr>
        </p:nvSpPr>
        <p:spPr>
          <a:xfrm>
            <a:off x="10005085" y="2897480"/>
            <a:ext cx="2388202" cy="325688"/>
          </a:xfrm>
        </p:spPr>
        <p:txBody>
          <a:bodyPr lIns="0" anchor="b">
            <a:noAutofit/>
          </a:bodyPr>
          <a:lstStyle>
            <a:lvl1pPr marL="0" indent="0" algn="l">
              <a:lnSpc>
                <a:spcPct val="100000"/>
              </a:lnSpc>
              <a:buNone/>
              <a:defRPr sz="1200" b="1" i="0">
                <a:solidFill>
                  <a:schemeClr val="accent1"/>
                </a:solidFill>
                <a:latin typeface="Roboto Slab" pitchFamily="2" charset="0"/>
                <a:ea typeface="Roboto Slab" pitchFamily="2" charset="0"/>
                <a:cs typeface="Roboto Light" panose="02000000000000000000" pitchFamily="2" charset="0"/>
              </a:defRPr>
            </a:lvl1pPr>
            <a:lvl2pPr marL="457200" indent="0">
              <a:buNone/>
              <a:defRPr sz="1050" b="0" i="0">
                <a:solidFill>
                  <a:schemeClr val="accent3"/>
                </a:solidFill>
                <a:latin typeface="Poppins" pitchFamily="2" charset="77"/>
                <a:cs typeface="Poppins" pitchFamily="2" charset="77"/>
              </a:defRPr>
            </a:lvl2pPr>
            <a:lvl3pPr marL="914400" indent="0">
              <a:buNone/>
              <a:defRPr sz="1000" b="0" i="0">
                <a:solidFill>
                  <a:schemeClr val="accent3"/>
                </a:solidFill>
                <a:latin typeface="Poppins" pitchFamily="2" charset="77"/>
                <a:cs typeface="Poppins" pitchFamily="2" charset="77"/>
              </a:defRPr>
            </a:lvl3pPr>
            <a:lvl4pPr marL="1371600" indent="0">
              <a:buNone/>
              <a:defRPr sz="900" b="0" i="0">
                <a:solidFill>
                  <a:schemeClr val="accent3"/>
                </a:solidFill>
                <a:latin typeface="Poppins" pitchFamily="2" charset="77"/>
                <a:cs typeface="Poppins" pitchFamily="2" charset="77"/>
              </a:defRPr>
            </a:lvl4pPr>
            <a:lvl5pPr marL="1828800" indent="0">
              <a:buNone/>
              <a:defRPr sz="900" b="0" i="0">
                <a:solidFill>
                  <a:schemeClr val="accent3"/>
                </a:solidFill>
                <a:latin typeface="Poppins" pitchFamily="2" charset="77"/>
                <a:cs typeface="Poppins" pitchFamily="2" charset="77"/>
              </a:defRPr>
            </a:lvl5pPr>
          </a:lstStyle>
          <a:p>
            <a:pPr lvl="0"/>
            <a:r>
              <a:rPr lang="en-GB" dirty="0"/>
              <a:t>First name last name</a:t>
            </a:r>
          </a:p>
        </p:txBody>
      </p:sp>
      <p:sp>
        <p:nvSpPr>
          <p:cNvPr id="65" name="Picture Placeholder 6">
            <a:extLst>
              <a:ext uri="{FF2B5EF4-FFF2-40B4-BE49-F238E27FC236}">
                <a16:creationId xmlns:a16="http://schemas.microsoft.com/office/drawing/2014/main" id="{CC0F65AE-0FAD-F94A-A299-9D9EAB70BEE5}"/>
              </a:ext>
            </a:extLst>
          </p:cNvPr>
          <p:cNvSpPr>
            <a:spLocks noGrp="1"/>
          </p:cNvSpPr>
          <p:nvPr>
            <p:ph type="pic" sz="quarter" idx="27" hasCustomPrompt="1"/>
          </p:nvPr>
        </p:nvSpPr>
        <p:spPr>
          <a:xfrm>
            <a:off x="395288" y="3716883"/>
            <a:ext cx="1524893" cy="1524893"/>
          </a:xfrm>
        </p:spPr>
        <p:txBody>
          <a:bodyPr/>
          <a:lstStyle>
            <a:lvl1pPr marL="0" indent="0">
              <a:buNone/>
              <a:defRPr/>
            </a:lvl1pPr>
          </a:lstStyle>
          <a:p>
            <a:r>
              <a:rPr lang="en-GB" dirty="0"/>
              <a:t>team member</a:t>
            </a:r>
          </a:p>
        </p:txBody>
      </p:sp>
      <p:sp>
        <p:nvSpPr>
          <p:cNvPr id="66" name="Text Placeholder 38">
            <a:extLst>
              <a:ext uri="{FF2B5EF4-FFF2-40B4-BE49-F238E27FC236}">
                <a16:creationId xmlns:a16="http://schemas.microsoft.com/office/drawing/2014/main" id="{C66D77EB-4E23-5E46-9609-8DE17B849013}"/>
              </a:ext>
            </a:extLst>
          </p:cNvPr>
          <p:cNvSpPr>
            <a:spLocks noGrp="1"/>
          </p:cNvSpPr>
          <p:nvPr>
            <p:ph type="body" sz="quarter" idx="28" hasCustomPrompt="1"/>
          </p:nvPr>
        </p:nvSpPr>
        <p:spPr>
          <a:xfrm>
            <a:off x="395430" y="5575399"/>
            <a:ext cx="2388202" cy="384175"/>
          </a:xfrm>
        </p:spPr>
        <p:txBody>
          <a:bodyPr lIns="0">
            <a:noAutofit/>
          </a:bodyPr>
          <a:lstStyle>
            <a:lvl1pPr marL="0" indent="0" algn="l">
              <a:buNone/>
              <a:defRPr sz="1200" b="0" i="0">
                <a:solidFill>
                  <a:schemeClr val="accent2"/>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sz="1050" b="0" i="0">
                <a:solidFill>
                  <a:schemeClr val="accent3"/>
                </a:solidFill>
                <a:latin typeface="Poppins" pitchFamily="2" charset="77"/>
                <a:cs typeface="Poppins" pitchFamily="2" charset="77"/>
              </a:defRPr>
            </a:lvl2pPr>
            <a:lvl3pPr marL="914400" indent="0">
              <a:buNone/>
              <a:defRPr sz="1000" b="0" i="0">
                <a:solidFill>
                  <a:schemeClr val="accent3"/>
                </a:solidFill>
                <a:latin typeface="Poppins" pitchFamily="2" charset="77"/>
                <a:cs typeface="Poppins" pitchFamily="2" charset="77"/>
              </a:defRPr>
            </a:lvl3pPr>
            <a:lvl4pPr marL="1371600" indent="0">
              <a:buNone/>
              <a:defRPr sz="900" b="0" i="0">
                <a:solidFill>
                  <a:schemeClr val="accent3"/>
                </a:solidFill>
                <a:latin typeface="Poppins" pitchFamily="2" charset="77"/>
                <a:cs typeface="Poppins" pitchFamily="2" charset="77"/>
              </a:defRPr>
            </a:lvl4pPr>
            <a:lvl5pPr marL="1828800" indent="0">
              <a:buNone/>
              <a:defRPr sz="900" b="0" i="0">
                <a:solidFill>
                  <a:schemeClr val="accent3"/>
                </a:solidFill>
                <a:latin typeface="Poppins" pitchFamily="2" charset="77"/>
                <a:cs typeface="Poppins" pitchFamily="2" charset="77"/>
              </a:defRPr>
            </a:lvl5pPr>
          </a:lstStyle>
          <a:p>
            <a:pPr lvl="0"/>
            <a:r>
              <a:rPr lang="en-GB" dirty="0"/>
              <a:t>Job title</a:t>
            </a:r>
          </a:p>
        </p:txBody>
      </p:sp>
      <p:sp>
        <p:nvSpPr>
          <p:cNvPr id="67" name="Text Placeholder 38">
            <a:extLst>
              <a:ext uri="{FF2B5EF4-FFF2-40B4-BE49-F238E27FC236}">
                <a16:creationId xmlns:a16="http://schemas.microsoft.com/office/drawing/2014/main" id="{CBF4408E-67EB-FC4A-9B0F-E190A06E22C0}"/>
              </a:ext>
            </a:extLst>
          </p:cNvPr>
          <p:cNvSpPr>
            <a:spLocks noGrp="1"/>
          </p:cNvSpPr>
          <p:nvPr>
            <p:ph type="body" sz="quarter" idx="29" hasCustomPrompt="1"/>
          </p:nvPr>
        </p:nvSpPr>
        <p:spPr>
          <a:xfrm>
            <a:off x="395430" y="5229200"/>
            <a:ext cx="2388202" cy="325688"/>
          </a:xfrm>
        </p:spPr>
        <p:txBody>
          <a:bodyPr lIns="0" anchor="b">
            <a:noAutofit/>
          </a:bodyPr>
          <a:lstStyle>
            <a:lvl1pPr marL="0" indent="0" algn="l">
              <a:lnSpc>
                <a:spcPct val="100000"/>
              </a:lnSpc>
              <a:buNone/>
              <a:defRPr sz="1200" b="1" i="0">
                <a:solidFill>
                  <a:schemeClr val="accent1"/>
                </a:solidFill>
                <a:latin typeface="Roboto Slab" pitchFamily="2" charset="0"/>
                <a:ea typeface="Roboto Slab" pitchFamily="2" charset="0"/>
                <a:cs typeface="Roboto Light" panose="02000000000000000000" pitchFamily="2" charset="0"/>
              </a:defRPr>
            </a:lvl1pPr>
            <a:lvl2pPr marL="457200" indent="0">
              <a:buNone/>
              <a:defRPr sz="1050" b="0" i="0">
                <a:solidFill>
                  <a:schemeClr val="accent3"/>
                </a:solidFill>
                <a:latin typeface="Poppins" pitchFamily="2" charset="77"/>
                <a:cs typeface="Poppins" pitchFamily="2" charset="77"/>
              </a:defRPr>
            </a:lvl2pPr>
            <a:lvl3pPr marL="914400" indent="0">
              <a:buNone/>
              <a:defRPr sz="1000" b="0" i="0">
                <a:solidFill>
                  <a:schemeClr val="accent3"/>
                </a:solidFill>
                <a:latin typeface="Poppins" pitchFamily="2" charset="77"/>
                <a:cs typeface="Poppins" pitchFamily="2" charset="77"/>
              </a:defRPr>
            </a:lvl3pPr>
            <a:lvl4pPr marL="1371600" indent="0">
              <a:buNone/>
              <a:defRPr sz="900" b="0" i="0">
                <a:solidFill>
                  <a:schemeClr val="accent3"/>
                </a:solidFill>
                <a:latin typeface="Poppins" pitchFamily="2" charset="77"/>
                <a:cs typeface="Poppins" pitchFamily="2" charset="77"/>
              </a:defRPr>
            </a:lvl4pPr>
            <a:lvl5pPr marL="1828800" indent="0">
              <a:buNone/>
              <a:defRPr sz="900" b="0" i="0">
                <a:solidFill>
                  <a:schemeClr val="accent3"/>
                </a:solidFill>
                <a:latin typeface="Poppins" pitchFamily="2" charset="77"/>
                <a:cs typeface="Poppins" pitchFamily="2" charset="77"/>
              </a:defRPr>
            </a:lvl5pPr>
          </a:lstStyle>
          <a:p>
            <a:pPr lvl="0"/>
            <a:r>
              <a:rPr lang="en-GB" dirty="0"/>
              <a:t>First name last name</a:t>
            </a:r>
          </a:p>
        </p:txBody>
      </p:sp>
      <p:sp>
        <p:nvSpPr>
          <p:cNvPr id="68" name="Picture Placeholder 6">
            <a:extLst>
              <a:ext uri="{FF2B5EF4-FFF2-40B4-BE49-F238E27FC236}">
                <a16:creationId xmlns:a16="http://schemas.microsoft.com/office/drawing/2014/main" id="{2C5E5584-4D49-9245-9CE9-A161B28E1FB9}"/>
              </a:ext>
            </a:extLst>
          </p:cNvPr>
          <p:cNvSpPr>
            <a:spLocks noGrp="1"/>
          </p:cNvSpPr>
          <p:nvPr>
            <p:ph type="pic" sz="quarter" idx="30" hasCustomPrompt="1"/>
          </p:nvPr>
        </p:nvSpPr>
        <p:spPr>
          <a:xfrm>
            <a:off x="2795587" y="3716883"/>
            <a:ext cx="1524893" cy="1524893"/>
          </a:xfrm>
        </p:spPr>
        <p:txBody>
          <a:bodyPr/>
          <a:lstStyle>
            <a:lvl1pPr marL="0" indent="0">
              <a:buNone/>
              <a:defRPr/>
            </a:lvl1pPr>
          </a:lstStyle>
          <a:p>
            <a:r>
              <a:rPr lang="en-GB" dirty="0"/>
              <a:t>team member</a:t>
            </a:r>
          </a:p>
        </p:txBody>
      </p:sp>
      <p:sp>
        <p:nvSpPr>
          <p:cNvPr id="69" name="Text Placeholder 38">
            <a:extLst>
              <a:ext uri="{FF2B5EF4-FFF2-40B4-BE49-F238E27FC236}">
                <a16:creationId xmlns:a16="http://schemas.microsoft.com/office/drawing/2014/main" id="{02161EF1-DA95-7A41-8A11-190F0F274E27}"/>
              </a:ext>
            </a:extLst>
          </p:cNvPr>
          <p:cNvSpPr>
            <a:spLocks noGrp="1"/>
          </p:cNvSpPr>
          <p:nvPr>
            <p:ph type="body" sz="quarter" idx="31" hasCustomPrompt="1"/>
          </p:nvPr>
        </p:nvSpPr>
        <p:spPr>
          <a:xfrm>
            <a:off x="2795729" y="5575399"/>
            <a:ext cx="2388202" cy="384175"/>
          </a:xfrm>
        </p:spPr>
        <p:txBody>
          <a:bodyPr lIns="0">
            <a:noAutofit/>
          </a:bodyPr>
          <a:lstStyle>
            <a:lvl1pPr marL="0" indent="0" algn="l">
              <a:buNone/>
              <a:defRPr sz="1200" b="0" i="0">
                <a:solidFill>
                  <a:schemeClr val="accent2"/>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sz="1050" b="0" i="0">
                <a:solidFill>
                  <a:schemeClr val="accent3"/>
                </a:solidFill>
                <a:latin typeface="Poppins" pitchFamily="2" charset="77"/>
                <a:cs typeface="Poppins" pitchFamily="2" charset="77"/>
              </a:defRPr>
            </a:lvl2pPr>
            <a:lvl3pPr marL="914400" indent="0">
              <a:buNone/>
              <a:defRPr sz="1000" b="0" i="0">
                <a:solidFill>
                  <a:schemeClr val="accent3"/>
                </a:solidFill>
                <a:latin typeface="Poppins" pitchFamily="2" charset="77"/>
                <a:cs typeface="Poppins" pitchFamily="2" charset="77"/>
              </a:defRPr>
            </a:lvl3pPr>
            <a:lvl4pPr marL="1371600" indent="0">
              <a:buNone/>
              <a:defRPr sz="900" b="0" i="0">
                <a:solidFill>
                  <a:schemeClr val="accent3"/>
                </a:solidFill>
                <a:latin typeface="Poppins" pitchFamily="2" charset="77"/>
                <a:cs typeface="Poppins" pitchFamily="2" charset="77"/>
              </a:defRPr>
            </a:lvl4pPr>
            <a:lvl5pPr marL="1828800" indent="0">
              <a:buNone/>
              <a:defRPr sz="900" b="0" i="0">
                <a:solidFill>
                  <a:schemeClr val="accent3"/>
                </a:solidFill>
                <a:latin typeface="Poppins" pitchFamily="2" charset="77"/>
                <a:cs typeface="Poppins" pitchFamily="2" charset="77"/>
              </a:defRPr>
            </a:lvl5pPr>
          </a:lstStyle>
          <a:p>
            <a:pPr lvl="0"/>
            <a:r>
              <a:rPr lang="en-GB" dirty="0"/>
              <a:t>Job title</a:t>
            </a:r>
          </a:p>
        </p:txBody>
      </p:sp>
      <p:sp>
        <p:nvSpPr>
          <p:cNvPr id="70" name="Text Placeholder 38">
            <a:extLst>
              <a:ext uri="{FF2B5EF4-FFF2-40B4-BE49-F238E27FC236}">
                <a16:creationId xmlns:a16="http://schemas.microsoft.com/office/drawing/2014/main" id="{935ADDF7-FC1D-6448-A0DD-360DF170D059}"/>
              </a:ext>
            </a:extLst>
          </p:cNvPr>
          <p:cNvSpPr>
            <a:spLocks noGrp="1"/>
          </p:cNvSpPr>
          <p:nvPr>
            <p:ph type="body" sz="quarter" idx="32" hasCustomPrompt="1"/>
          </p:nvPr>
        </p:nvSpPr>
        <p:spPr>
          <a:xfrm>
            <a:off x="2795729" y="5229200"/>
            <a:ext cx="2388202" cy="325688"/>
          </a:xfrm>
        </p:spPr>
        <p:txBody>
          <a:bodyPr lIns="0" anchor="b">
            <a:noAutofit/>
          </a:bodyPr>
          <a:lstStyle>
            <a:lvl1pPr marL="0" indent="0" algn="l">
              <a:lnSpc>
                <a:spcPct val="100000"/>
              </a:lnSpc>
              <a:buNone/>
              <a:defRPr sz="1200" b="1" i="0">
                <a:solidFill>
                  <a:schemeClr val="accent1"/>
                </a:solidFill>
                <a:latin typeface="Roboto Slab" pitchFamily="2" charset="0"/>
                <a:ea typeface="Roboto Slab" pitchFamily="2" charset="0"/>
                <a:cs typeface="Roboto Light" panose="02000000000000000000" pitchFamily="2" charset="0"/>
              </a:defRPr>
            </a:lvl1pPr>
            <a:lvl2pPr marL="457200" indent="0">
              <a:buNone/>
              <a:defRPr sz="1050" b="0" i="0">
                <a:solidFill>
                  <a:schemeClr val="accent3"/>
                </a:solidFill>
                <a:latin typeface="Poppins" pitchFamily="2" charset="77"/>
                <a:cs typeface="Poppins" pitchFamily="2" charset="77"/>
              </a:defRPr>
            </a:lvl2pPr>
            <a:lvl3pPr marL="914400" indent="0">
              <a:buNone/>
              <a:defRPr sz="1000" b="0" i="0">
                <a:solidFill>
                  <a:schemeClr val="accent3"/>
                </a:solidFill>
                <a:latin typeface="Poppins" pitchFamily="2" charset="77"/>
                <a:cs typeface="Poppins" pitchFamily="2" charset="77"/>
              </a:defRPr>
            </a:lvl3pPr>
            <a:lvl4pPr marL="1371600" indent="0">
              <a:buNone/>
              <a:defRPr sz="900" b="0" i="0">
                <a:solidFill>
                  <a:schemeClr val="accent3"/>
                </a:solidFill>
                <a:latin typeface="Poppins" pitchFamily="2" charset="77"/>
                <a:cs typeface="Poppins" pitchFamily="2" charset="77"/>
              </a:defRPr>
            </a:lvl4pPr>
            <a:lvl5pPr marL="1828800" indent="0">
              <a:buNone/>
              <a:defRPr sz="900" b="0" i="0">
                <a:solidFill>
                  <a:schemeClr val="accent3"/>
                </a:solidFill>
                <a:latin typeface="Poppins" pitchFamily="2" charset="77"/>
                <a:cs typeface="Poppins" pitchFamily="2" charset="77"/>
              </a:defRPr>
            </a:lvl5pPr>
          </a:lstStyle>
          <a:p>
            <a:pPr lvl="0"/>
            <a:r>
              <a:rPr lang="en-GB" dirty="0"/>
              <a:t>First name last name</a:t>
            </a:r>
          </a:p>
        </p:txBody>
      </p:sp>
      <p:sp>
        <p:nvSpPr>
          <p:cNvPr id="71" name="Picture Placeholder 6">
            <a:extLst>
              <a:ext uri="{FF2B5EF4-FFF2-40B4-BE49-F238E27FC236}">
                <a16:creationId xmlns:a16="http://schemas.microsoft.com/office/drawing/2014/main" id="{7165D095-C858-6749-9D0A-32F72E252AF2}"/>
              </a:ext>
            </a:extLst>
          </p:cNvPr>
          <p:cNvSpPr>
            <a:spLocks noGrp="1"/>
          </p:cNvSpPr>
          <p:nvPr>
            <p:ph type="pic" sz="quarter" idx="33" hasCustomPrompt="1"/>
          </p:nvPr>
        </p:nvSpPr>
        <p:spPr>
          <a:xfrm>
            <a:off x="5195886" y="3716883"/>
            <a:ext cx="1524893" cy="1524893"/>
          </a:xfrm>
        </p:spPr>
        <p:txBody>
          <a:bodyPr/>
          <a:lstStyle>
            <a:lvl1pPr marL="0" indent="0">
              <a:buNone/>
              <a:defRPr/>
            </a:lvl1pPr>
          </a:lstStyle>
          <a:p>
            <a:r>
              <a:rPr lang="en-GB" dirty="0"/>
              <a:t>team member</a:t>
            </a:r>
          </a:p>
        </p:txBody>
      </p:sp>
      <p:sp>
        <p:nvSpPr>
          <p:cNvPr id="72" name="Text Placeholder 38">
            <a:extLst>
              <a:ext uri="{FF2B5EF4-FFF2-40B4-BE49-F238E27FC236}">
                <a16:creationId xmlns:a16="http://schemas.microsoft.com/office/drawing/2014/main" id="{202E18B6-9FB1-D34F-8FEB-1AA21A290A66}"/>
              </a:ext>
            </a:extLst>
          </p:cNvPr>
          <p:cNvSpPr>
            <a:spLocks noGrp="1"/>
          </p:cNvSpPr>
          <p:nvPr>
            <p:ph type="body" sz="quarter" idx="34" hasCustomPrompt="1"/>
          </p:nvPr>
        </p:nvSpPr>
        <p:spPr>
          <a:xfrm>
            <a:off x="5196028" y="5575399"/>
            <a:ext cx="2388202" cy="384175"/>
          </a:xfrm>
        </p:spPr>
        <p:txBody>
          <a:bodyPr lIns="0">
            <a:noAutofit/>
          </a:bodyPr>
          <a:lstStyle>
            <a:lvl1pPr marL="0" indent="0" algn="l">
              <a:buNone/>
              <a:defRPr sz="1200" b="0" i="0">
                <a:solidFill>
                  <a:schemeClr val="accent2"/>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sz="1050" b="0" i="0">
                <a:solidFill>
                  <a:schemeClr val="accent3"/>
                </a:solidFill>
                <a:latin typeface="Poppins" pitchFamily="2" charset="77"/>
                <a:cs typeface="Poppins" pitchFamily="2" charset="77"/>
              </a:defRPr>
            </a:lvl2pPr>
            <a:lvl3pPr marL="914400" indent="0">
              <a:buNone/>
              <a:defRPr sz="1000" b="0" i="0">
                <a:solidFill>
                  <a:schemeClr val="accent3"/>
                </a:solidFill>
                <a:latin typeface="Poppins" pitchFamily="2" charset="77"/>
                <a:cs typeface="Poppins" pitchFamily="2" charset="77"/>
              </a:defRPr>
            </a:lvl3pPr>
            <a:lvl4pPr marL="1371600" indent="0">
              <a:buNone/>
              <a:defRPr sz="900" b="0" i="0">
                <a:solidFill>
                  <a:schemeClr val="accent3"/>
                </a:solidFill>
                <a:latin typeface="Poppins" pitchFamily="2" charset="77"/>
                <a:cs typeface="Poppins" pitchFamily="2" charset="77"/>
              </a:defRPr>
            </a:lvl4pPr>
            <a:lvl5pPr marL="1828800" indent="0">
              <a:buNone/>
              <a:defRPr sz="900" b="0" i="0">
                <a:solidFill>
                  <a:schemeClr val="accent3"/>
                </a:solidFill>
                <a:latin typeface="Poppins" pitchFamily="2" charset="77"/>
                <a:cs typeface="Poppins" pitchFamily="2" charset="77"/>
              </a:defRPr>
            </a:lvl5pPr>
          </a:lstStyle>
          <a:p>
            <a:pPr lvl="0"/>
            <a:r>
              <a:rPr lang="en-GB" dirty="0"/>
              <a:t>Job title</a:t>
            </a:r>
          </a:p>
        </p:txBody>
      </p:sp>
      <p:sp>
        <p:nvSpPr>
          <p:cNvPr id="73" name="Text Placeholder 38">
            <a:extLst>
              <a:ext uri="{FF2B5EF4-FFF2-40B4-BE49-F238E27FC236}">
                <a16:creationId xmlns:a16="http://schemas.microsoft.com/office/drawing/2014/main" id="{B405DAA0-85EE-5746-8C47-3D9E0AA8CA34}"/>
              </a:ext>
            </a:extLst>
          </p:cNvPr>
          <p:cNvSpPr>
            <a:spLocks noGrp="1"/>
          </p:cNvSpPr>
          <p:nvPr>
            <p:ph type="body" sz="quarter" idx="35" hasCustomPrompt="1"/>
          </p:nvPr>
        </p:nvSpPr>
        <p:spPr>
          <a:xfrm>
            <a:off x="5196028" y="5229200"/>
            <a:ext cx="2388202" cy="325688"/>
          </a:xfrm>
        </p:spPr>
        <p:txBody>
          <a:bodyPr lIns="0" anchor="b">
            <a:noAutofit/>
          </a:bodyPr>
          <a:lstStyle>
            <a:lvl1pPr marL="0" indent="0" algn="l">
              <a:lnSpc>
                <a:spcPct val="100000"/>
              </a:lnSpc>
              <a:buNone/>
              <a:defRPr sz="1200" b="1" i="0">
                <a:solidFill>
                  <a:schemeClr val="accent1"/>
                </a:solidFill>
                <a:latin typeface="Roboto Slab" pitchFamily="2" charset="0"/>
                <a:ea typeface="Roboto Slab" pitchFamily="2" charset="0"/>
                <a:cs typeface="Roboto Light" panose="02000000000000000000" pitchFamily="2" charset="0"/>
              </a:defRPr>
            </a:lvl1pPr>
            <a:lvl2pPr marL="457200" indent="0">
              <a:buNone/>
              <a:defRPr sz="1050" b="0" i="0">
                <a:solidFill>
                  <a:schemeClr val="accent3"/>
                </a:solidFill>
                <a:latin typeface="Poppins" pitchFamily="2" charset="77"/>
                <a:cs typeface="Poppins" pitchFamily="2" charset="77"/>
              </a:defRPr>
            </a:lvl2pPr>
            <a:lvl3pPr marL="914400" indent="0">
              <a:buNone/>
              <a:defRPr sz="1000" b="0" i="0">
                <a:solidFill>
                  <a:schemeClr val="accent3"/>
                </a:solidFill>
                <a:latin typeface="Poppins" pitchFamily="2" charset="77"/>
                <a:cs typeface="Poppins" pitchFamily="2" charset="77"/>
              </a:defRPr>
            </a:lvl3pPr>
            <a:lvl4pPr marL="1371600" indent="0">
              <a:buNone/>
              <a:defRPr sz="900" b="0" i="0">
                <a:solidFill>
                  <a:schemeClr val="accent3"/>
                </a:solidFill>
                <a:latin typeface="Poppins" pitchFamily="2" charset="77"/>
                <a:cs typeface="Poppins" pitchFamily="2" charset="77"/>
              </a:defRPr>
            </a:lvl4pPr>
            <a:lvl5pPr marL="1828800" indent="0">
              <a:buNone/>
              <a:defRPr sz="900" b="0" i="0">
                <a:solidFill>
                  <a:schemeClr val="accent3"/>
                </a:solidFill>
                <a:latin typeface="Poppins" pitchFamily="2" charset="77"/>
                <a:cs typeface="Poppins" pitchFamily="2" charset="77"/>
              </a:defRPr>
            </a:lvl5pPr>
          </a:lstStyle>
          <a:p>
            <a:pPr lvl="0"/>
            <a:r>
              <a:rPr lang="en-GB" dirty="0"/>
              <a:t>First name last name</a:t>
            </a:r>
          </a:p>
        </p:txBody>
      </p:sp>
      <p:sp>
        <p:nvSpPr>
          <p:cNvPr id="74" name="Picture Placeholder 6">
            <a:extLst>
              <a:ext uri="{FF2B5EF4-FFF2-40B4-BE49-F238E27FC236}">
                <a16:creationId xmlns:a16="http://schemas.microsoft.com/office/drawing/2014/main" id="{36A05075-227B-274E-BC7D-CC5FA510EAE5}"/>
              </a:ext>
            </a:extLst>
          </p:cNvPr>
          <p:cNvSpPr>
            <a:spLocks noGrp="1"/>
          </p:cNvSpPr>
          <p:nvPr>
            <p:ph type="pic" sz="quarter" idx="36" hasCustomPrompt="1"/>
          </p:nvPr>
        </p:nvSpPr>
        <p:spPr>
          <a:xfrm>
            <a:off x="7607909" y="3716883"/>
            <a:ext cx="1524893" cy="1524893"/>
          </a:xfrm>
        </p:spPr>
        <p:txBody>
          <a:bodyPr/>
          <a:lstStyle>
            <a:lvl1pPr marL="0" indent="0">
              <a:buNone/>
              <a:defRPr/>
            </a:lvl1pPr>
          </a:lstStyle>
          <a:p>
            <a:r>
              <a:rPr lang="en-GB" dirty="0"/>
              <a:t>team member</a:t>
            </a:r>
          </a:p>
        </p:txBody>
      </p:sp>
      <p:sp>
        <p:nvSpPr>
          <p:cNvPr id="75" name="Text Placeholder 38">
            <a:extLst>
              <a:ext uri="{FF2B5EF4-FFF2-40B4-BE49-F238E27FC236}">
                <a16:creationId xmlns:a16="http://schemas.microsoft.com/office/drawing/2014/main" id="{55751862-7543-FC4A-AC59-F3461CC6A62B}"/>
              </a:ext>
            </a:extLst>
          </p:cNvPr>
          <p:cNvSpPr>
            <a:spLocks noGrp="1"/>
          </p:cNvSpPr>
          <p:nvPr>
            <p:ph type="body" sz="quarter" idx="37" hasCustomPrompt="1"/>
          </p:nvPr>
        </p:nvSpPr>
        <p:spPr>
          <a:xfrm>
            <a:off x="7608051" y="5575399"/>
            <a:ext cx="2388202" cy="384175"/>
          </a:xfrm>
        </p:spPr>
        <p:txBody>
          <a:bodyPr lIns="0">
            <a:noAutofit/>
          </a:bodyPr>
          <a:lstStyle>
            <a:lvl1pPr marL="0" indent="0" algn="l">
              <a:buNone/>
              <a:defRPr sz="1200" b="0" i="0">
                <a:solidFill>
                  <a:schemeClr val="accent2"/>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sz="1050" b="0" i="0">
                <a:solidFill>
                  <a:schemeClr val="accent3"/>
                </a:solidFill>
                <a:latin typeface="Poppins" pitchFamily="2" charset="77"/>
                <a:cs typeface="Poppins" pitchFamily="2" charset="77"/>
              </a:defRPr>
            </a:lvl2pPr>
            <a:lvl3pPr marL="914400" indent="0">
              <a:buNone/>
              <a:defRPr sz="1000" b="0" i="0">
                <a:solidFill>
                  <a:schemeClr val="accent3"/>
                </a:solidFill>
                <a:latin typeface="Poppins" pitchFamily="2" charset="77"/>
                <a:cs typeface="Poppins" pitchFamily="2" charset="77"/>
              </a:defRPr>
            </a:lvl3pPr>
            <a:lvl4pPr marL="1371600" indent="0">
              <a:buNone/>
              <a:defRPr sz="900" b="0" i="0">
                <a:solidFill>
                  <a:schemeClr val="accent3"/>
                </a:solidFill>
                <a:latin typeface="Poppins" pitchFamily="2" charset="77"/>
                <a:cs typeface="Poppins" pitchFamily="2" charset="77"/>
              </a:defRPr>
            </a:lvl4pPr>
            <a:lvl5pPr marL="1828800" indent="0">
              <a:buNone/>
              <a:defRPr sz="900" b="0" i="0">
                <a:solidFill>
                  <a:schemeClr val="accent3"/>
                </a:solidFill>
                <a:latin typeface="Poppins" pitchFamily="2" charset="77"/>
                <a:cs typeface="Poppins" pitchFamily="2" charset="77"/>
              </a:defRPr>
            </a:lvl5pPr>
          </a:lstStyle>
          <a:p>
            <a:pPr lvl="0"/>
            <a:r>
              <a:rPr lang="en-GB" dirty="0"/>
              <a:t>Job title</a:t>
            </a:r>
          </a:p>
        </p:txBody>
      </p:sp>
      <p:sp>
        <p:nvSpPr>
          <p:cNvPr id="76" name="Text Placeholder 38">
            <a:extLst>
              <a:ext uri="{FF2B5EF4-FFF2-40B4-BE49-F238E27FC236}">
                <a16:creationId xmlns:a16="http://schemas.microsoft.com/office/drawing/2014/main" id="{472468DE-8F37-A441-902A-6A17AB6B950B}"/>
              </a:ext>
            </a:extLst>
          </p:cNvPr>
          <p:cNvSpPr>
            <a:spLocks noGrp="1"/>
          </p:cNvSpPr>
          <p:nvPr>
            <p:ph type="body" sz="quarter" idx="38" hasCustomPrompt="1"/>
          </p:nvPr>
        </p:nvSpPr>
        <p:spPr>
          <a:xfrm>
            <a:off x="7608051" y="5229200"/>
            <a:ext cx="2388202" cy="325688"/>
          </a:xfrm>
        </p:spPr>
        <p:txBody>
          <a:bodyPr lIns="0" anchor="b">
            <a:noAutofit/>
          </a:bodyPr>
          <a:lstStyle>
            <a:lvl1pPr marL="0" indent="0" algn="l">
              <a:lnSpc>
                <a:spcPct val="100000"/>
              </a:lnSpc>
              <a:buNone/>
              <a:defRPr sz="1200" b="1" i="0">
                <a:solidFill>
                  <a:schemeClr val="accent1"/>
                </a:solidFill>
                <a:latin typeface="Roboto Slab" pitchFamily="2" charset="0"/>
                <a:ea typeface="Roboto Slab" pitchFamily="2" charset="0"/>
                <a:cs typeface="Roboto Light" panose="02000000000000000000" pitchFamily="2" charset="0"/>
              </a:defRPr>
            </a:lvl1pPr>
            <a:lvl2pPr marL="457200" indent="0">
              <a:buNone/>
              <a:defRPr sz="1050" b="0" i="0">
                <a:solidFill>
                  <a:schemeClr val="accent3"/>
                </a:solidFill>
                <a:latin typeface="Poppins" pitchFamily="2" charset="77"/>
                <a:cs typeface="Poppins" pitchFamily="2" charset="77"/>
              </a:defRPr>
            </a:lvl2pPr>
            <a:lvl3pPr marL="914400" indent="0">
              <a:buNone/>
              <a:defRPr sz="1000" b="0" i="0">
                <a:solidFill>
                  <a:schemeClr val="accent3"/>
                </a:solidFill>
                <a:latin typeface="Poppins" pitchFamily="2" charset="77"/>
                <a:cs typeface="Poppins" pitchFamily="2" charset="77"/>
              </a:defRPr>
            </a:lvl3pPr>
            <a:lvl4pPr marL="1371600" indent="0">
              <a:buNone/>
              <a:defRPr sz="900" b="0" i="0">
                <a:solidFill>
                  <a:schemeClr val="accent3"/>
                </a:solidFill>
                <a:latin typeface="Poppins" pitchFamily="2" charset="77"/>
                <a:cs typeface="Poppins" pitchFamily="2" charset="77"/>
              </a:defRPr>
            </a:lvl4pPr>
            <a:lvl5pPr marL="1828800" indent="0">
              <a:buNone/>
              <a:defRPr sz="900" b="0" i="0">
                <a:solidFill>
                  <a:schemeClr val="accent3"/>
                </a:solidFill>
                <a:latin typeface="Poppins" pitchFamily="2" charset="77"/>
                <a:cs typeface="Poppins" pitchFamily="2" charset="77"/>
              </a:defRPr>
            </a:lvl5pPr>
          </a:lstStyle>
          <a:p>
            <a:pPr lvl="0"/>
            <a:r>
              <a:rPr lang="en-GB" dirty="0"/>
              <a:t>First name last name</a:t>
            </a:r>
          </a:p>
        </p:txBody>
      </p:sp>
      <p:sp>
        <p:nvSpPr>
          <p:cNvPr id="77" name="Picture Placeholder 6">
            <a:extLst>
              <a:ext uri="{FF2B5EF4-FFF2-40B4-BE49-F238E27FC236}">
                <a16:creationId xmlns:a16="http://schemas.microsoft.com/office/drawing/2014/main" id="{70F585D0-4435-D74C-B45D-95969392B72E}"/>
              </a:ext>
            </a:extLst>
          </p:cNvPr>
          <p:cNvSpPr>
            <a:spLocks noGrp="1"/>
          </p:cNvSpPr>
          <p:nvPr>
            <p:ph type="pic" sz="quarter" idx="39" hasCustomPrompt="1"/>
          </p:nvPr>
        </p:nvSpPr>
        <p:spPr>
          <a:xfrm>
            <a:off x="10004943" y="3716883"/>
            <a:ext cx="1524893" cy="1524893"/>
          </a:xfrm>
        </p:spPr>
        <p:txBody>
          <a:bodyPr/>
          <a:lstStyle>
            <a:lvl1pPr marL="0" indent="0">
              <a:buNone/>
              <a:defRPr/>
            </a:lvl1pPr>
          </a:lstStyle>
          <a:p>
            <a:r>
              <a:rPr lang="en-GB" dirty="0"/>
              <a:t>team member</a:t>
            </a:r>
          </a:p>
        </p:txBody>
      </p:sp>
      <p:sp>
        <p:nvSpPr>
          <p:cNvPr id="78" name="Text Placeholder 38">
            <a:extLst>
              <a:ext uri="{FF2B5EF4-FFF2-40B4-BE49-F238E27FC236}">
                <a16:creationId xmlns:a16="http://schemas.microsoft.com/office/drawing/2014/main" id="{30D590CA-3BDD-DF4D-819C-E0331F52E221}"/>
              </a:ext>
            </a:extLst>
          </p:cNvPr>
          <p:cNvSpPr>
            <a:spLocks noGrp="1"/>
          </p:cNvSpPr>
          <p:nvPr>
            <p:ph type="body" sz="quarter" idx="40" hasCustomPrompt="1"/>
          </p:nvPr>
        </p:nvSpPr>
        <p:spPr>
          <a:xfrm>
            <a:off x="10005085" y="5575399"/>
            <a:ext cx="2388202" cy="384175"/>
          </a:xfrm>
        </p:spPr>
        <p:txBody>
          <a:bodyPr lIns="0">
            <a:noAutofit/>
          </a:bodyPr>
          <a:lstStyle>
            <a:lvl1pPr marL="0" indent="0" algn="l">
              <a:buNone/>
              <a:defRPr sz="1200" b="0" i="0">
                <a:solidFill>
                  <a:schemeClr val="accent2"/>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sz="1050" b="0" i="0">
                <a:solidFill>
                  <a:schemeClr val="accent3"/>
                </a:solidFill>
                <a:latin typeface="Poppins" pitchFamily="2" charset="77"/>
                <a:cs typeface="Poppins" pitchFamily="2" charset="77"/>
              </a:defRPr>
            </a:lvl2pPr>
            <a:lvl3pPr marL="914400" indent="0">
              <a:buNone/>
              <a:defRPr sz="1000" b="0" i="0">
                <a:solidFill>
                  <a:schemeClr val="accent3"/>
                </a:solidFill>
                <a:latin typeface="Poppins" pitchFamily="2" charset="77"/>
                <a:cs typeface="Poppins" pitchFamily="2" charset="77"/>
              </a:defRPr>
            </a:lvl3pPr>
            <a:lvl4pPr marL="1371600" indent="0">
              <a:buNone/>
              <a:defRPr sz="900" b="0" i="0">
                <a:solidFill>
                  <a:schemeClr val="accent3"/>
                </a:solidFill>
                <a:latin typeface="Poppins" pitchFamily="2" charset="77"/>
                <a:cs typeface="Poppins" pitchFamily="2" charset="77"/>
              </a:defRPr>
            </a:lvl4pPr>
            <a:lvl5pPr marL="1828800" indent="0">
              <a:buNone/>
              <a:defRPr sz="900" b="0" i="0">
                <a:solidFill>
                  <a:schemeClr val="accent3"/>
                </a:solidFill>
                <a:latin typeface="Poppins" pitchFamily="2" charset="77"/>
                <a:cs typeface="Poppins" pitchFamily="2" charset="77"/>
              </a:defRPr>
            </a:lvl5pPr>
          </a:lstStyle>
          <a:p>
            <a:pPr lvl="0"/>
            <a:r>
              <a:rPr lang="en-GB" dirty="0"/>
              <a:t>Job title</a:t>
            </a:r>
          </a:p>
        </p:txBody>
      </p:sp>
      <p:sp>
        <p:nvSpPr>
          <p:cNvPr id="79" name="Text Placeholder 38">
            <a:extLst>
              <a:ext uri="{FF2B5EF4-FFF2-40B4-BE49-F238E27FC236}">
                <a16:creationId xmlns:a16="http://schemas.microsoft.com/office/drawing/2014/main" id="{1F47B1DB-9B18-7641-B786-5AE1724A2E1B}"/>
              </a:ext>
            </a:extLst>
          </p:cNvPr>
          <p:cNvSpPr>
            <a:spLocks noGrp="1"/>
          </p:cNvSpPr>
          <p:nvPr>
            <p:ph type="body" sz="quarter" idx="41" hasCustomPrompt="1"/>
          </p:nvPr>
        </p:nvSpPr>
        <p:spPr>
          <a:xfrm>
            <a:off x="10005085" y="5229200"/>
            <a:ext cx="2388202" cy="325688"/>
          </a:xfrm>
        </p:spPr>
        <p:txBody>
          <a:bodyPr lIns="0" anchor="b">
            <a:noAutofit/>
          </a:bodyPr>
          <a:lstStyle>
            <a:lvl1pPr marL="0" indent="0" algn="l">
              <a:lnSpc>
                <a:spcPct val="100000"/>
              </a:lnSpc>
              <a:buNone/>
              <a:defRPr sz="1200" b="1" i="0">
                <a:solidFill>
                  <a:schemeClr val="accent1"/>
                </a:solidFill>
                <a:latin typeface="Roboto Slab" pitchFamily="2" charset="0"/>
                <a:ea typeface="Roboto Slab" pitchFamily="2" charset="0"/>
                <a:cs typeface="Roboto Light" panose="02000000000000000000" pitchFamily="2" charset="0"/>
              </a:defRPr>
            </a:lvl1pPr>
            <a:lvl2pPr marL="457200" indent="0">
              <a:buNone/>
              <a:defRPr sz="1050" b="0" i="0">
                <a:solidFill>
                  <a:schemeClr val="accent3"/>
                </a:solidFill>
                <a:latin typeface="Poppins" pitchFamily="2" charset="77"/>
                <a:cs typeface="Poppins" pitchFamily="2" charset="77"/>
              </a:defRPr>
            </a:lvl2pPr>
            <a:lvl3pPr marL="914400" indent="0">
              <a:buNone/>
              <a:defRPr sz="1000" b="0" i="0">
                <a:solidFill>
                  <a:schemeClr val="accent3"/>
                </a:solidFill>
                <a:latin typeface="Poppins" pitchFamily="2" charset="77"/>
                <a:cs typeface="Poppins" pitchFamily="2" charset="77"/>
              </a:defRPr>
            </a:lvl3pPr>
            <a:lvl4pPr marL="1371600" indent="0">
              <a:buNone/>
              <a:defRPr sz="900" b="0" i="0">
                <a:solidFill>
                  <a:schemeClr val="accent3"/>
                </a:solidFill>
                <a:latin typeface="Poppins" pitchFamily="2" charset="77"/>
                <a:cs typeface="Poppins" pitchFamily="2" charset="77"/>
              </a:defRPr>
            </a:lvl4pPr>
            <a:lvl5pPr marL="1828800" indent="0">
              <a:buNone/>
              <a:defRPr sz="900" b="0" i="0">
                <a:solidFill>
                  <a:schemeClr val="accent3"/>
                </a:solidFill>
                <a:latin typeface="Poppins" pitchFamily="2" charset="77"/>
                <a:cs typeface="Poppins" pitchFamily="2" charset="77"/>
              </a:defRPr>
            </a:lvl5pPr>
          </a:lstStyle>
          <a:p>
            <a:pPr lvl="0"/>
            <a:r>
              <a:rPr lang="en-GB" dirty="0"/>
              <a:t>First name last name</a:t>
            </a:r>
          </a:p>
        </p:txBody>
      </p:sp>
      <p:sp>
        <p:nvSpPr>
          <p:cNvPr id="51" name="TextBox 50">
            <a:extLst>
              <a:ext uri="{FF2B5EF4-FFF2-40B4-BE49-F238E27FC236}">
                <a16:creationId xmlns:a16="http://schemas.microsoft.com/office/drawing/2014/main" id="{8566D01C-FDF2-6640-9B46-A4B851E74221}"/>
              </a:ext>
            </a:extLst>
          </p:cNvPr>
          <p:cNvSpPr txBox="1"/>
          <p:nvPr userDrawn="1"/>
        </p:nvSpPr>
        <p:spPr>
          <a:xfrm>
            <a:off x="12537831" y="6352143"/>
            <a:ext cx="1479892" cy="369332"/>
          </a:xfrm>
          <a:prstGeom prst="rect">
            <a:avLst/>
          </a:prstGeom>
          <a:noFill/>
        </p:spPr>
        <p:txBody>
          <a:bodyPr wrap="none" rtlCol="0">
            <a:spAutoFit/>
          </a:bodyPr>
          <a:lstStyle/>
          <a:p>
            <a:pPr algn="l"/>
            <a:r>
              <a:rPr lang="en-GB" b="1" dirty="0">
                <a:solidFill>
                  <a:schemeClr val="bg1"/>
                </a:solidFill>
                <a:latin typeface="Arial" panose="020B0604020202020204" pitchFamily="34" charset="0"/>
                <a:cs typeface="Arial" panose="020B0604020202020204" pitchFamily="34" charset="0"/>
              </a:rPr>
              <a:t>ESSENTIAL</a:t>
            </a:r>
          </a:p>
        </p:txBody>
      </p:sp>
    </p:spTree>
    <p:extLst>
      <p:ext uri="{BB962C8B-B14F-4D97-AF65-F5344CB8AC3E}">
        <p14:creationId xmlns:p14="http://schemas.microsoft.com/office/powerpoint/2010/main" val="2797515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CB688-3EC8-A945-9D8B-486DC934AE86}"/>
              </a:ext>
            </a:extLst>
          </p:cNvPr>
          <p:cNvSpPr>
            <a:spLocks noGrp="1"/>
          </p:cNvSpPr>
          <p:nvPr>
            <p:ph type="title" hasCustomPrompt="1"/>
          </p:nvPr>
        </p:nvSpPr>
        <p:spPr>
          <a:xfrm>
            <a:off x="396000" y="819736"/>
            <a:ext cx="10439794" cy="589869"/>
          </a:xfrm>
        </p:spPr>
        <p:txBody>
          <a:bodyPr lIns="0" anchor="t">
            <a:normAutofit/>
          </a:bodyPr>
          <a:lstStyle>
            <a:lvl1pPr>
              <a:lnSpc>
                <a:spcPct val="100000"/>
              </a:lnSpc>
              <a:defRPr sz="1800" b="0" i="0">
                <a:solidFill>
                  <a:schemeClr val="accent2"/>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dirty="0"/>
              <a:t>Sub heading </a:t>
            </a:r>
          </a:p>
        </p:txBody>
      </p:sp>
      <p:sp>
        <p:nvSpPr>
          <p:cNvPr id="3" name="Content Placeholder 2">
            <a:extLst>
              <a:ext uri="{FF2B5EF4-FFF2-40B4-BE49-F238E27FC236}">
                <a16:creationId xmlns:a16="http://schemas.microsoft.com/office/drawing/2014/main" id="{388179B8-A0E9-CD48-B766-97BEAFFF52CA}"/>
              </a:ext>
            </a:extLst>
          </p:cNvPr>
          <p:cNvSpPr>
            <a:spLocks noGrp="1"/>
          </p:cNvSpPr>
          <p:nvPr>
            <p:ph idx="1" hasCustomPrompt="1"/>
          </p:nvPr>
        </p:nvSpPr>
        <p:spPr>
          <a:xfrm>
            <a:off x="395430" y="1556792"/>
            <a:ext cx="515994" cy="4351338"/>
          </a:xfrm>
        </p:spPr>
        <p:txBody>
          <a:bodyPr lIns="0"/>
          <a:lstStyle>
            <a:lvl1pPr marL="0" indent="0">
              <a:buClr>
                <a:schemeClr val="accent2"/>
              </a:buClr>
              <a:buNone/>
              <a:defRPr b="1" i="0">
                <a:latin typeface="Roboto" panose="02000000000000000000" pitchFamily="2" charset="0"/>
                <a:ea typeface="Roboto" panose="02000000000000000000" pitchFamily="2" charset="0"/>
                <a:cs typeface="Roboto" panose="02000000000000000000" pitchFamily="2" charset="0"/>
              </a:defRPr>
            </a:lvl1pPr>
            <a:lvl2pPr marL="227012" indent="0">
              <a:buClr>
                <a:schemeClr val="accent2"/>
              </a:buClr>
              <a:buNone/>
              <a:defRPr b="0" i="0">
                <a:latin typeface="Roboto Light" panose="02000000000000000000" pitchFamily="2" charset="0"/>
                <a:ea typeface="Roboto Light" panose="02000000000000000000" pitchFamily="2" charset="0"/>
                <a:cs typeface="Roboto Light" panose="02000000000000000000" pitchFamily="2" charset="0"/>
              </a:defRPr>
            </a:lvl2pPr>
            <a:lvl3pPr marL="4763" indent="0">
              <a:buClr>
                <a:schemeClr val="accent2"/>
              </a:buClr>
              <a:buFont typeface="Arial" panose="020B0604020202020204" pitchFamily="34" charset="0"/>
              <a:buNone/>
              <a:defRPr sz="1400" b="0" i="0">
                <a:latin typeface="Roboto Light" panose="02000000000000000000" pitchFamily="2" charset="0"/>
                <a:ea typeface="Roboto Light" panose="02000000000000000000" pitchFamily="2" charset="0"/>
                <a:cs typeface="Roboto Light" panose="02000000000000000000" pitchFamily="2" charset="0"/>
              </a:defRPr>
            </a:lvl3pPr>
            <a:lvl4pPr>
              <a:defRPr b="0" i="0">
                <a:latin typeface="Poppins Light" pitchFamily="2" charset="77"/>
                <a:cs typeface="Poppins Light" pitchFamily="2" charset="77"/>
              </a:defRPr>
            </a:lvl4pPr>
            <a:lvl5pPr>
              <a:defRPr b="0" i="0">
                <a:latin typeface="Poppins Light" pitchFamily="2" charset="77"/>
                <a:cs typeface="Poppins Light" pitchFamily="2" charset="77"/>
              </a:defRPr>
            </a:lvl5pPr>
          </a:lstStyle>
          <a:p>
            <a:pPr lvl="0"/>
            <a:r>
              <a:rPr lang="en-GB" dirty="0"/>
              <a:t>01</a:t>
            </a:r>
          </a:p>
        </p:txBody>
      </p:sp>
      <p:sp>
        <p:nvSpPr>
          <p:cNvPr id="4" name="Date Placeholder 3">
            <a:extLst>
              <a:ext uri="{FF2B5EF4-FFF2-40B4-BE49-F238E27FC236}">
                <a16:creationId xmlns:a16="http://schemas.microsoft.com/office/drawing/2014/main" id="{A07B13C9-915C-E843-8DF1-3552102BC173}"/>
              </a:ext>
            </a:extLst>
          </p:cNvPr>
          <p:cNvSpPr>
            <a:spLocks noGrp="1"/>
          </p:cNvSpPr>
          <p:nvPr>
            <p:ph type="dt" sz="half" idx="10"/>
          </p:nvPr>
        </p:nvSpPr>
        <p:spPr/>
        <p:txBody>
          <a:bodyPr/>
          <a:lstStyle>
            <a:lvl1pPr>
              <a:defRPr b="0" i="0">
                <a:latin typeface="Roboto Light" panose="02000000000000000000" pitchFamily="2" charset="0"/>
                <a:ea typeface="Roboto Light" panose="02000000000000000000" pitchFamily="2" charset="0"/>
                <a:cs typeface="Roboto Light" panose="02000000000000000000" pitchFamily="2" charset="0"/>
              </a:defRPr>
            </a:lvl1pPr>
          </a:lstStyle>
          <a:p>
            <a:fld id="{FB534C1B-EED1-F048-884E-5D2F0E6A8A21}" type="datetime1">
              <a:rPr lang="en-GB" smtClean="0"/>
              <a:t>27/07/2022</a:t>
            </a:fld>
            <a:endParaRPr lang="en-GB"/>
          </a:p>
        </p:txBody>
      </p:sp>
      <p:sp>
        <p:nvSpPr>
          <p:cNvPr id="5" name="Footer Placeholder 4">
            <a:extLst>
              <a:ext uri="{FF2B5EF4-FFF2-40B4-BE49-F238E27FC236}">
                <a16:creationId xmlns:a16="http://schemas.microsoft.com/office/drawing/2014/main" id="{4BE4156A-790B-EF48-B819-FFF7984F088C}"/>
              </a:ext>
            </a:extLst>
          </p:cNvPr>
          <p:cNvSpPr>
            <a:spLocks noGrp="1"/>
          </p:cNvSpPr>
          <p:nvPr>
            <p:ph type="ftr" sz="quarter" idx="11"/>
          </p:nvPr>
        </p:nvSpPr>
        <p:spPr/>
        <p:txBody>
          <a:bodyPr/>
          <a:lstStyle>
            <a:lvl1pPr>
              <a:defRPr b="0" i="0">
                <a:latin typeface="Roboto Light" panose="02000000000000000000" pitchFamily="2" charset="0"/>
                <a:ea typeface="Roboto Light" panose="02000000000000000000" pitchFamily="2" charset="0"/>
                <a:cs typeface="Roboto Light" panose="02000000000000000000" pitchFamily="2" charset="0"/>
              </a:defRPr>
            </a:lvl1pPr>
          </a:lstStyle>
          <a:p>
            <a:endParaRPr lang="en-GB"/>
          </a:p>
        </p:txBody>
      </p:sp>
      <p:grpSp>
        <p:nvGrpSpPr>
          <p:cNvPr id="24" name="Group 23">
            <a:extLst>
              <a:ext uri="{FF2B5EF4-FFF2-40B4-BE49-F238E27FC236}">
                <a16:creationId xmlns:a16="http://schemas.microsoft.com/office/drawing/2014/main" id="{F827DB8B-FB38-4844-81F6-5AC72BBD82EF}"/>
              </a:ext>
            </a:extLst>
          </p:cNvPr>
          <p:cNvGrpSpPr/>
          <p:nvPr userDrawn="1"/>
        </p:nvGrpSpPr>
        <p:grpSpPr>
          <a:xfrm>
            <a:off x="10835795" y="6288957"/>
            <a:ext cx="1023175" cy="348334"/>
            <a:chOff x="0" y="1353270"/>
            <a:chExt cx="12194374" cy="4151510"/>
          </a:xfrm>
        </p:grpSpPr>
        <p:sp>
          <p:nvSpPr>
            <p:cNvPr id="25" name="Freeform 24">
              <a:extLst>
                <a:ext uri="{FF2B5EF4-FFF2-40B4-BE49-F238E27FC236}">
                  <a16:creationId xmlns:a16="http://schemas.microsoft.com/office/drawing/2014/main" id="{C5FF8648-C03B-0344-A3F3-392AEDA2DA93}"/>
                </a:ext>
              </a:extLst>
            </p:cNvPr>
            <p:cNvSpPr/>
            <p:nvPr/>
          </p:nvSpPr>
          <p:spPr>
            <a:xfrm>
              <a:off x="7408127" y="3166569"/>
              <a:ext cx="941960" cy="2268843"/>
            </a:xfrm>
            <a:custGeom>
              <a:avLst/>
              <a:gdLst>
                <a:gd name="connsiteX0" fmla="*/ 915833 w 941960"/>
                <a:gd name="connsiteY0" fmla="*/ 214494 h 2268843"/>
                <a:gd name="connsiteX1" fmla="*/ 562354 w 941960"/>
                <a:gd name="connsiteY1" fmla="*/ 2143871 h 2268843"/>
                <a:gd name="connsiteX2" fmla="*/ 417754 w 941960"/>
                <a:gd name="connsiteY2" fmla="*/ 2267513 h 2268843"/>
                <a:gd name="connsiteX3" fmla="*/ 117416 w 941960"/>
                <a:gd name="connsiteY3" fmla="*/ 2267513 h 2268843"/>
                <a:gd name="connsiteX4" fmla="*/ 5404 w 941960"/>
                <a:gd name="connsiteY4" fmla="*/ 2128314 h 2268843"/>
                <a:gd name="connsiteX5" fmla="*/ 342424 w 941960"/>
                <a:gd name="connsiteY5" fmla="*/ 231608 h 2268843"/>
                <a:gd name="connsiteX6" fmla="*/ 854177 w 941960"/>
                <a:gd name="connsiteY6" fmla="*/ 16832 h 2268843"/>
                <a:gd name="connsiteX7" fmla="*/ 907563 w 941960"/>
                <a:gd name="connsiteY7" fmla="*/ -281 h 2268843"/>
                <a:gd name="connsiteX8" fmla="*/ 941789 w 941960"/>
                <a:gd name="connsiteY8" fmla="*/ 43034 h 2268843"/>
                <a:gd name="connsiteX9" fmla="*/ 915833 w 941960"/>
                <a:gd name="connsiteY9" fmla="*/ 214986 h 226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1960" h="2268843">
                  <a:moveTo>
                    <a:pt x="915833" y="214494"/>
                  </a:moveTo>
                  <a:cubicBezTo>
                    <a:pt x="797270" y="872250"/>
                    <a:pt x="681491" y="1486362"/>
                    <a:pt x="562354" y="2143871"/>
                  </a:cubicBezTo>
                  <a:cubicBezTo>
                    <a:pt x="547043" y="2227718"/>
                    <a:pt x="498815" y="2266693"/>
                    <a:pt x="417754" y="2267513"/>
                  </a:cubicBezTo>
                  <a:cubicBezTo>
                    <a:pt x="317451" y="2268331"/>
                    <a:pt x="217147" y="2269396"/>
                    <a:pt x="117416" y="2267513"/>
                  </a:cubicBezTo>
                  <a:cubicBezTo>
                    <a:pt x="14083" y="2265466"/>
                    <a:pt x="-13592" y="2232140"/>
                    <a:pt x="5404" y="2128314"/>
                  </a:cubicBezTo>
                  <a:cubicBezTo>
                    <a:pt x="63948" y="1801279"/>
                    <a:pt x="291986" y="521468"/>
                    <a:pt x="342424" y="231608"/>
                  </a:cubicBezTo>
                  <a:cubicBezTo>
                    <a:pt x="528129" y="166103"/>
                    <a:pt x="686322" y="105347"/>
                    <a:pt x="854177" y="16832"/>
                  </a:cubicBezTo>
                  <a:cubicBezTo>
                    <a:pt x="870387" y="7028"/>
                    <a:pt x="888673" y="1166"/>
                    <a:pt x="907563" y="-281"/>
                  </a:cubicBezTo>
                  <a:cubicBezTo>
                    <a:pt x="933683" y="-281"/>
                    <a:pt x="941789" y="16095"/>
                    <a:pt x="941789" y="43034"/>
                  </a:cubicBezTo>
                  <a:cubicBezTo>
                    <a:pt x="941789" y="72512"/>
                    <a:pt x="920419" y="189439"/>
                    <a:pt x="915833" y="214986"/>
                  </a:cubicBezTo>
                </a:path>
              </a:pathLst>
            </a:custGeom>
            <a:solidFill>
              <a:srgbClr val="007FC8"/>
            </a:solidFill>
            <a:ln w="8188"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ED85D80C-3D9A-B546-BA16-9AA3F30336CC}"/>
                </a:ext>
              </a:extLst>
            </p:cNvPr>
            <p:cNvSpPr/>
            <p:nvPr/>
          </p:nvSpPr>
          <p:spPr>
            <a:xfrm>
              <a:off x="9106311" y="1353270"/>
              <a:ext cx="1227083" cy="741558"/>
            </a:xfrm>
            <a:custGeom>
              <a:avLst/>
              <a:gdLst>
                <a:gd name="connsiteX0" fmla="*/ 1226832 w 1227083"/>
                <a:gd name="connsiteY0" fmla="*/ 365105 h 741558"/>
                <a:gd name="connsiteX1" fmla="*/ 1226832 w 1227083"/>
                <a:gd name="connsiteY1" fmla="*/ 365105 h 741558"/>
                <a:gd name="connsiteX2" fmla="*/ 1219135 w 1227083"/>
                <a:gd name="connsiteY2" fmla="*/ 346436 h 741558"/>
                <a:gd name="connsiteX3" fmla="*/ 883916 w 1227083"/>
                <a:gd name="connsiteY3" fmla="*/ 5399 h 741558"/>
                <a:gd name="connsiteX4" fmla="*/ 854685 w 1227083"/>
                <a:gd name="connsiteY4" fmla="*/ 4826 h 741558"/>
                <a:gd name="connsiteX5" fmla="*/ 21797 w 1227083"/>
                <a:gd name="connsiteY5" fmla="*/ 349302 h 741558"/>
                <a:gd name="connsiteX6" fmla="*/ 835 w 1227083"/>
                <a:gd name="connsiteY6" fmla="*/ 369527 h 741558"/>
                <a:gd name="connsiteX7" fmla="*/ 16 w 1227083"/>
                <a:gd name="connsiteY7" fmla="*/ 373949 h 741558"/>
                <a:gd name="connsiteX8" fmla="*/ 13853 w 1227083"/>
                <a:gd name="connsiteY8" fmla="*/ 394092 h 741558"/>
                <a:gd name="connsiteX9" fmla="*/ 721548 w 1227083"/>
                <a:gd name="connsiteY9" fmla="*/ 734473 h 741558"/>
                <a:gd name="connsiteX10" fmla="*/ 761096 w 1227083"/>
                <a:gd name="connsiteY10" fmla="*/ 733737 h 741558"/>
                <a:gd name="connsiteX11" fmla="*/ 1210210 w 1227083"/>
                <a:gd name="connsiteY11" fmla="*/ 396957 h 741558"/>
                <a:gd name="connsiteX12" fmla="*/ 1224539 w 1227083"/>
                <a:gd name="connsiteY12" fmla="*/ 378370 h 741558"/>
                <a:gd name="connsiteX13" fmla="*/ 1224539 w 1227083"/>
                <a:gd name="connsiteY13" fmla="*/ 378370 h 741558"/>
                <a:gd name="connsiteX14" fmla="*/ 1226258 w 1227083"/>
                <a:gd name="connsiteY14" fmla="*/ 371738 h 741558"/>
                <a:gd name="connsiteX15" fmla="*/ 1226913 w 1227083"/>
                <a:gd name="connsiteY15" fmla="*/ 365106 h 74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83" h="741558">
                  <a:moveTo>
                    <a:pt x="1226832" y="365105"/>
                  </a:moveTo>
                  <a:lnTo>
                    <a:pt x="1226832" y="365105"/>
                  </a:lnTo>
                  <a:cubicBezTo>
                    <a:pt x="1226685" y="358140"/>
                    <a:pt x="1223940" y="351481"/>
                    <a:pt x="1219135" y="346436"/>
                  </a:cubicBezTo>
                  <a:lnTo>
                    <a:pt x="883916" y="5399"/>
                  </a:lnTo>
                  <a:cubicBezTo>
                    <a:pt x="875638" y="-1952"/>
                    <a:pt x="863244" y="-2195"/>
                    <a:pt x="854685" y="4826"/>
                  </a:cubicBezTo>
                  <a:cubicBezTo>
                    <a:pt x="641796" y="156635"/>
                    <a:pt x="291020" y="285271"/>
                    <a:pt x="21797" y="349302"/>
                  </a:cubicBezTo>
                  <a:cubicBezTo>
                    <a:pt x="11613" y="351661"/>
                    <a:pt x="3556" y="359435"/>
                    <a:pt x="835" y="369527"/>
                  </a:cubicBezTo>
                  <a:cubicBezTo>
                    <a:pt x="443" y="370977"/>
                    <a:pt x="169" y="372455"/>
                    <a:pt x="16" y="373949"/>
                  </a:cubicBezTo>
                  <a:cubicBezTo>
                    <a:pt x="-1327" y="383244"/>
                    <a:pt x="4696" y="392011"/>
                    <a:pt x="13853" y="394092"/>
                  </a:cubicBezTo>
                  <a:cubicBezTo>
                    <a:pt x="258431" y="457632"/>
                    <a:pt x="560980" y="584466"/>
                    <a:pt x="721548" y="734473"/>
                  </a:cubicBezTo>
                  <a:cubicBezTo>
                    <a:pt x="733177" y="743816"/>
                    <a:pt x="749823" y="743506"/>
                    <a:pt x="761096" y="733737"/>
                  </a:cubicBezTo>
                  <a:lnTo>
                    <a:pt x="1210210" y="396957"/>
                  </a:lnTo>
                  <a:cubicBezTo>
                    <a:pt x="1216675" y="392269"/>
                    <a:pt x="1221649" y="385815"/>
                    <a:pt x="1224539" y="378370"/>
                  </a:cubicBezTo>
                  <a:lnTo>
                    <a:pt x="1224539" y="378370"/>
                  </a:lnTo>
                  <a:cubicBezTo>
                    <a:pt x="1225350" y="376228"/>
                    <a:pt x="1225927" y="374004"/>
                    <a:pt x="1226258" y="371738"/>
                  </a:cubicBezTo>
                  <a:cubicBezTo>
                    <a:pt x="1226679" y="369552"/>
                    <a:pt x="1226898" y="367332"/>
                    <a:pt x="1226913" y="365106"/>
                  </a:cubicBezTo>
                </a:path>
              </a:pathLst>
            </a:custGeom>
            <a:solidFill>
              <a:srgbClr val="00A3E2"/>
            </a:solidFill>
            <a:ln w="8188"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A53857AE-94A7-4643-BF8C-6BAE77BE2013}"/>
                </a:ext>
              </a:extLst>
            </p:cNvPr>
            <p:cNvSpPr/>
            <p:nvPr/>
          </p:nvSpPr>
          <p:spPr>
            <a:xfrm>
              <a:off x="8959018" y="2212437"/>
              <a:ext cx="1227483" cy="741574"/>
            </a:xfrm>
            <a:custGeom>
              <a:avLst/>
              <a:gdLst>
                <a:gd name="connsiteX0" fmla="*/ 1227312 w 1227483"/>
                <a:gd name="connsiteY0" fmla="*/ 365122 h 741574"/>
                <a:gd name="connsiteX1" fmla="*/ 1227312 w 1227483"/>
                <a:gd name="connsiteY1" fmla="*/ 365122 h 741574"/>
                <a:gd name="connsiteX2" fmla="*/ 1219124 w 1227483"/>
                <a:gd name="connsiteY2" fmla="*/ 346453 h 741574"/>
                <a:gd name="connsiteX3" fmla="*/ 883824 w 1227483"/>
                <a:gd name="connsiteY3" fmla="*/ 5416 h 741574"/>
                <a:gd name="connsiteX4" fmla="*/ 854674 w 1227483"/>
                <a:gd name="connsiteY4" fmla="*/ 4843 h 741574"/>
                <a:gd name="connsiteX5" fmla="*/ 21787 w 1227483"/>
                <a:gd name="connsiteY5" fmla="*/ 349319 h 741574"/>
                <a:gd name="connsiteX6" fmla="*/ 825 w 1227483"/>
                <a:gd name="connsiteY6" fmla="*/ 369462 h 741574"/>
                <a:gd name="connsiteX7" fmla="*/ 6 w 1227483"/>
                <a:gd name="connsiteY7" fmla="*/ 373965 h 741574"/>
                <a:gd name="connsiteX8" fmla="*/ 13843 w 1227483"/>
                <a:gd name="connsiteY8" fmla="*/ 394108 h 741574"/>
                <a:gd name="connsiteX9" fmla="*/ 721538 w 1227483"/>
                <a:gd name="connsiteY9" fmla="*/ 734490 h 741574"/>
                <a:gd name="connsiteX10" fmla="*/ 761086 w 1227483"/>
                <a:gd name="connsiteY10" fmla="*/ 733753 h 741574"/>
                <a:gd name="connsiteX11" fmla="*/ 1210364 w 1227483"/>
                <a:gd name="connsiteY11" fmla="*/ 396974 h 741574"/>
                <a:gd name="connsiteX12" fmla="*/ 1224611 w 1227483"/>
                <a:gd name="connsiteY12" fmla="*/ 378387 h 741574"/>
                <a:gd name="connsiteX13" fmla="*/ 1224611 w 1227483"/>
                <a:gd name="connsiteY13" fmla="*/ 378387 h 741574"/>
                <a:gd name="connsiteX14" fmla="*/ 1226248 w 1227483"/>
                <a:gd name="connsiteY14" fmla="*/ 371673 h 741574"/>
                <a:gd name="connsiteX15" fmla="*/ 1226903 w 1227483"/>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483" h="741574">
                  <a:moveTo>
                    <a:pt x="1227312" y="365122"/>
                  </a:moveTo>
                  <a:lnTo>
                    <a:pt x="1227312" y="365122"/>
                  </a:lnTo>
                  <a:cubicBezTo>
                    <a:pt x="1227058" y="358084"/>
                    <a:pt x="1224130" y="351408"/>
                    <a:pt x="1219124" y="346453"/>
                  </a:cubicBezTo>
                  <a:lnTo>
                    <a:pt x="883824" y="5416"/>
                  </a:lnTo>
                  <a:cubicBezTo>
                    <a:pt x="875586" y="-1957"/>
                    <a:pt x="863196" y="-2201"/>
                    <a:pt x="854674" y="4843"/>
                  </a:cubicBezTo>
                  <a:cubicBezTo>
                    <a:pt x="641786" y="156570"/>
                    <a:pt x="291092" y="285206"/>
                    <a:pt x="21787" y="349319"/>
                  </a:cubicBezTo>
                  <a:cubicBezTo>
                    <a:pt x="11625" y="351664"/>
                    <a:pt x="3572" y="359401"/>
                    <a:pt x="825" y="369462"/>
                  </a:cubicBezTo>
                  <a:cubicBezTo>
                    <a:pt x="441" y="370941"/>
                    <a:pt x="167" y="372446"/>
                    <a:pt x="6" y="373965"/>
                  </a:cubicBezTo>
                  <a:cubicBezTo>
                    <a:pt x="-1296" y="383251"/>
                    <a:pt x="4710" y="391993"/>
                    <a:pt x="13843" y="394108"/>
                  </a:cubicBezTo>
                  <a:cubicBezTo>
                    <a:pt x="258421" y="457567"/>
                    <a:pt x="560969" y="584483"/>
                    <a:pt x="721538" y="734490"/>
                  </a:cubicBezTo>
                  <a:cubicBezTo>
                    <a:pt x="733167" y="743833"/>
                    <a:pt x="749813" y="743522"/>
                    <a:pt x="761086" y="733753"/>
                  </a:cubicBezTo>
                  <a:lnTo>
                    <a:pt x="1210364" y="396974"/>
                  </a:lnTo>
                  <a:cubicBezTo>
                    <a:pt x="1216789" y="392264"/>
                    <a:pt x="1221732" y="385815"/>
                    <a:pt x="1224611" y="378387"/>
                  </a:cubicBezTo>
                  <a:lnTo>
                    <a:pt x="1224611" y="378387"/>
                  </a:lnTo>
                  <a:cubicBezTo>
                    <a:pt x="1225396" y="376215"/>
                    <a:pt x="1225945" y="373963"/>
                    <a:pt x="1226248" y="371673"/>
                  </a:cubicBezTo>
                  <a:cubicBezTo>
                    <a:pt x="1226705" y="369520"/>
                    <a:pt x="1226925" y="367323"/>
                    <a:pt x="1226903" y="365122"/>
                  </a:cubicBezTo>
                </a:path>
              </a:pathLst>
            </a:custGeom>
            <a:solidFill>
              <a:srgbClr val="00A3E2"/>
            </a:solidFill>
            <a:ln w="8188"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F4F47DD0-C6F3-0F46-935F-6E958BF12507}"/>
                </a:ext>
              </a:extLst>
            </p:cNvPr>
            <p:cNvSpPr/>
            <p:nvPr/>
          </p:nvSpPr>
          <p:spPr>
            <a:xfrm>
              <a:off x="7764610" y="1353279"/>
              <a:ext cx="1227338" cy="741548"/>
            </a:xfrm>
            <a:custGeom>
              <a:avLst/>
              <a:gdLst>
                <a:gd name="connsiteX0" fmla="*/ 1227167 w 1227338"/>
                <a:gd name="connsiteY0" fmla="*/ 365096 h 741548"/>
                <a:gd name="connsiteX1" fmla="*/ 1227167 w 1227338"/>
                <a:gd name="connsiteY1" fmla="*/ 365096 h 741548"/>
                <a:gd name="connsiteX2" fmla="*/ 1219552 w 1227338"/>
                <a:gd name="connsiteY2" fmla="*/ 346427 h 741548"/>
                <a:gd name="connsiteX3" fmla="*/ 883842 w 1227338"/>
                <a:gd name="connsiteY3" fmla="*/ 5390 h 741548"/>
                <a:gd name="connsiteX4" fmla="*/ 854692 w 1227338"/>
                <a:gd name="connsiteY4" fmla="*/ 4817 h 741548"/>
                <a:gd name="connsiteX5" fmla="*/ 21804 w 1227338"/>
                <a:gd name="connsiteY5" fmla="*/ 349293 h 741548"/>
                <a:gd name="connsiteX6" fmla="*/ 842 w 1227338"/>
                <a:gd name="connsiteY6" fmla="*/ 369518 h 741548"/>
                <a:gd name="connsiteX7" fmla="*/ 24 w 1227338"/>
                <a:gd name="connsiteY7" fmla="*/ 373940 h 741548"/>
                <a:gd name="connsiteX8" fmla="*/ 13943 w 1227338"/>
                <a:gd name="connsiteY8" fmla="*/ 394082 h 741548"/>
                <a:gd name="connsiteX9" fmla="*/ 721555 w 1227338"/>
                <a:gd name="connsiteY9" fmla="*/ 734464 h 741548"/>
                <a:gd name="connsiteX10" fmla="*/ 761103 w 1227338"/>
                <a:gd name="connsiteY10" fmla="*/ 733727 h 741548"/>
                <a:gd name="connsiteX11" fmla="*/ 1210299 w 1227338"/>
                <a:gd name="connsiteY11" fmla="*/ 396948 h 741548"/>
                <a:gd name="connsiteX12" fmla="*/ 1224464 w 1227338"/>
                <a:gd name="connsiteY12" fmla="*/ 378361 h 741548"/>
                <a:gd name="connsiteX13" fmla="*/ 1224464 w 1227338"/>
                <a:gd name="connsiteY13" fmla="*/ 378361 h 741548"/>
                <a:gd name="connsiteX14" fmla="*/ 1226102 w 1227338"/>
                <a:gd name="connsiteY14" fmla="*/ 371729 h 741548"/>
                <a:gd name="connsiteX15" fmla="*/ 1226756 w 1227338"/>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8" h="741548">
                  <a:moveTo>
                    <a:pt x="1227167" y="365096"/>
                  </a:moveTo>
                  <a:lnTo>
                    <a:pt x="1227167" y="365096"/>
                  </a:lnTo>
                  <a:cubicBezTo>
                    <a:pt x="1227083" y="358134"/>
                    <a:pt x="1224362" y="351462"/>
                    <a:pt x="1219552" y="346427"/>
                  </a:cubicBezTo>
                  <a:lnTo>
                    <a:pt x="883842" y="5390"/>
                  </a:lnTo>
                  <a:cubicBezTo>
                    <a:pt x="875591" y="-1949"/>
                    <a:pt x="863226" y="-2192"/>
                    <a:pt x="854692" y="4817"/>
                  </a:cubicBezTo>
                  <a:cubicBezTo>
                    <a:pt x="641803" y="156626"/>
                    <a:pt x="291027" y="285262"/>
                    <a:pt x="21804" y="349293"/>
                  </a:cubicBezTo>
                  <a:cubicBezTo>
                    <a:pt x="11630" y="351668"/>
                    <a:pt x="3580" y="359435"/>
                    <a:pt x="842" y="369518"/>
                  </a:cubicBezTo>
                  <a:cubicBezTo>
                    <a:pt x="412" y="370958"/>
                    <a:pt x="137" y="372441"/>
                    <a:pt x="24" y="373940"/>
                  </a:cubicBezTo>
                  <a:cubicBezTo>
                    <a:pt x="-1356" y="383270"/>
                    <a:pt x="4728" y="392074"/>
                    <a:pt x="13943" y="394082"/>
                  </a:cubicBezTo>
                  <a:cubicBezTo>
                    <a:pt x="258521" y="457623"/>
                    <a:pt x="560987" y="584457"/>
                    <a:pt x="721555" y="734464"/>
                  </a:cubicBezTo>
                  <a:cubicBezTo>
                    <a:pt x="733185" y="743807"/>
                    <a:pt x="749831" y="743496"/>
                    <a:pt x="761103" y="733727"/>
                  </a:cubicBezTo>
                  <a:lnTo>
                    <a:pt x="1210299" y="396948"/>
                  </a:lnTo>
                  <a:cubicBezTo>
                    <a:pt x="1216726" y="392260"/>
                    <a:pt x="1221649" y="385801"/>
                    <a:pt x="1224464" y="378361"/>
                  </a:cubicBezTo>
                  <a:lnTo>
                    <a:pt x="1224464" y="378361"/>
                  </a:lnTo>
                  <a:cubicBezTo>
                    <a:pt x="1225212" y="376205"/>
                    <a:pt x="1225760" y="373985"/>
                    <a:pt x="1226102" y="371729"/>
                  </a:cubicBezTo>
                  <a:cubicBezTo>
                    <a:pt x="1226562" y="369549"/>
                    <a:pt x="1226782" y="367325"/>
                    <a:pt x="1226756" y="365096"/>
                  </a:cubicBezTo>
                </a:path>
              </a:pathLst>
            </a:custGeom>
            <a:solidFill>
              <a:srgbClr val="00A3E2"/>
            </a:solidFill>
            <a:ln w="8188" cap="flat">
              <a:no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709CB379-36AF-1B41-9D54-570D4E491D5D}"/>
                </a:ext>
              </a:extLst>
            </p:cNvPr>
            <p:cNvSpPr/>
            <p:nvPr/>
          </p:nvSpPr>
          <p:spPr>
            <a:xfrm>
              <a:off x="7620111" y="2212437"/>
              <a:ext cx="1227317" cy="741574"/>
            </a:xfrm>
            <a:custGeom>
              <a:avLst/>
              <a:gdLst>
                <a:gd name="connsiteX0" fmla="*/ 1227147 w 1227317"/>
                <a:gd name="connsiteY0" fmla="*/ 365122 h 741574"/>
                <a:gd name="connsiteX1" fmla="*/ 1227147 w 1227317"/>
                <a:gd name="connsiteY1" fmla="*/ 365122 h 741574"/>
                <a:gd name="connsiteX2" fmla="*/ 1219532 w 1227317"/>
                <a:gd name="connsiteY2" fmla="*/ 346453 h 741574"/>
                <a:gd name="connsiteX3" fmla="*/ 883822 w 1227317"/>
                <a:gd name="connsiteY3" fmla="*/ 5416 h 741574"/>
                <a:gd name="connsiteX4" fmla="*/ 854672 w 1227317"/>
                <a:gd name="connsiteY4" fmla="*/ 4843 h 741574"/>
                <a:gd name="connsiteX5" fmla="*/ 21784 w 1227317"/>
                <a:gd name="connsiteY5" fmla="*/ 349319 h 741574"/>
                <a:gd name="connsiteX6" fmla="*/ 822 w 1227317"/>
                <a:gd name="connsiteY6" fmla="*/ 369462 h 741574"/>
                <a:gd name="connsiteX7" fmla="*/ 4 w 1227317"/>
                <a:gd name="connsiteY7" fmla="*/ 373965 h 741574"/>
                <a:gd name="connsiteX8" fmla="*/ 13923 w 1227317"/>
                <a:gd name="connsiteY8" fmla="*/ 394108 h 741574"/>
                <a:gd name="connsiteX9" fmla="*/ 721535 w 1227317"/>
                <a:gd name="connsiteY9" fmla="*/ 734490 h 741574"/>
                <a:gd name="connsiteX10" fmla="*/ 761083 w 1227317"/>
                <a:gd name="connsiteY10" fmla="*/ 733753 h 741574"/>
                <a:gd name="connsiteX11" fmla="*/ 1210279 w 1227317"/>
                <a:gd name="connsiteY11" fmla="*/ 396974 h 741574"/>
                <a:gd name="connsiteX12" fmla="*/ 1224526 w 1227317"/>
                <a:gd name="connsiteY12" fmla="*/ 378387 h 741574"/>
                <a:gd name="connsiteX13" fmla="*/ 1224526 w 1227317"/>
                <a:gd name="connsiteY13" fmla="*/ 378387 h 741574"/>
                <a:gd name="connsiteX14" fmla="*/ 1226164 w 1227317"/>
                <a:gd name="connsiteY14" fmla="*/ 371673 h 741574"/>
                <a:gd name="connsiteX15" fmla="*/ 1226818 w 1227317"/>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17" h="741574">
                  <a:moveTo>
                    <a:pt x="1227147" y="365122"/>
                  </a:moveTo>
                  <a:lnTo>
                    <a:pt x="1227147" y="365122"/>
                  </a:lnTo>
                  <a:cubicBezTo>
                    <a:pt x="1227104" y="358152"/>
                    <a:pt x="1224376" y="351466"/>
                    <a:pt x="1219532" y="346453"/>
                  </a:cubicBezTo>
                  <a:lnTo>
                    <a:pt x="883822" y="5416"/>
                  </a:lnTo>
                  <a:cubicBezTo>
                    <a:pt x="875584" y="-1957"/>
                    <a:pt x="863194" y="-2201"/>
                    <a:pt x="854672" y="4843"/>
                  </a:cubicBezTo>
                  <a:cubicBezTo>
                    <a:pt x="641784" y="156570"/>
                    <a:pt x="291007" y="285206"/>
                    <a:pt x="21784" y="349319"/>
                  </a:cubicBezTo>
                  <a:cubicBezTo>
                    <a:pt x="11622" y="351664"/>
                    <a:pt x="3570" y="359401"/>
                    <a:pt x="822" y="369462"/>
                  </a:cubicBezTo>
                  <a:cubicBezTo>
                    <a:pt x="438" y="370941"/>
                    <a:pt x="165" y="372446"/>
                    <a:pt x="4" y="373965"/>
                  </a:cubicBezTo>
                  <a:cubicBezTo>
                    <a:pt x="-1293" y="383276"/>
                    <a:pt x="4756" y="392029"/>
                    <a:pt x="13923" y="394108"/>
                  </a:cubicBezTo>
                  <a:cubicBezTo>
                    <a:pt x="258501" y="457567"/>
                    <a:pt x="560968" y="584483"/>
                    <a:pt x="721535" y="734490"/>
                  </a:cubicBezTo>
                  <a:cubicBezTo>
                    <a:pt x="733165" y="743833"/>
                    <a:pt x="749811" y="743522"/>
                    <a:pt x="761083" y="733753"/>
                  </a:cubicBezTo>
                  <a:lnTo>
                    <a:pt x="1210279" y="396974"/>
                  </a:lnTo>
                  <a:cubicBezTo>
                    <a:pt x="1216657" y="392217"/>
                    <a:pt x="1221589" y="385782"/>
                    <a:pt x="1224526" y="378387"/>
                  </a:cubicBezTo>
                  <a:lnTo>
                    <a:pt x="1224526" y="378387"/>
                  </a:lnTo>
                  <a:cubicBezTo>
                    <a:pt x="1225274" y="376203"/>
                    <a:pt x="1225822" y="373956"/>
                    <a:pt x="1226164" y="371673"/>
                  </a:cubicBezTo>
                  <a:cubicBezTo>
                    <a:pt x="1226620" y="369520"/>
                    <a:pt x="1226840" y="367323"/>
                    <a:pt x="1226818" y="365122"/>
                  </a:cubicBezTo>
                </a:path>
              </a:pathLst>
            </a:custGeom>
            <a:solidFill>
              <a:srgbClr val="007FC8"/>
            </a:solidFill>
            <a:ln w="8188" cap="flat">
              <a:no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18838EEB-87F9-CB44-8F5D-AC1014936322}"/>
                </a:ext>
              </a:extLst>
            </p:cNvPr>
            <p:cNvSpPr/>
            <p:nvPr/>
          </p:nvSpPr>
          <p:spPr>
            <a:xfrm>
              <a:off x="6427748" y="1353279"/>
              <a:ext cx="1227337" cy="741548"/>
            </a:xfrm>
            <a:custGeom>
              <a:avLst/>
              <a:gdLst>
                <a:gd name="connsiteX0" fmla="*/ 1227166 w 1227337"/>
                <a:gd name="connsiteY0" fmla="*/ 365096 h 741548"/>
                <a:gd name="connsiteX1" fmla="*/ 1227166 w 1227337"/>
                <a:gd name="connsiteY1" fmla="*/ 365096 h 741548"/>
                <a:gd name="connsiteX2" fmla="*/ 1219551 w 1227337"/>
                <a:gd name="connsiteY2" fmla="*/ 346427 h 741548"/>
                <a:gd name="connsiteX3" fmla="*/ 883841 w 1227337"/>
                <a:gd name="connsiteY3" fmla="*/ 5390 h 741548"/>
                <a:gd name="connsiteX4" fmla="*/ 854691 w 1227337"/>
                <a:gd name="connsiteY4" fmla="*/ 4817 h 741548"/>
                <a:gd name="connsiteX5" fmla="*/ 21722 w 1227337"/>
                <a:gd name="connsiteY5" fmla="*/ 349293 h 741548"/>
                <a:gd name="connsiteX6" fmla="*/ 842 w 1227337"/>
                <a:gd name="connsiteY6" fmla="*/ 369518 h 741548"/>
                <a:gd name="connsiteX7" fmla="*/ 24 w 1227337"/>
                <a:gd name="connsiteY7" fmla="*/ 373940 h 741548"/>
                <a:gd name="connsiteX8" fmla="*/ 13944 w 1227337"/>
                <a:gd name="connsiteY8" fmla="*/ 394082 h 741548"/>
                <a:gd name="connsiteX9" fmla="*/ 721554 w 1227337"/>
                <a:gd name="connsiteY9" fmla="*/ 734464 h 741548"/>
                <a:gd name="connsiteX10" fmla="*/ 761102 w 1227337"/>
                <a:gd name="connsiteY10" fmla="*/ 733727 h 741548"/>
                <a:gd name="connsiteX11" fmla="*/ 1210298 w 1227337"/>
                <a:gd name="connsiteY11" fmla="*/ 396948 h 741548"/>
                <a:gd name="connsiteX12" fmla="*/ 1224463 w 1227337"/>
                <a:gd name="connsiteY12" fmla="*/ 378361 h 741548"/>
                <a:gd name="connsiteX13" fmla="*/ 1224463 w 1227337"/>
                <a:gd name="connsiteY13" fmla="*/ 378361 h 741548"/>
                <a:gd name="connsiteX14" fmla="*/ 1226101 w 1227337"/>
                <a:gd name="connsiteY14" fmla="*/ 371729 h 741548"/>
                <a:gd name="connsiteX15" fmla="*/ 1226755 w 1227337"/>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7" h="741548">
                  <a:moveTo>
                    <a:pt x="1227166" y="365096"/>
                  </a:moveTo>
                  <a:lnTo>
                    <a:pt x="1227166" y="365096"/>
                  </a:lnTo>
                  <a:cubicBezTo>
                    <a:pt x="1227082" y="358134"/>
                    <a:pt x="1224361" y="351462"/>
                    <a:pt x="1219551" y="346427"/>
                  </a:cubicBezTo>
                  <a:lnTo>
                    <a:pt x="883841" y="5390"/>
                  </a:lnTo>
                  <a:cubicBezTo>
                    <a:pt x="875590" y="-1949"/>
                    <a:pt x="863225" y="-2192"/>
                    <a:pt x="854691" y="4817"/>
                  </a:cubicBezTo>
                  <a:cubicBezTo>
                    <a:pt x="641803" y="156626"/>
                    <a:pt x="291027" y="285262"/>
                    <a:pt x="21722" y="349293"/>
                  </a:cubicBezTo>
                  <a:cubicBezTo>
                    <a:pt x="11579" y="351694"/>
                    <a:pt x="3566" y="359457"/>
                    <a:pt x="842" y="369518"/>
                  </a:cubicBezTo>
                  <a:cubicBezTo>
                    <a:pt x="451" y="370967"/>
                    <a:pt x="177" y="372446"/>
                    <a:pt x="24" y="373940"/>
                  </a:cubicBezTo>
                  <a:cubicBezTo>
                    <a:pt x="-1356" y="383270"/>
                    <a:pt x="4728" y="392074"/>
                    <a:pt x="13944" y="394082"/>
                  </a:cubicBezTo>
                  <a:cubicBezTo>
                    <a:pt x="258438" y="457623"/>
                    <a:pt x="560987" y="584457"/>
                    <a:pt x="721554" y="734464"/>
                  </a:cubicBezTo>
                  <a:cubicBezTo>
                    <a:pt x="733184" y="743807"/>
                    <a:pt x="749830" y="743496"/>
                    <a:pt x="761102" y="733727"/>
                  </a:cubicBezTo>
                  <a:lnTo>
                    <a:pt x="1210298" y="396948"/>
                  </a:lnTo>
                  <a:cubicBezTo>
                    <a:pt x="1216693" y="392227"/>
                    <a:pt x="1221607" y="385779"/>
                    <a:pt x="1224463" y="378361"/>
                  </a:cubicBezTo>
                  <a:lnTo>
                    <a:pt x="1224463" y="378361"/>
                  </a:lnTo>
                  <a:cubicBezTo>
                    <a:pt x="1225249" y="376216"/>
                    <a:pt x="1225798" y="373993"/>
                    <a:pt x="1226101" y="371729"/>
                  </a:cubicBezTo>
                  <a:cubicBezTo>
                    <a:pt x="1226561" y="369549"/>
                    <a:pt x="1226781" y="367325"/>
                    <a:pt x="1226755" y="365096"/>
                  </a:cubicBezTo>
                </a:path>
              </a:pathLst>
            </a:custGeom>
            <a:solidFill>
              <a:srgbClr val="00A3E2"/>
            </a:solidFill>
            <a:ln w="8188" cap="flat">
              <a:no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4B1D2D24-C025-1842-A0B0-FEA354DE810B}"/>
                </a:ext>
              </a:extLst>
            </p:cNvPr>
            <p:cNvSpPr/>
            <p:nvPr/>
          </p:nvSpPr>
          <p:spPr>
            <a:xfrm>
              <a:off x="5089011" y="1353279"/>
              <a:ext cx="1227001" cy="741548"/>
            </a:xfrm>
            <a:custGeom>
              <a:avLst/>
              <a:gdLst>
                <a:gd name="connsiteX0" fmla="*/ 1226831 w 1227001"/>
                <a:gd name="connsiteY0" fmla="*/ 365096 h 741548"/>
                <a:gd name="connsiteX1" fmla="*/ 1226831 w 1227001"/>
                <a:gd name="connsiteY1" fmla="*/ 365096 h 741548"/>
                <a:gd name="connsiteX2" fmla="*/ 1219134 w 1227001"/>
                <a:gd name="connsiteY2" fmla="*/ 346427 h 741548"/>
                <a:gd name="connsiteX3" fmla="*/ 883833 w 1227001"/>
                <a:gd name="connsiteY3" fmla="*/ 5390 h 741548"/>
                <a:gd name="connsiteX4" fmla="*/ 854684 w 1227001"/>
                <a:gd name="connsiteY4" fmla="*/ 4817 h 741548"/>
                <a:gd name="connsiteX5" fmla="*/ 21714 w 1227001"/>
                <a:gd name="connsiteY5" fmla="*/ 349293 h 741548"/>
                <a:gd name="connsiteX6" fmla="*/ 835 w 1227001"/>
                <a:gd name="connsiteY6" fmla="*/ 369518 h 741548"/>
                <a:gd name="connsiteX7" fmla="*/ 16 w 1227001"/>
                <a:gd name="connsiteY7" fmla="*/ 373940 h 741548"/>
                <a:gd name="connsiteX8" fmla="*/ 13854 w 1227001"/>
                <a:gd name="connsiteY8" fmla="*/ 394082 h 741548"/>
                <a:gd name="connsiteX9" fmla="*/ 721546 w 1227001"/>
                <a:gd name="connsiteY9" fmla="*/ 734464 h 741548"/>
                <a:gd name="connsiteX10" fmla="*/ 761095 w 1227001"/>
                <a:gd name="connsiteY10" fmla="*/ 733727 h 741548"/>
                <a:gd name="connsiteX11" fmla="*/ 1210291 w 1227001"/>
                <a:gd name="connsiteY11" fmla="*/ 396948 h 741548"/>
                <a:gd name="connsiteX12" fmla="*/ 1224456 w 1227001"/>
                <a:gd name="connsiteY12" fmla="*/ 378361 h 741548"/>
                <a:gd name="connsiteX13" fmla="*/ 1224456 w 1227001"/>
                <a:gd name="connsiteY13" fmla="*/ 378361 h 741548"/>
                <a:gd name="connsiteX14" fmla="*/ 1226094 w 1227001"/>
                <a:gd name="connsiteY14" fmla="*/ 371729 h 741548"/>
                <a:gd name="connsiteX15" fmla="*/ 1226749 w 1227001"/>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01" h="741548">
                  <a:moveTo>
                    <a:pt x="1226831" y="365096"/>
                  </a:moveTo>
                  <a:lnTo>
                    <a:pt x="1226831" y="365096"/>
                  </a:lnTo>
                  <a:cubicBezTo>
                    <a:pt x="1226716" y="358124"/>
                    <a:pt x="1223966" y="351454"/>
                    <a:pt x="1219134" y="346427"/>
                  </a:cubicBezTo>
                  <a:lnTo>
                    <a:pt x="883833" y="5390"/>
                  </a:lnTo>
                  <a:cubicBezTo>
                    <a:pt x="875582" y="-1949"/>
                    <a:pt x="863217" y="-2192"/>
                    <a:pt x="854684" y="4817"/>
                  </a:cubicBezTo>
                  <a:cubicBezTo>
                    <a:pt x="641795" y="156626"/>
                    <a:pt x="291019" y="285262"/>
                    <a:pt x="21714" y="349293"/>
                  </a:cubicBezTo>
                  <a:cubicBezTo>
                    <a:pt x="11571" y="351694"/>
                    <a:pt x="3558" y="359457"/>
                    <a:pt x="835" y="369518"/>
                  </a:cubicBezTo>
                  <a:cubicBezTo>
                    <a:pt x="443" y="370967"/>
                    <a:pt x="169" y="372446"/>
                    <a:pt x="16" y="373940"/>
                  </a:cubicBezTo>
                  <a:cubicBezTo>
                    <a:pt x="-1327" y="383234"/>
                    <a:pt x="4696" y="392002"/>
                    <a:pt x="13854" y="394082"/>
                  </a:cubicBezTo>
                  <a:cubicBezTo>
                    <a:pt x="258430" y="457623"/>
                    <a:pt x="560979" y="584457"/>
                    <a:pt x="721546" y="734464"/>
                  </a:cubicBezTo>
                  <a:cubicBezTo>
                    <a:pt x="733176" y="743807"/>
                    <a:pt x="749821" y="743496"/>
                    <a:pt x="761095" y="733727"/>
                  </a:cubicBezTo>
                  <a:lnTo>
                    <a:pt x="1210291" y="396948"/>
                  </a:lnTo>
                  <a:cubicBezTo>
                    <a:pt x="1216718" y="392260"/>
                    <a:pt x="1221640" y="385801"/>
                    <a:pt x="1224456" y="378361"/>
                  </a:cubicBezTo>
                  <a:lnTo>
                    <a:pt x="1224456" y="378361"/>
                  </a:lnTo>
                  <a:cubicBezTo>
                    <a:pt x="1225241" y="376216"/>
                    <a:pt x="1225791" y="373993"/>
                    <a:pt x="1226094" y="371729"/>
                  </a:cubicBezTo>
                  <a:cubicBezTo>
                    <a:pt x="1226514" y="369543"/>
                    <a:pt x="1226734" y="367323"/>
                    <a:pt x="1226749" y="365096"/>
                  </a:cubicBezTo>
                </a:path>
              </a:pathLst>
            </a:custGeom>
            <a:solidFill>
              <a:srgbClr val="00A3E2"/>
            </a:solidFill>
            <a:ln w="8188" cap="flat">
              <a:no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9BF23D6D-3930-8E45-BFF1-31F98EF94CB2}"/>
                </a:ext>
              </a:extLst>
            </p:cNvPr>
            <p:cNvSpPr/>
            <p:nvPr/>
          </p:nvSpPr>
          <p:spPr>
            <a:xfrm>
              <a:off x="0" y="3167142"/>
              <a:ext cx="1662828" cy="2328712"/>
            </a:xfrm>
            <a:custGeom>
              <a:avLst/>
              <a:gdLst>
                <a:gd name="connsiteX0" fmla="*/ 88915 w 1662828"/>
                <a:gd name="connsiteY0" fmla="*/ 618417 h 2328712"/>
                <a:gd name="connsiteX1" fmla="*/ 938834 w 1662828"/>
                <a:gd name="connsiteY1" fmla="*/ -281 h 2328712"/>
                <a:gd name="connsiteX2" fmla="*/ 1576928 w 1662828"/>
                <a:gd name="connsiteY2" fmla="*/ 140637 h 2328712"/>
                <a:gd name="connsiteX3" fmla="*/ 1631052 w 1662828"/>
                <a:gd name="connsiteY3" fmla="*/ 209090 h 2328712"/>
                <a:gd name="connsiteX4" fmla="*/ 1596989 w 1662828"/>
                <a:gd name="connsiteY4" fmla="*/ 272958 h 2328712"/>
                <a:gd name="connsiteX5" fmla="*/ 1474824 w 1662828"/>
                <a:gd name="connsiteY5" fmla="*/ 430171 h 2328712"/>
                <a:gd name="connsiteX6" fmla="*/ 1400067 w 1662828"/>
                <a:gd name="connsiteY6" fmla="*/ 493220 h 2328712"/>
                <a:gd name="connsiteX7" fmla="*/ 1357325 w 1662828"/>
                <a:gd name="connsiteY7" fmla="*/ 482247 h 2328712"/>
                <a:gd name="connsiteX8" fmla="*/ 957339 w 1662828"/>
                <a:gd name="connsiteY8" fmla="*/ 389475 h 2328712"/>
                <a:gd name="connsiteX9" fmla="*/ 640707 w 1662828"/>
                <a:gd name="connsiteY9" fmla="*/ 603596 h 2328712"/>
                <a:gd name="connsiteX10" fmla="*/ 1662657 w 1662828"/>
                <a:gd name="connsiteY10" fmla="*/ 1620402 h 2328712"/>
                <a:gd name="connsiteX11" fmla="*/ 793087 w 1662828"/>
                <a:gd name="connsiteY11" fmla="*/ 2328432 h 2328712"/>
                <a:gd name="connsiteX12" fmla="*/ -171 w 1662828"/>
                <a:gd name="connsiteY12" fmla="*/ 2005983 h 2328712"/>
                <a:gd name="connsiteX13" fmla="*/ 25867 w 1662828"/>
                <a:gd name="connsiteY13" fmla="*/ 1959637 h 2328712"/>
                <a:gd name="connsiteX14" fmla="*/ 171041 w 1662828"/>
                <a:gd name="connsiteY14" fmla="*/ 1820439 h 2328712"/>
                <a:gd name="connsiteX15" fmla="*/ 258735 w 1662828"/>
                <a:gd name="connsiteY15" fmla="*/ 1757390 h 2328712"/>
                <a:gd name="connsiteX16" fmla="*/ 316051 w 1662828"/>
                <a:gd name="connsiteY16" fmla="*/ 1779252 h 2328712"/>
                <a:gd name="connsiteX17" fmla="*/ 741830 w 1662828"/>
                <a:gd name="connsiteY17" fmla="*/ 1943016 h 2328712"/>
                <a:gd name="connsiteX18" fmla="*/ 1122492 w 1662828"/>
                <a:gd name="connsiteY18" fmla="*/ 1689183 h 2328712"/>
                <a:gd name="connsiteX19" fmla="*/ 88833 w 1662828"/>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8" h="2328712">
                  <a:moveTo>
                    <a:pt x="88915" y="618417"/>
                  </a:moveTo>
                  <a:cubicBezTo>
                    <a:pt x="88915" y="130812"/>
                    <a:pt x="576104" y="-281"/>
                    <a:pt x="938834" y="-281"/>
                  </a:cubicBezTo>
                  <a:cubicBezTo>
                    <a:pt x="1217228" y="-281"/>
                    <a:pt x="1502008" y="89298"/>
                    <a:pt x="1576928" y="140637"/>
                  </a:cubicBezTo>
                  <a:cubicBezTo>
                    <a:pt x="1613939" y="166021"/>
                    <a:pt x="1631052" y="187637"/>
                    <a:pt x="1631052" y="209090"/>
                  </a:cubicBezTo>
                  <a:cubicBezTo>
                    <a:pt x="1631052" y="226285"/>
                    <a:pt x="1618769" y="243317"/>
                    <a:pt x="1596989" y="272958"/>
                  </a:cubicBezTo>
                  <a:cubicBezTo>
                    <a:pt x="1547861" y="339692"/>
                    <a:pt x="1518220" y="375965"/>
                    <a:pt x="1474824" y="430171"/>
                  </a:cubicBezTo>
                  <a:cubicBezTo>
                    <a:pt x="1449850" y="461286"/>
                    <a:pt x="1424140" y="493220"/>
                    <a:pt x="1400067" y="493220"/>
                  </a:cubicBezTo>
                  <a:cubicBezTo>
                    <a:pt x="1385214" y="492560"/>
                    <a:pt x="1370660" y="488823"/>
                    <a:pt x="1357325" y="482247"/>
                  </a:cubicBezTo>
                  <a:cubicBezTo>
                    <a:pt x="1287399" y="454489"/>
                    <a:pt x="1124621" y="389475"/>
                    <a:pt x="957339" y="389475"/>
                  </a:cubicBezTo>
                  <a:cubicBezTo>
                    <a:pt x="774091" y="389475"/>
                    <a:pt x="640707" y="480610"/>
                    <a:pt x="640707" y="603596"/>
                  </a:cubicBezTo>
                  <a:cubicBezTo>
                    <a:pt x="640707"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19" y="1930160"/>
                    <a:pt x="144184" y="1845003"/>
                    <a:pt x="171041" y="1820439"/>
                  </a:cubicBezTo>
                  <a:cubicBezTo>
                    <a:pt x="197898" y="1795874"/>
                    <a:pt x="229995" y="1757390"/>
                    <a:pt x="258735" y="1757390"/>
                  </a:cubicBezTo>
                  <a:cubicBezTo>
                    <a:pt x="282071" y="1757390"/>
                    <a:pt x="292961" y="1765578"/>
                    <a:pt x="316051" y="1779252"/>
                  </a:cubicBezTo>
                  <a:cubicBezTo>
                    <a:pt x="402763" y="1830264"/>
                    <a:pt x="546217" y="1943016"/>
                    <a:pt x="741830" y="1943016"/>
                  </a:cubicBezTo>
                  <a:cubicBezTo>
                    <a:pt x="937442" y="1943016"/>
                    <a:pt x="1122492" y="1851472"/>
                    <a:pt x="1122492" y="1689183"/>
                  </a:cubicBezTo>
                  <a:cubicBezTo>
                    <a:pt x="1122492" y="1266509"/>
                    <a:pt x="88833" y="1391461"/>
                    <a:pt x="88833" y="618908"/>
                  </a:cubicBezTo>
                </a:path>
              </a:pathLst>
            </a:custGeom>
            <a:solidFill>
              <a:srgbClr val="007FC8"/>
            </a:solidFill>
            <a:ln w="8188" cap="flat">
              <a:noFill/>
              <a:prstDash val="solid"/>
              <a:miter/>
            </a:ln>
          </p:spPr>
          <p:txBody>
            <a:bodyPr rtlCol="0" anchor="ctr"/>
            <a:lstStyle/>
            <a:p>
              <a:endParaRPr lang="en-GB"/>
            </a:p>
          </p:txBody>
        </p:sp>
        <p:sp>
          <p:nvSpPr>
            <p:cNvPr id="35" name="Freeform 34">
              <a:extLst>
                <a:ext uri="{FF2B5EF4-FFF2-40B4-BE49-F238E27FC236}">
                  <a16:creationId xmlns:a16="http://schemas.microsoft.com/office/drawing/2014/main" id="{82D9698C-09A0-904B-BCE8-90E194CB175C}"/>
                </a:ext>
              </a:extLst>
            </p:cNvPr>
            <p:cNvSpPr/>
            <p:nvPr/>
          </p:nvSpPr>
          <p:spPr>
            <a:xfrm>
              <a:off x="8444904" y="3167142"/>
              <a:ext cx="1662827" cy="2328712"/>
            </a:xfrm>
            <a:custGeom>
              <a:avLst/>
              <a:gdLst>
                <a:gd name="connsiteX0" fmla="*/ 88833 w 1662827"/>
                <a:gd name="connsiteY0" fmla="*/ 618417 h 2328712"/>
                <a:gd name="connsiteX1" fmla="*/ 938835 w 1662827"/>
                <a:gd name="connsiteY1" fmla="*/ -281 h 2328712"/>
                <a:gd name="connsiteX2" fmla="*/ 1576928 w 1662827"/>
                <a:gd name="connsiteY2" fmla="*/ 140637 h 2328712"/>
                <a:gd name="connsiteX3" fmla="*/ 1631051 w 1662827"/>
                <a:gd name="connsiteY3" fmla="*/ 209090 h 2328712"/>
                <a:gd name="connsiteX4" fmla="*/ 1596990 w 1662827"/>
                <a:gd name="connsiteY4" fmla="*/ 272958 h 2328712"/>
                <a:gd name="connsiteX5" fmla="*/ 1474824 w 1662827"/>
                <a:gd name="connsiteY5" fmla="*/ 430171 h 2328712"/>
                <a:gd name="connsiteX6" fmla="*/ 1399985 w 1662827"/>
                <a:gd name="connsiteY6" fmla="*/ 493220 h 2328712"/>
                <a:gd name="connsiteX7" fmla="*/ 1357325 w 1662827"/>
                <a:gd name="connsiteY7" fmla="*/ 482247 h 2328712"/>
                <a:gd name="connsiteX8" fmla="*/ 957340 w 1662827"/>
                <a:gd name="connsiteY8" fmla="*/ 389475 h 2328712"/>
                <a:gd name="connsiteX9" fmla="*/ 640708 w 1662827"/>
                <a:gd name="connsiteY9" fmla="*/ 603596 h 2328712"/>
                <a:gd name="connsiteX10" fmla="*/ 1662657 w 1662827"/>
                <a:gd name="connsiteY10" fmla="*/ 1620402 h 2328712"/>
                <a:gd name="connsiteX11" fmla="*/ 793087 w 1662827"/>
                <a:gd name="connsiteY11" fmla="*/ 2328432 h 2328712"/>
                <a:gd name="connsiteX12" fmla="*/ -171 w 1662827"/>
                <a:gd name="connsiteY12" fmla="*/ 2005983 h 2328712"/>
                <a:gd name="connsiteX13" fmla="*/ 25867 w 1662827"/>
                <a:gd name="connsiteY13" fmla="*/ 1959637 h 2328712"/>
                <a:gd name="connsiteX14" fmla="*/ 171041 w 1662827"/>
                <a:gd name="connsiteY14" fmla="*/ 1820439 h 2328712"/>
                <a:gd name="connsiteX15" fmla="*/ 258735 w 1662827"/>
                <a:gd name="connsiteY15" fmla="*/ 1757390 h 2328712"/>
                <a:gd name="connsiteX16" fmla="*/ 316051 w 1662827"/>
                <a:gd name="connsiteY16" fmla="*/ 1779252 h 2328712"/>
                <a:gd name="connsiteX17" fmla="*/ 741830 w 1662827"/>
                <a:gd name="connsiteY17" fmla="*/ 1943016 h 2328712"/>
                <a:gd name="connsiteX18" fmla="*/ 1122492 w 1662827"/>
                <a:gd name="connsiteY18" fmla="*/ 1689183 h 2328712"/>
                <a:gd name="connsiteX19" fmla="*/ 88751 w 1662827"/>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7" h="2328712">
                  <a:moveTo>
                    <a:pt x="88833" y="618417"/>
                  </a:moveTo>
                  <a:cubicBezTo>
                    <a:pt x="88833" y="130812"/>
                    <a:pt x="576104" y="-281"/>
                    <a:pt x="938835" y="-281"/>
                  </a:cubicBezTo>
                  <a:cubicBezTo>
                    <a:pt x="1217228" y="-281"/>
                    <a:pt x="1502008" y="89298"/>
                    <a:pt x="1576928" y="140637"/>
                  </a:cubicBezTo>
                  <a:cubicBezTo>
                    <a:pt x="1613857" y="166021"/>
                    <a:pt x="1631051" y="187637"/>
                    <a:pt x="1631051" y="209090"/>
                  </a:cubicBezTo>
                  <a:cubicBezTo>
                    <a:pt x="1631051" y="226285"/>
                    <a:pt x="1618769" y="243317"/>
                    <a:pt x="1596990" y="272958"/>
                  </a:cubicBezTo>
                  <a:cubicBezTo>
                    <a:pt x="1547861" y="339692"/>
                    <a:pt x="1518139" y="375965"/>
                    <a:pt x="1474824" y="430171"/>
                  </a:cubicBezTo>
                  <a:cubicBezTo>
                    <a:pt x="1450260" y="461286"/>
                    <a:pt x="1424139" y="493220"/>
                    <a:pt x="1399985" y="493220"/>
                  </a:cubicBezTo>
                  <a:cubicBezTo>
                    <a:pt x="1385160" y="492548"/>
                    <a:pt x="1370635" y="488812"/>
                    <a:pt x="1357325" y="482247"/>
                  </a:cubicBezTo>
                  <a:cubicBezTo>
                    <a:pt x="1287399" y="454489"/>
                    <a:pt x="1124621" y="389475"/>
                    <a:pt x="957340" y="389475"/>
                  </a:cubicBezTo>
                  <a:cubicBezTo>
                    <a:pt x="774091" y="389475"/>
                    <a:pt x="640708" y="480610"/>
                    <a:pt x="640708" y="603596"/>
                  </a:cubicBezTo>
                  <a:cubicBezTo>
                    <a:pt x="640708"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20" y="1930160"/>
                    <a:pt x="144184" y="1845003"/>
                    <a:pt x="171041" y="1820439"/>
                  </a:cubicBezTo>
                  <a:cubicBezTo>
                    <a:pt x="197898" y="1795874"/>
                    <a:pt x="229995" y="1757390"/>
                    <a:pt x="258735" y="1757390"/>
                  </a:cubicBezTo>
                  <a:cubicBezTo>
                    <a:pt x="281989" y="1757390"/>
                    <a:pt x="292961" y="1765578"/>
                    <a:pt x="316051" y="1779252"/>
                  </a:cubicBezTo>
                  <a:cubicBezTo>
                    <a:pt x="402762" y="1830264"/>
                    <a:pt x="546217" y="1943016"/>
                    <a:pt x="741830" y="1943016"/>
                  </a:cubicBezTo>
                  <a:cubicBezTo>
                    <a:pt x="937442" y="1943016"/>
                    <a:pt x="1122492" y="1851472"/>
                    <a:pt x="1122492" y="1689183"/>
                  </a:cubicBezTo>
                  <a:cubicBezTo>
                    <a:pt x="1122492" y="1266509"/>
                    <a:pt x="88751" y="1391461"/>
                    <a:pt x="88751" y="618908"/>
                  </a:cubicBezTo>
                </a:path>
              </a:pathLst>
            </a:custGeom>
            <a:solidFill>
              <a:srgbClr val="007FC8"/>
            </a:solidFill>
            <a:ln w="8188" cap="flat">
              <a:noFill/>
              <a:prstDash val="solid"/>
              <a:miter/>
            </a:ln>
          </p:spPr>
          <p:txBody>
            <a:bodyPr rtlCol="0" anchor="ctr"/>
            <a:lstStyle/>
            <a:p>
              <a:endParaRPr lang="en-GB"/>
            </a:p>
          </p:txBody>
        </p:sp>
        <p:sp>
          <p:nvSpPr>
            <p:cNvPr id="36" name="Freeform 35">
              <a:extLst>
                <a:ext uri="{FF2B5EF4-FFF2-40B4-BE49-F238E27FC236}">
                  <a16:creationId xmlns:a16="http://schemas.microsoft.com/office/drawing/2014/main" id="{5EF929D5-4FCE-3A43-8847-5815D3F2B44D}"/>
                </a:ext>
              </a:extLst>
            </p:cNvPr>
            <p:cNvSpPr/>
            <p:nvPr/>
          </p:nvSpPr>
          <p:spPr>
            <a:xfrm>
              <a:off x="1871377" y="3169435"/>
              <a:ext cx="1937291" cy="2335345"/>
            </a:xfrm>
            <a:custGeom>
              <a:avLst/>
              <a:gdLst>
                <a:gd name="connsiteX0" fmla="*/ 555716 w 1937291"/>
                <a:gd name="connsiteY0" fmla="*/ 977304 h 2335345"/>
                <a:gd name="connsiteX1" fmla="*/ 1020469 w 1937291"/>
                <a:gd name="connsiteY1" fmla="*/ 376211 h 2335345"/>
                <a:gd name="connsiteX2" fmla="*/ 1398920 w 1937291"/>
                <a:gd name="connsiteY2" fmla="*/ 979924 h 2335345"/>
                <a:gd name="connsiteX3" fmla="*/ 555552 w 1937291"/>
                <a:gd name="connsiteY3" fmla="*/ 977304 h 2335345"/>
                <a:gd name="connsiteX4" fmla="*/ 1936957 w 1937291"/>
                <a:gd name="connsiteY4" fmla="*/ 1126983 h 2335345"/>
                <a:gd name="connsiteX5" fmla="*/ 1021861 w 1937291"/>
                <a:gd name="connsiteY5" fmla="*/ -281 h 2335345"/>
                <a:gd name="connsiteX6" fmla="*/ -171 w 1937291"/>
                <a:gd name="connsiteY6" fmla="*/ 1166205 h 2335345"/>
                <a:gd name="connsiteX7" fmla="*/ 1002455 w 1937291"/>
                <a:gd name="connsiteY7" fmla="*/ 2335065 h 2335345"/>
                <a:gd name="connsiteX8" fmla="*/ 1769675 w 1937291"/>
                <a:gd name="connsiteY8" fmla="*/ 2055930 h 2335345"/>
                <a:gd name="connsiteX9" fmla="*/ 1824535 w 1937291"/>
                <a:gd name="connsiteY9" fmla="*/ 1976014 h 2335345"/>
                <a:gd name="connsiteX10" fmla="*/ 1766400 w 1937291"/>
                <a:gd name="connsiteY10" fmla="*/ 1885944 h 2335345"/>
                <a:gd name="connsiteX11" fmla="*/ 1664541 w 1937291"/>
                <a:gd name="connsiteY11" fmla="*/ 1759273 h 2335345"/>
                <a:gd name="connsiteX12" fmla="*/ 1622864 w 1937291"/>
                <a:gd name="connsiteY12" fmla="*/ 1734053 h 2335345"/>
                <a:gd name="connsiteX13" fmla="*/ 1559324 w 1937291"/>
                <a:gd name="connsiteY13" fmla="*/ 1764759 h 2335345"/>
                <a:gd name="connsiteX14" fmla="*/ 1086465 w 1937291"/>
                <a:gd name="connsiteY14" fmla="*/ 1955298 h 2335345"/>
                <a:gd name="connsiteX15" fmla="*/ 552932 w 1937291"/>
                <a:gd name="connsiteY15" fmla="*/ 1300982 h 2335345"/>
                <a:gd name="connsiteX16" fmla="*/ 1802755 w 1937291"/>
                <a:gd name="connsiteY16" fmla="*/ 1300982 h 2335345"/>
                <a:gd name="connsiteX17" fmla="*/ 1937121 w 1937291"/>
                <a:gd name="connsiteY17" fmla="*/ 1127065 h 233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7291" h="2335345">
                  <a:moveTo>
                    <a:pt x="555716" y="977304"/>
                  </a:moveTo>
                  <a:cubicBezTo>
                    <a:pt x="591661" y="591559"/>
                    <a:pt x="750919" y="376211"/>
                    <a:pt x="1020469" y="376211"/>
                  </a:cubicBezTo>
                  <a:cubicBezTo>
                    <a:pt x="1313110" y="376211"/>
                    <a:pt x="1398920" y="650023"/>
                    <a:pt x="1398920" y="979924"/>
                  </a:cubicBezTo>
                  <a:cubicBezTo>
                    <a:pt x="1143290" y="979924"/>
                    <a:pt x="809381" y="978123"/>
                    <a:pt x="555552" y="977304"/>
                  </a:cubicBezTo>
                  <a:moveTo>
                    <a:pt x="1936957" y="1126983"/>
                  </a:moveTo>
                  <a:cubicBezTo>
                    <a:pt x="1936957" y="395125"/>
                    <a:pt x="1648165" y="-281"/>
                    <a:pt x="1021861" y="-281"/>
                  </a:cubicBezTo>
                  <a:cubicBezTo>
                    <a:pt x="523291" y="-281"/>
                    <a:pt x="-171" y="290317"/>
                    <a:pt x="-171" y="1166205"/>
                  </a:cubicBezTo>
                  <a:cubicBezTo>
                    <a:pt x="-7" y="1980189"/>
                    <a:pt x="463846" y="2335065"/>
                    <a:pt x="1002455" y="2335065"/>
                  </a:cubicBezTo>
                  <a:cubicBezTo>
                    <a:pt x="1390569" y="2335065"/>
                    <a:pt x="1614266" y="2189479"/>
                    <a:pt x="1769675" y="2055930"/>
                  </a:cubicBezTo>
                  <a:cubicBezTo>
                    <a:pt x="1803001" y="2027271"/>
                    <a:pt x="1824535" y="2002380"/>
                    <a:pt x="1824535" y="1976014"/>
                  </a:cubicBezTo>
                  <a:cubicBezTo>
                    <a:pt x="1824535" y="1949648"/>
                    <a:pt x="1813236" y="1936956"/>
                    <a:pt x="1766400" y="1885944"/>
                  </a:cubicBezTo>
                  <a:cubicBezTo>
                    <a:pt x="1731519" y="1847951"/>
                    <a:pt x="1708674" y="1811759"/>
                    <a:pt x="1664541" y="1759273"/>
                  </a:cubicBezTo>
                  <a:cubicBezTo>
                    <a:pt x="1650621" y="1742897"/>
                    <a:pt x="1641369" y="1734053"/>
                    <a:pt x="1622864" y="1734053"/>
                  </a:cubicBezTo>
                  <a:cubicBezTo>
                    <a:pt x="1604359" y="1734053"/>
                    <a:pt x="1581924" y="1747155"/>
                    <a:pt x="1559324" y="1764759"/>
                  </a:cubicBezTo>
                  <a:cubicBezTo>
                    <a:pt x="1459021" y="1842219"/>
                    <a:pt x="1301974" y="1955298"/>
                    <a:pt x="1086465" y="1955298"/>
                  </a:cubicBezTo>
                  <a:cubicBezTo>
                    <a:pt x="764920" y="1955298"/>
                    <a:pt x="584947" y="1730123"/>
                    <a:pt x="552932" y="1300982"/>
                  </a:cubicBezTo>
                  <a:lnTo>
                    <a:pt x="1802755" y="1300982"/>
                  </a:lnTo>
                  <a:cubicBezTo>
                    <a:pt x="1882916" y="1300982"/>
                    <a:pt x="1937121" y="1245630"/>
                    <a:pt x="1937121" y="1127065"/>
                  </a:cubicBezTo>
                </a:path>
              </a:pathLst>
            </a:custGeom>
            <a:solidFill>
              <a:srgbClr val="007FC8"/>
            </a:solidFill>
            <a:ln w="8188"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ACE368FB-32A5-D94A-8BE6-2FB5F5E2243E}"/>
                </a:ext>
              </a:extLst>
            </p:cNvPr>
            <p:cNvSpPr/>
            <p:nvPr/>
          </p:nvSpPr>
          <p:spPr>
            <a:xfrm>
              <a:off x="6028703" y="2175392"/>
              <a:ext cx="1449602" cy="3262748"/>
            </a:xfrm>
            <a:custGeom>
              <a:avLst/>
              <a:gdLst>
                <a:gd name="connsiteX0" fmla="*/ 1208376 w 1449602"/>
                <a:gd name="connsiteY0" fmla="*/ 392341 h 3262748"/>
                <a:gd name="connsiteX1" fmla="*/ 1418399 w 1449602"/>
                <a:gd name="connsiteY1" fmla="*/ 413139 h 3262748"/>
                <a:gd name="connsiteX2" fmla="*/ 1449431 w 1449602"/>
                <a:gd name="connsiteY2" fmla="*/ 392341 h 3262748"/>
                <a:gd name="connsiteX3" fmla="*/ 1409311 w 1449602"/>
                <a:gd name="connsiteY3" fmla="*/ 330275 h 3262748"/>
                <a:gd name="connsiteX4" fmla="*/ 1226553 w 1449602"/>
                <a:gd name="connsiteY4" fmla="*/ 93555 h 3262748"/>
                <a:gd name="connsiteX5" fmla="*/ 1136484 w 1449602"/>
                <a:gd name="connsiteY5" fmla="*/ 17896 h 3262748"/>
                <a:gd name="connsiteX6" fmla="*/ 930637 w 1449602"/>
                <a:gd name="connsiteY6" fmla="*/ -281 h 3262748"/>
                <a:gd name="connsiteX7" fmla="*/ 300158 w 1449602"/>
                <a:gd name="connsiteY7" fmla="*/ 695713 h 3262748"/>
                <a:gd name="connsiteX8" fmla="*/ 300158 w 1449602"/>
                <a:gd name="connsiteY8" fmla="*/ 1032656 h 3262748"/>
                <a:gd name="connsiteX9" fmla="*/ 176354 w 1449602"/>
                <a:gd name="connsiteY9" fmla="*/ 1032656 h 3262748"/>
                <a:gd name="connsiteX10" fmla="*/ 229 w 1449602"/>
                <a:gd name="connsiteY10" fmla="*/ 1216398 h 3262748"/>
                <a:gd name="connsiteX11" fmla="*/ 229 w 1449602"/>
                <a:gd name="connsiteY11" fmla="*/ 1306468 h 3262748"/>
                <a:gd name="connsiteX12" fmla="*/ 300731 w 1449602"/>
                <a:gd name="connsiteY12" fmla="*/ 1429290 h 3262748"/>
                <a:gd name="connsiteX13" fmla="*/ 300731 w 1449602"/>
                <a:gd name="connsiteY13" fmla="*/ 3158221 h 3262748"/>
                <a:gd name="connsiteX14" fmla="*/ 401175 w 1449602"/>
                <a:gd name="connsiteY14" fmla="*/ 3262444 h 3262748"/>
                <a:gd name="connsiteX15" fmla="*/ 404146 w 1449602"/>
                <a:gd name="connsiteY15" fmla="*/ 3262456 h 3262748"/>
                <a:gd name="connsiteX16" fmla="*/ 759261 w 1449602"/>
                <a:gd name="connsiteY16" fmla="*/ 3262456 h 3262748"/>
                <a:gd name="connsiteX17" fmla="*/ 861772 w 1449602"/>
                <a:gd name="connsiteY17" fmla="*/ 3163072 h 3262748"/>
                <a:gd name="connsiteX18" fmla="*/ 861776 w 1449602"/>
                <a:gd name="connsiteY18" fmla="*/ 3162806 h 3262748"/>
                <a:gd name="connsiteX19" fmla="*/ 861775 w 1449602"/>
                <a:gd name="connsiteY19" fmla="*/ 1438133 h 3262748"/>
                <a:gd name="connsiteX20" fmla="*/ 1427979 w 1449602"/>
                <a:gd name="connsiteY20" fmla="*/ 1312117 h 3262748"/>
                <a:gd name="connsiteX21" fmla="*/ 1427979 w 1449602"/>
                <a:gd name="connsiteY21" fmla="*/ 1156542 h 3262748"/>
                <a:gd name="connsiteX22" fmla="*/ 1280594 w 1449602"/>
                <a:gd name="connsiteY22" fmla="*/ 1031919 h 3262748"/>
                <a:gd name="connsiteX23" fmla="*/ 862185 w 1449602"/>
                <a:gd name="connsiteY23" fmla="*/ 1031919 h 3262748"/>
                <a:gd name="connsiteX24" fmla="*/ 862185 w 1449602"/>
                <a:gd name="connsiteY24" fmla="*/ 747871 h 3262748"/>
                <a:gd name="connsiteX25" fmla="*/ 1208294 w 1449602"/>
                <a:gd name="connsiteY25" fmla="*/ 391768 h 326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49602" h="3262748">
                  <a:moveTo>
                    <a:pt x="1208376" y="392341"/>
                  </a:moveTo>
                  <a:cubicBezTo>
                    <a:pt x="1285098" y="392341"/>
                    <a:pt x="1374593" y="413139"/>
                    <a:pt x="1418399" y="413139"/>
                  </a:cubicBezTo>
                  <a:cubicBezTo>
                    <a:pt x="1436412" y="413139"/>
                    <a:pt x="1449431" y="405934"/>
                    <a:pt x="1449431" y="392341"/>
                  </a:cubicBezTo>
                  <a:cubicBezTo>
                    <a:pt x="1449431" y="374245"/>
                    <a:pt x="1422001" y="346078"/>
                    <a:pt x="1409311" y="330275"/>
                  </a:cubicBezTo>
                  <a:cubicBezTo>
                    <a:pt x="1338074" y="241188"/>
                    <a:pt x="1282559" y="171261"/>
                    <a:pt x="1226553" y="93555"/>
                  </a:cubicBezTo>
                  <a:cubicBezTo>
                    <a:pt x="1206656" y="65879"/>
                    <a:pt x="1179963" y="34764"/>
                    <a:pt x="1136484" y="17896"/>
                  </a:cubicBezTo>
                  <a:cubicBezTo>
                    <a:pt x="1099638" y="3649"/>
                    <a:pt x="1056651" y="-281"/>
                    <a:pt x="930637" y="-281"/>
                  </a:cubicBezTo>
                  <a:cubicBezTo>
                    <a:pt x="628253" y="-281"/>
                    <a:pt x="300158" y="139982"/>
                    <a:pt x="300158" y="695713"/>
                  </a:cubicBezTo>
                  <a:cubicBezTo>
                    <a:pt x="300158" y="725026"/>
                    <a:pt x="300158" y="851288"/>
                    <a:pt x="300158" y="1032656"/>
                  </a:cubicBezTo>
                  <a:lnTo>
                    <a:pt x="176354" y="1032656"/>
                  </a:lnTo>
                  <a:cubicBezTo>
                    <a:pt x="48621" y="1032656"/>
                    <a:pt x="229" y="1095704"/>
                    <a:pt x="229" y="1216398"/>
                  </a:cubicBezTo>
                  <a:cubicBezTo>
                    <a:pt x="229" y="1254800"/>
                    <a:pt x="-672" y="1204607"/>
                    <a:pt x="229" y="1306468"/>
                  </a:cubicBezTo>
                  <a:cubicBezTo>
                    <a:pt x="72120" y="1356907"/>
                    <a:pt x="172178" y="1402187"/>
                    <a:pt x="300731" y="1429290"/>
                  </a:cubicBezTo>
                  <a:cubicBezTo>
                    <a:pt x="300731" y="2137075"/>
                    <a:pt x="300731" y="3104588"/>
                    <a:pt x="300731" y="3158221"/>
                  </a:cubicBezTo>
                  <a:cubicBezTo>
                    <a:pt x="299687" y="3214739"/>
                    <a:pt x="344658" y="3261401"/>
                    <a:pt x="401175" y="3262444"/>
                  </a:cubicBezTo>
                  <a:cubicBezTo>
                    <a:pt x="402165" y="3262463"/>
                    <a:pt x="403155" y="3262466"/>
                    <a:pt x="404146" y="3262456"/>
                  </a:cubicBezTo>
                  <a:lnTo>
                    <a:pt x="759261" y="3262456"/>
                  </a:lnTo>
                  <a:cubicBezTo>
                    <a:pt x="815013" y="3263319"/>
                    <a:pt x="860908" y="3218824"/>
                    <a:pt x="861772" y="3163072"/>
                  </a:cubicBezTo>
                  <a:cubicBezTo>
                    <a:pt x="861773" y="3162983"/>
                    <a:pt x="861774" y="3162894"/>
                    <a:pt x="861776" y="3162806"/>
                  </a:cubicBezTo>
                  <a:cubicBezTo>
                    <a:pt x="861775" y="3112039"/>
                    <a:pt x="861775" y="2134618"/>
                    <a:pt x="861775" y="1438133"/>
                  </a:cubicBezTo>
                  <a:cubicBezTo>
                    <a:pt x="1056897" y="1415452"/>
                    <a:pt x="1270359" y="1372628"/>
                    <a:pt x="1427979" y="1312117"/>
                  </a:cubicBezTo>
                  <a:lnTo>
                    <a:pt x="1427979" y="1156542"/>
                  </a:lnTo>
                  <a:cubicBezTo>
                    <a:pt x="1427979" y="1081539"/>
                    <a:pt x="1401777" y="1034457"/>
                    <a:pt x="1280594" y="1031919"/>
                  </a:cubicBezTo>
                  <a:lnTo>
                    <a:pt x="862185" y="1031919"/>
                  </a:lnTo>
                  <a:cubicBezTo>
                    <a:pt x="862185" y="874952"/>
                    <a:pt x="862185" y="768751"/>
                    <a:pt x="862185" y="747871"/>
                  </a:cubicBezTo>
                  <a:cubicBezTo>
                    <a:pt x="862185" y="446547"/>
                    <a:pt x="959951" y="391768"/>
                    <a:pt x="1208294" y="391768"/>
                  </a:cubicBezTo>
                </a:path>
              </a:pathLst>
            </a:custGeom>
            <a:solidFill>
              <a:srgbClr val="007FC8"/>
            </a:solidFill>
            <a:ln w="8188"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31E63F82-DBE6-1D4C-BC58-6F076A4236AD}"/>
                </a:ext>
              </a:extLst>
            </p:cNvPr>
            <p:cNvSpPr/>
            <p:nvPr/>
          </p:nvSpPr>
          <p:spPr>
            <a:xfrm>
              <a:off x="3968172" y="3176149"/>
              <a:ext cx="1839116" cy="2292112"/>
            </a:xfrm>
            <a:custGeom>
              <a:avLst/>
              <a:gdLst>
                <a:gd name="connsiteX0" fmla="*/ 1238516 w 1839116"/>
                <a:gd name="connsiteY0" fmla="*/ 1738312 h 2292112"/>
                <a:gd name="connsiteX1" fmla="*/ 816259 w 1839116"/>
                <a:gd name="connsiteY1" fmla="*/ 1931225 h 2292112"/>
                <a:gd name="connsiteX2" fmla="*/ 533116 w 1839116"/>
                <a:gd name="connsiteY2" fmla="*/ 1612378 h 2292112"/>
                <a:gd name="connsiteX3" fmla="*/ 1285516 w 1839116"/>
                <a:gd name="connsiteY3" fmla="*/ 1172428 h 2292112"/>
                <a:gd name="connsiteX4" fmla="*/ 1285516 w 1839116"/>
                <a:gd name="connsiteY4" fmla="*/ 1579298 h 2292112"/>
                <a:gd name="connsiteX5" fmla="*/ 1238516 w 1839116"/>
                <a:gd name="connsiteY5" fmla="*/ 1738312 h 2292112"/>
                <a:gd name="connsiteX6" fmla="*/ 1838864 w 1839116"/>
                <a:gd name="connsiteY6" fmla="*/ 602695 h 2292112"/>
                <a:gd name="connsiteX7" fmla="*/ 1046261 w 1839116"/>
                <a:gd name="connsiteY7" fmla="*/ -281 h 2292112"/>
                <a:gd name="connsiteX8" fmla="*/ 178820 w 1839116"/>
                <a:gd name="connsiteY8" fmla="*/ 173226 h 2292112"/>
                <a:gd name="connsiteX9" fmla="*/ 154255 w 1839116"/>
                <a:gd name="connsiteY9" fmla="*/ 274678 h 2292112"/>
                <a:gd name="connsiteX10" fmla="*/ 238183 w 1839116"/>
                <a:gd name="connsiteY10" fmla="*/ 476679 h 2292112"/>
                <a:gd name="connsiteX11" fmla="*/ 296891 w 1839116"/>
                <a:gd name="connsiteY11" fmla="*/ 527446 h 2292112"/>
                <a:gd name="connsiteX12" fmla="*/ 389416 w 1839116"/>
                <a:gd name="connsiteY12" fmla="*/ 501490 h 2292112"/>
                <a:gd name="connsiteX13" fmla="*/ 928108 w 1839116"/>
                <a:gd name="connsiteY13" fmla="*/ 393160 h 2292112"/>
                <a:gd name="connsiteX14" fmla="*/ 1285270 w 1839116"/>
                <a:gd name="connsiteY14" fmla="*/ 684659 h 2292112"/>
                <a:gd name="connsiteX15" fmla="*/ 1285270 w 1839116"/>
                <a:gd name="connsiteY15" fmla="*/ 853744 h 2292112"/>
                <a:gd name="connsiteX16" fmla="*/ 520015 w 1839116"/>
                <a:gd name="connsiteY16" fmla="*/ 962237 h 2292112"/>
                <a:gd name="connsiteX17" fmla="*/ -171 w 1839116"/>
                <a:gd name="connsiteY17" fmla="*/ 1656184 h 2292112"/>
                <a:gd name="connsiteX18" fmla="*/ 613441 w 1839116"/>
                <a:gd name="connsiteY18" fmla="*/ 2291831 h 2292112"/>
                <a:gd name="connsiteX19" fmla="*/ 1336609 w 1839116"/>
                <a:gd name="connsiteY19" fmla="*/ 2025143 h 2292112"/>
                <a:gd name="connsiteX20" fmla="*/ 1571688 w 1839116"/>
                <a:gd name="connsiteY20" fmla="*/ 2262599 h 2292112"/>
                <a:gd name="connsiteX21" fmla="*/ 1734876 w 1839116"/>
                <a:gd name="connsiteY21" fmla="*/ 2262599 h 2292112"/>
                <a:gd name="connsiteX22" fmla="*/ 1838946 w 1839116"/>
                <a:gd name="connsiteY22" fmla="*/ 2160668 h 2292112"/>
                <a:gd name="connsiteX23" fmla="*/ 1838946 w 1839116"/>
                <a:gd name="connsiteY23" fmla="*/ 2160657 h 2292112"/>
                <a:gd name="connsiteX24" fmla="*/ 1838946 w 1839116"/>
                <a:gd name="connsiteY24" fmla="*/ 602204 h 229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9116" h="2292112">
                  <a:moveTo>
                    <a:pt x="1238516" y="1738312"/>
                  </a:moveTo>
                  <a:cubicBezTo>
                    <a:pt x="1110783" y="1855648"/>
                    <a:pt x="951935" y="1931225"/>
                    <a:pt x="816259" y="1931225"/>
                  </a:cubicBezTo>
                  <a:cubicBezTo>
                    <a:pt x="654545" y="1931225"/>
                    <a:pt x="533116" y="1809631"/>
                    <a:pt x="533116" y="1612378"/>
                  </a:cubicBezTo>
                  <a:cubicBezTo>
                    <a:pt x="533116" y="1196010"/>
                    <a:pt x="909767" y="1214924"/>
                    <a:pt x="1285516" y="1172428"/>
                  </a:cubicBezTo>
                  <a:lnTo>
                    <a:pt x="1285516" y="1579298"/>
                  </a:lnTo>
                  <a:cubicBezTo>
                    <a:pt x="1285516" y="1636615"/>
                    <a:pt x="1286253" y="1694505"/>
                    <a:pt x="1238516" y="1738312"/>
                  </a:cubicBezTo>
                  <a:moveTo>
                    <a:pt x="1838864" y="602695"/>
                  </a:moveTo>
                  <a:cubicBezTo>
                    <a:pt x="1838864" y="143585"/>
                    <a:pt x="1517483" y="-281"/>
                    <a:pt x="1046261" y="-281"/>
                  </a:cubicBezTo>
                  <a:cubicBezTo>
                    <a:pt x="620483" y="-281"/>
                    <a:pt x="252594" y="134414"/>
                    <a:pt x="178820" y="173226"/>
                  </a:cubicBezTo>
                  <a:cubicBezTo>
                    <a:pt x="139517" y="193942"/>
                    <a:pt x="132885" y="220799"/>
                    <a:pt x="154255" y="274678"/>
                  </a:cubicBezTo>
                  <a:cubicBezTo>
                    <a:pt x="178001" y="334124"/>
                    <a:pt x="204121" y="391113"/>
                    <a:pt x="238183" y="476679"/>
                  </a:cubicBezTo>
                  <a:cubicBezTo>
                    <a:pt x="251284" y="509432"/>
                    <a:pt x="267906" y="527446"/>
                    <a:pt x="296891" y="527446"/>
                  </a:cubicBezTo>
                  <a:cubicBezTo>
                    <a:pt x="322438" y="527446"/>
                    <a:pt x="362395" y="511070"/>
                    <a:pt x="389416" y="501490"/>
                  </a:cubicBezTo>
                  <a:cubicBezTo>
                    <a:pt x="525420" y="453016"/>
                    <a:pt x="750918" y="393160"/>
                    <a:pt x="928108" y="393160"/>
                  </a:cubicBezTo>
                  <a:cubicBezTo>
                    <a:pt x="1161876" y="393160"/>
                    <a:pt x="1285270" y="518439"/>
                    <a:pt x="1285270" y="684659"/>
                  </a:cubicBezTo>
                  <a:lnTo>
                    <a:pt x="1285270" y="853744"/>
                  </a:lnTo>
                  <a:cubicBezTo>
                    <a:pt x="923768" y="889445"/>
                    <a:pt x="736671" y="906149"/>
                    <a:pt x="520015" y="962237"/>
                  </a:cubicBezTo>
                  <a:cubicBezTo>
                    <a:pt x="240312" y="1034621"/>
                    <a:pt x="-171" y="1206982"/>
                    <a:pt x="-171" y="1656184"/>
                  </a:cubicBezTo>
                  <a:cubicBezTo>
                    <a:pt x="-171" y="2090894"/>
                    <a:pt x="268151" y="2291831"/>
                    <a:pt x="613441" y="2291831"/>
                  </a:cubicBezTo>
                  <a:cubicBezTo>
                    <a:pt x="927616" y="2291831"/>
                    <a:pt x="1232294" y="2131917"/>
                    <a:pt x="1336609" y="2025143"/>
                  </a:cubicBezTo>
                  <a:cubicBezTo>
                    <a:pt x="1346353" y="2173185"/>
                    <a:pt x="1420373" y="2262599"/>
                    <a:pt x="1571688" y="2262599"/>
                  </a:cubicBezTo>
                  <a:lnTo>
                    <a:pt x="1734876" y="2262599"/>
                  </a:lnTo>
                  <a:cubicBezTo>
                    <a:pt x="1791762" y="2263190"/>
                    <a:pt x="1838355" y="2217554"/>
                    <a:pt x="1838946" y="2160668"/>
                  </a:cubicBezTo>
                  <a:cubicBezTo>
                    <a:pt x="1838946" y="2160664"/>
                    <a:pt x="1838946" y="2160660"/>
                    <a:pt x="1838946" y="2160657"/>
                  </a:cubicBezTo>
                  <a:cubicBezTo>
                    <a:pt x="1838946" y="2104159"/>
                    <a:pt x="1838946" y="747544"/>
                    <a:pt x="1838946" y="602204"/>
                  </a:cubicBezTo>
                </a:path>
              </a:pathLst>
            </a:custGeom>
            <a:solidFill>
              <a:srgbClr val="007FC8"/>
            </a:solidFill>
            <a:ln w="8188" cap="flat">
              <a:no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1B410430-28B2-2E45-8876-844B073A7C4F}"/>
                </a:ext>
              </a:extLst>
            </p:cNvPr>
            <p:cNvSpPr/>
            <p:nvPr/>
          </p:nvSpPr>
          <p:spPr>
            <a:xfrm>
              <a:off x="10357877" y="2309842"/>
              <a:ext cx="1836497" cy="3132959"/>
            </a:xfrm>
            <a:custGeom>
              <a:avLst/>
              <a:gdLst>
                <a:gd name="connsiteX0" fmla="*/ 1836326 w 1836497"/>
                <a:gd name="connsiteY0" fmla="*/ 1418236 h 3132959"/>
                <a:gd name="connsiteX1" fmla="*/ 1255548 w 1836497"/>
                <a:gd name="connsiteY1" fmla="*/ 877817 h 3132959"/>
                <a:gd name="connsiteX2" fmla="*/ 558581 w 1836497"/>
                <a:gd name="connsiteY2" fmla="*/ 1126656 h 3132959"/>
                <a:gd name="connsiteX3" fmla="*/ 558581 w 1836497"/>
                <a:gd name="connsiteY3" fmla="*/ 50404 h 3132959"/>
                <a:gd name="connsiteX4" fmla="*/ 531970 w 1836497"/>
                <a:gd name="connsiteY4" fmla="*/ -281 h 3132959"/>
                <a:gd name="connsiteX5" fmla="*/ 496761 w 1836497"/>
                <a:gd name="connsiteY5" fmla="*/ 13229 h 3132959"/>
                <a:gd name="connsiteX6" fmla="*/ 30779 w 1836497"/>
                <a:gd name="connsiteY6" fmla="*/ 255108 h 3132959"/>
                <a:gd name="connsiteX7" fmla="*/ -171 w 1836497"/>
                <a:gd name="connsiteY7" fmla="*/ 304237 h 3132959"/>
                <a:gd name="connsiteX8" fmla="*/ -171 w 1836497"/>
                <a:gd name="connsiteY8" fmla="*/ 3029012 h 3132959"/>
                <a:gd name="connsiteX9" fmla="*/ 104608 w 1836497"/>
                <a:gd name="connsiteY9" fmla="*/ 3132534 h 3132959"/>
                <a:gd name="connsiteX10" fmla="*/ 106274 w 1836497"/>
                <a:gd name="connsiteY10" fmla="*/ 3132510 h 3132959"/>
                <a:gd name="connsiteX11" fmla="*/ 456722 w 1836497"/>
                <a:gd name="connsiteY11" fmla="*/ 3132510 h 3132959"/>
                <a:gd name="connsiteX12" fmla="*/ 558580 w 1836497"/>
                <a:gd name="connsiteY12" fmla="*/ 3031797 h 3132959"/>
                <a:gd name="connsiteX13" fmla="*/ 558581 w 1836497"/>
                <a:gd name="connsiteY13" fmla="*/ 3030894 h 3132959"/>
                <a:gd name="connsiteX14" fmla="*/ 558581 w 1836497"/>
                <a:gd name="connsiteY14" fmla="*/ 1576841 h 3132959"/>
                <a:gd name="connsiteX15" fmla="*/ 605826 w 1836497"/>
                <a:gd name="connsiteY15" fmla="*/ 1459914 h 3132959"/>
                <a:gd name="connsiteX16" fmla="*/ 1076393 w 1836497"/>
                <a:gd name="connsiteY16" fmla="*/ 1292057 h 3132959"/>
                <a:gd name="connsiteX17" fmla="*/ 1278557 w 1836497"/>
                <a:gd name="connsiteY17" fmla="*/ 1554979 h 3132959"/>
                <a:gd name="connsiteX18" fmla="*/ 1278557 w 1836497"/>
                <a:gd name="connsiteY18" fmla="*/ 3028848 h 3132959"/>
                <a:gd name="connsiteX19" fmla="*/ 1382867 w 1836497"/>
                <a:gd name="connsiteY19" fmla="*/ 3132678 h 3132959"/>
                <a:gd name="connsiteX20" fmla="*/ 1383609 w 1836497"/>
                <a:gd name="connsiteY20" fmla="*/ 3132674 h 3132959"/>
                <a:gd name="connsiteX21" fmla="*/ 1734058 w 1836497"/>
                <a:gd name="connsiteY21" fmla="*/ 3132674 h 3132959"/>
                <a:gd name="connsiteX22" fmla="*/ 1836243 w 1836497"/>
                <a:gd name="connsiteY22" fmla="*/ 3031469 h 3132959"/>
                <a:gd name="connsiteX23" fmla="*/ 1836244 w 1836497"/>
                <a:gd name="connsiteY23" fmla="*/ 3031140 h 3132959"/>
                <a:gd name="connsiteX24" fmla="*/ 1836244 w 1836497"/>
                <a:gd name="connsiteY24" fmla="*/ 1418073 h 313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6497" h="3132959">
                  <a:moveTo>
                    <a:pt x="1836326" y="1418236"/>
                  </a:moveTo>
                  <a:cubicBezTo>
                    <a:pt x="1828138" y="1027661"/>
                    <a:pt x="1592404" y="877817"/>
                    <a:pt x="1255548" y="877817"/>
                  </a:cubicBezTo>
                  <a:cubicBezTo>
                    <a:pt x="977809" y="877817"/>
                    <a:pt x="685332" y="1043792"/>
                    <a:pt x="558581" y="1126656"/>
                  </a:cubicBezTo>
                  <a:lnTo>
                    <a:pt x="558581" y="50404"/>
                  </a:lnTo>
                  <a:cubicBezTo>
                    <a:pt x="558581" y="10445"/>
                    <a:pt x="549902" y="-281"/>
                    <a:pt x="531970" y="-281"/>
                  </a:cubicBezTo>
                  <a:cubicBezTo>
                    <a:pt x="520998" y="-281"/>
                    <a:pt x="511828" y="3895"/>
                    <a:pt x="496761" y="13229"/>
                  </a:cubicBezTo>
                  <a:cubicBezTo>
                    <a:pt x="348074" y="106050"/>
                    <a:pt x="192258" y="186930"/>
                    <a:pt x="30779" y="255108"/>
                  </a:cubicBezTo>
                  <a:cubicBezTo>
                    <a:pt x="12766" y="262641"/>
                    <a:pt x="893" y="269109"/>
                    <a:pt x="-171" y="304237"/>
                  </a:cubicBezTo>
                  <a:cubicBezTo>
                    <a:pt x="2531" y="359589"/>
                    <a:pt x="-171" y="2970466"/>
                    <a:pt x="-171" y="3029012"/>
                  </a:cubicBezTo>
                  <a:cubicBezTo>
                    <a:pt x="177" y="3086533"/>
                    <a:pt x="47088" y="3132881"/>
                    <a:pt x="104608" y="3132534"/>
                  </a:cubicBezTo>
                  <a:cubicBezTo>
                    <a:pt x="105163" y="3132530"/>
                    <a:pt x="105718" y="3132523"/>
                    <a:pt x="106274" y="3132510"/>
                  </a:cubicBezTo>
                  <a:lnTo>
                    <a:pt x="456722" y="3132510"/>
                  </a:lnTo>
                  <a:cubicBezTo>
                    <a:pt x="512660" y="3132826"/>
                    <a:pt x="558263" y="3087736"/>
                    <a:pt x="558580" y="3031797"/>
                  </a:cubicBezTo>
                  <a:cubicBezTo>
                    <a:pt x="558582" y="3031496"/>
                    <a:pt x="558582" y="3031196"/>
                    <a:pt x="558581" y="3030894"/>
                  </a:cubicBezTo>
                  <a:lnTo>
                    <a:pt x="558581" y="1576841"/>
                  </a:lnTo>
                  <a:cubicBezTo>
                    <a:pt x="558581" y="1509043"/>
                    <a:pt x="574957" y="1478010"/>
                    <a:pt x="605826" y="1459914"/>
                  </a:cubicBezTo>
                  <a:cubicBezTo>
                    <a:pt x="744449" y="1377541"/>
                    <a:pt x="934985" y="1292057"/>
                    <a:pt x="1076393" y="1292057"/>
                  </a:cubicBezTo>
                  <a:cubicBezTo>
                    <a:pt x="1227544" y="1292057"/>
                    <a:pt x="1278557" y="1397274"/>
                    <a:pt x="1278557" y="1554979"/>
                  </a:cubicBezTo>
                  <a:cubicBezTo>
                    <a:pt x="1278557" y="2154188"/>
                    <a:pt x="1278557" y="2972431"/>
                    <a:pt x="1278557" y="3028848"/>
                  </a:cubicBezTo>
                  <a:cubicBezTo>
                    <a:pt x="1278689" y="3086325"/>
                    <a:pt x="1325391" y="3132811"/>
                    <a:pt x="1382867" y="3132678"/>
                  </a:cubicBezTo>
                  <a:cubicBezTo>
                    <a:pt x="1383114" y="3132678"/>
                    <a:pt x="1383362" y="3132676"/>
                    <a:pt x="1383609" y="3132674"/>
                  </a:cubicBezTo>
                  <a:lnTo>
                    <a:pt x="1734058" y="3132674"/>
                  </a:lnTo>
                  <a:cubicBezTo>
                    <a:pt x="1790221" y="3132945"/>
                    <a:pt x="1835972" y="3087634"/>
                    <a:pt x="1836243" y="3031469"/>
                  </a:cubicBezTo>
                  <a:cubicBezTo>
                    <a:pt x="1836244" y="3031360"/>
                    <a:pt x="1836244" y="3031250"/>
                    <a:pt x="1836244" y="3031140"/>
                  </a:cubicBezTo>
                  <a:cubicBezTo>
                    <a:pt x="1836244" y="2975461"/>
                    <a:pt x="1836244" y="1983465"/>
                    <a:pt x="1836244" y="1418073"/>
                  </a:cubicBezTo>
                </a:path>
              </a:pathLst>
            </a:custGeom>
            <a:solidFill>
              <a:srgbClr val="007FC8"/>
            </a:solidFill>
            <a:ln w="8188" cap="flat">
              <a:noFill/>
              <a:prstDash val="solid"/>
              <a:miter/>
            </a:ln>
          </p:spPr>
          <p:txBody>
            <a:bodyPr rtlCol="0" anchor="ctr"/>
            <a:lstStyle/>
            <a:p>
              <a:endParaRPr lang="en-GB"/>
            </a:p>
          </p:txBody>
        </p:sp>
      </p:grpSp>
      <p:sp>
        <p:nvSpPr>
          <p:cNvPr id="20" name="Content Placeholder 2">
            <a:extLst>
              <a:ext uri="{FF2B5EF4-FFF2-40B4-BE49-F238E27FC236}">
                <a16:creationId xmlns:a16="http://schemas.microsoft.com/office/drawing/2014/main" id="{AB3FA29B-00AE-E446-BDD0-664D2A52415A}"/>
              </a:ext>
            </a:extLst>
          </p:cNvPr>
          <p:cNvSpPr>
            <a:spLocks noGrp="1"/>
          </p:cNvSpPr>
          <p:nvPr>
            <p:ph idx="12" hasCustomPrompt="1"/>
          </p:nvPr>
        </p:nvSpPr>
        <p:spPr>
          <a:xfrm>
            <a:off x="983431" y="1556792"/>
            <a:ext cx="4563315" cy="4351338"/>
          </a:xfrm>
        </p:spPr>
        <p:txBody>
          <a:bodyPr lIns="0"/>
          <a:lstStyle>
            <a:lvl1pPr marL="0" indent="0">
              <a:buClr>
                <a:schemeClr val="accent2"/>
              </a:buClr>
              <a:buNone/>
              <a:defRPr b="0" i="0">
                <a:latin typeface="+mn-lt"/>
                <a:ea typeface="Roboto Light" panose="02000000000000000000" pitchFamily="2" charset="0"/>
                <a:cs typeface="Roboto Light" panose="02000000000000000000" pitchFamily="2" charset="0"/>
              </a:defRPr>
            </a:lvl1pPr>
            <a:lvl2pPr marL="227012" indent="0">
              <a:buClr>
                <a:schemeClr val="accent2"/>
              </a:buClr>
              <a:buNone/>
              <a:defRPr b="0" i="0">
                <a:latin typeface="Roboto Light" panose="02000000000000000000" pitchFamily="2" charset="0"/>
                <a:ea typeface="Roboto Light" panose="02000000000000000000" pitchFamily="2" charset="0"/>
                <a:cs typeface="Roboto Light" panose="02000000000000000000" pitchFamily="2" charset="0"/>
              </a:defRPr>
            </a:lvl2pPr>
            <a:lvl3pPr marL="4763" indent="0">
              <a:buClr>
                <a:schemeClr val="accent2"/>
              </a:buClr>
              <a:buFont typeface="Arial" panose="020B0604020202020204" pitchFamily="34" charset="0"/>
              <a:buNone/>
              <a:defRPr sz="1400" b="0" i="0">
                <a:latin typeface="Roboto Light" panose="02000000000000000000" pitchFamily="2" charset="0"/>
                <a:ea typeface="Roboto Light" panose="02000000000000000000" pitchFamily="2" charset="0"/>
                <a:cs typeface="Roboto Light" panose="02000000000000000000" pitchFamily="2" charset="0"/>
              </a:defRPr>
            </a:lvl3pPr>
            <a:lvl4pPr>
              <a:defRPr b="0" i="0">
                <a:latin typeface="Poppins Light" pitchFamily="2" charset="77"/>
                <a:cs typeface="Poppins Light" pitchFamily="2" charset="77"/>
              </a:defRPr>
            </a:lvl4pPr>
            <a:lvl5pPr>
              <a:defRPr b="0" i="0">
                <a:latin typeface="Poppins Light" pitchFamily="2" charset="77"/>
                <a:cs typeface="Poppins Light" pitchFamily="2" charset="77"/>
              </a:defRPr>
            </a:lvl5pPr>
          </a:lstStyle>
          <a:p>
            <a:pPr lvl="0"/>
            <a:r>
              <a:rPr lang="en-GB" dirty="0"/>
              <a:t>01</a:t>
            </a:r>
          </a:p>
        </p:txBody>
      </p:sp>
      <p:sp>
        <p:nvSpPr>
          <p:cNvPr id="21" name="Content Placeholder 2">
            <a:extLst>
              <a:ext uri="{FF2B5EF4-FFF2-40B4-BE49-F238E27FC236}">
                <a16:creationId xmlns:a16="http://schemas.microsoft.com/office/drawing/2014/main" id="{4AE73EB7-1237-414D-93BB-E74BF2597C41}"/>
              </a:ext>
            </a:extLst>
          </p:cNvPr>
          <p:cNvSpPr>
            <a:spLocks noGrp="1"/>
          </p:cNvSpPr>
          <p:nvPr>
            <p:ph idx="13" hasCustomPrompt="1"/>
          </p:nvPr>
        </p:nvSpPr>
        <p:spPr>
          <a:xfrm>
            <a:off x="5684478" y="1556792"/>
            <a:ext cx="515994" cy="4351338"/>
          </a:xfrm>
        </p:spPr>
        <p:txBody>
          <a:bodyPr lIns="0"/>
          <a:lstStyle>
            <a:lvl1pPr marL="0" indent="0">
              <a:buClr>
                <a:schemeClr val="accent2"/>
              </a:buClr>
              <a:buNone/>
              <a:defRPr b="1" i="0">
                <a:latin typeface="Roboto" panose="02000000000000000000" pitchFamily="2" charset="0"/>
                <a:ea typeface="Roboto" panose="02000000000000000000" pitchFamily="2" charset="0"/>
                <a:cs typeface="Roboto" panose="02000000000000000000" pitchFamily="2" charset="0"/>
              </a:defRPr>
            </a:lvl1pPr>
            <a:lvl2pPr marL="227012" indent="0">
              <a:buClr>
                <a:schemeClr val="accent2"/>
              </a:buClr>
              <a:buNone/>
              <a:defRPr b="0" i="0">
                <a:latin typeface="Roboto Light" panose="02000000000000000000" pitchFamily="2" charset="0"/>
                <a:ea typeface="Roboto Light" panose="02000000000000000000" pitchFamily="2" charset="0"/>
                <a:cs typeface="Roboto Light" panose="02000000000000000000" pitchFamily="2" charset="0"/>
              </a:defRPr>
            </a:lvl2pPr>
            <a:lvl3pPr marL="4763" indent="0">
              <a:buClr>
                <a:schemeClr val="accent2"/>
              </a:buClr>
              <a:buFont typeface="Arial" panose="020B0604020202020204" pitchFamily="34" charset="0"/>
              <a:buNone/>
              <a:defRPr sz="1400" b="0" i="0">
                <a:latin typeface="Roboto Light" panose="02000000000000000000" pitchFamily="2" charset="0"/>
                <a:ea typeface="Roboto Light" panose="02000000000000000000" pitchFamily="2" charset="0"/>
                <a:cs typeface="Roboto Light" panose="02000000000000000000" pitchFamily="2" charset="0"/>
              </a:defRPr>
            </a:lvl3pPr>
            <a:lvl4pPr>
              <a:defRPr b="0" i="0">
                <a:latin typeface="Poppins Light" pitchFamily="2" charset="77"/>
                <a:cs typeface="Poppins Light" pitchFamily="2" charset="77"/>
              </a:defRPr>
            </a:lvl4pPr>
            <a:lvl5pPr>
              <a:defRPr b="0" i="0">
                <a:latin typeface="Poppins Light" pitchFamily="2" charset="77"/>
                <a:cs typeface="Poppins Light" pitchFamily="2" charset="77"/>
              </a:defRPr>
            </a:lvl5pPr>
          </a:lstStyle>
          <a:p>
            <a:pPr lvl="0"/>
            <a:r>
              <a:rPr lang="en-GB" dirty="0"/>
              <a:t>01</a:t>
            </a:r>
          </a:p>
        </p:txBody>
      </p:sp>
      <p:sp>
        <p:nvSpPr>
          <p:cNvPr id="22" name="Content Placeholder 2">
            <a:extLst>
              <a:ext uri="{FF2B5EF4-FFF2-40B4-BE49-F238E27FC236}">
                <a16:creationId xmlns:a16="http://schemas.microsoft.com/office/drawing/2014/main" id="{69FED0D8-423D-8E4C-8A31-4526757D426F}"/>
              </a:ext>
            </a:extLst>
          </p:cNvPr>
          <p:cNvSpPr>
            <a:spLocks noGrp="1"/>
          </p:cNvSpPr>
          <p:nvPr>
            <p:ph idx="14" hasCustomPrompt="1"/>
          </p:nvPr>
        </p:nvSpPr>
        <p:spPr>
          <a:xfrm>
            <a:off x="6272479" y="1556792"/>
            <a:ext cx="4563315" cy="4351338"/>
          </a:xfrm>
        </p:spPr>
        <p:txBody>
          <a:bodyPr lIns="0"/>
          <a:lstStyle>
            <a:lvl1pPr marL="0" indent="0">
              <a:buClr>
                <a:schemeClr val="accent2"/>
              </a:buClr>
              <a:buNone/>
              <a:defRPr b="0" i="0">
                <a:latin typeface="+mn-lt"/>
                <a:ea typeface="Roboto Light" panose="02000000000000000000" pitchFamily="2" charset="0"/>
                <a:cs typeface="Roboto Light" panose="02000000000000000000" pitchFamily="2" charset="0"/>
              </a:defRPr>
            </a:lvl1pPr>
            <a:lvl2pPr marL="227012" indent="0">
              <a:buClr>
                <a:schemeClr val="accent2"/>
              </a:buClr>
              <a:buNone/>
              <a:defRPr b="0" i="0">
                <a:latin typeface="Roboto Light" panose="02000000000000000000" pitchFamily="2" charset="0"/>
                <a:ea typeface="Roboto Light" panose="02000000000000000000" pitchFamily="2" charset="0"/>
                <a:cs typeface="Roboto Light" panose="02000000000000000000" pitchFamily="2" charset="0"/>
              </a:defRPr>
            </a:lvl2pPr>
            <a:lvl3pPr marL="4763" indent="0">
              <a:buClr>
                <a:schemeClr val="accent2"/>
              </a:buClr>
              <a:buFont typeface="Arial" panose="020B0604020202020204" pitchFamily="34" charset="0"/>
              <a:buNone/>
              <a:defRPr sz="1400" b="0" i="0">
                <a:latin typeface="Roboto Light" panose="02000000000000000000" pitchFamily="2" charset="0"/>
                <a:ea typeface="Roboto Light" panose="02000000000000000000" pitchFamily="2" charset="0"/>
                <a:cs typeface="Roboto Light" panose="02000000000000000000" pitchFamily="2" charset="0"/>
              </a:defRPr>
            </a:lvl3pPr>
            <a:lvl4pPr>
              <a:defRPr b="0" i="0">
                <a:latin typeface="Poppins Light" pitchFamily="2" charset="77"/>
                <a:cs typeface="Poppins Light" pitchFamily="2" charset="77"/>
              </a:defRPr>
            </a:lvl4pPr>
            <a:lvl5pPr>
              <a:defRPr b="0" i="0">
                <a:latin typeface="Poppins Light" pitchFamily="2" charset="77"/>
                <a:cs typeface="Poppins Light" pitchFamily="2" charset="77"/>
              </a:defRPr>
            </a:lvl5pPr>
          </a:lstStyle>
          <a:p>
            <a:pPr lvl="0"/>
            <a:r>
              <a:rPr lang="en-GB" dirty="0"/>
              <a:t>01</a:t>
            </a:r>
          </a:p>
        </p:txBody>
      </p:sp>
      <p:sp>
        <p:nvSpPr>
          <p:cNvPr id="26" name="Title 1">
            <a:extLst>
              <a:ext uri="{FF2B5EF4-FFF2-40B4-BE49-F238E27FC236}">
                <a16:creationId xmlns:a16="http://schemas.microsoft.com/office/drawing/2014/main" id="{390A684F-44AB-0646-B2D1-F689461E749B}"/>
              </a:ext>
            </a:extLst>
          </p:cNvPr>
          <p:cNvSpPr txBox="1">
            <a:spLocks/>
          </p:cNvSpPr>
          <p:nvPr userDrawn="1"/>
        </p:nvSpPr>
        <p:spPr>
          <a:xfrm>
            <a:off x="396000" y="360001"/>
            <a:ext cx="5257800" cy="589869"/>
          </a:xfrm>
          <a:prstGeom prst="rect">
            <a:avLst/>
          </a:prstGeom>
        </p:spPr>
        <p:txBody>
          <a:bodyPr vert="horz" lIns="0" tIns="45720" rIns="91440" bIns="45720" rtlCol="0" anchor="t">
            <a:normAutofit/>
          </a:bodyPr>
          <a:lstStyle>
            <a:lvl1pPr algn="l" defTabSz="914400" rtl="0" eaLnBrk="1" latinLnBrk="0" hangingPunct="1">
              <a:lnSpc>
                <a:spcPct val="100000"/>
              </a:lnSpc>
              <a:spcBef>
                <a:spcPct val="0"/>
              </a:spcBef>
              <a:buNone/>
              <a:defRPr sz="2400" b="1" i="0" kern="1200">
                <a:solidFill>
                  <a:schemeClr val="accent2"/>
                </a:solidFill>
                <a:latin typeface="Roboto Slab" pitchFamily="2" charset="0"/>
                <a:ea typeface="Roboto Slab" pitchFamily="2" charset="0"/>
                <a:cs typeface="Poppins Medium" pitchFamily="2" charset="77"/>
              </a:defRPr>
            </a:lvl1pPr>
          </a:lstStyle>
          <a:p>
            <a:r>
              <a:rPr lang="en-GB" dirty="0"/>
              <a:t>Agenda</a:t>
            </a:r>
          </a:p>
        </p:txBody>
      </p:sp>
      <p:sp>
        <p:nvSpPr>
          <p:cNvPr id="40" name="TextBox 39">
            <a:extLst>
              <a:ext uri="{FF2B5EF4-FFF2-40B4-BE49-F238E27FC236}">
                <a16:creationId xmlns:a16="http://schemas.microsoft.com/office/drawing/2014/main" id="{CBB0C555-1671-B145-BFBC-B19FD53A418A}"/>
              </a:ext>
            </a:extLst>
          </p:cNvPr>
          <p:cNvSpPr txBox="1"/>
          <p:nvPr userDrawn="1"/>
        </p:nvSpPr>
        <p:spPr>
          <a:xfrm>
            <a:off x="12537831" y="6352143"/>
            <a:ext cx="1479892" cy="369332"/>
          </a:xfrm>
          <a:prstGeom prst="rect">
            <a:avLst/>
          </a:prstGeom>
          <a:noFill/>
        </p:spPr>
        <p:txBody>
          <a:bodyPr wrap="none" rtlCol="0">
            <a:spAutoFit/>
          </a:bodyPr>
          <a:lstStyle/>
          <a:p>
            <a:pPr algn="l"/>
            <a:r>
              <a:rPr lang="en-GB" b="1" dirty="0">
                <a:solidFill>
                  <a:schemeClr val="bg1"/>
                </a:solidFill>
                <a:latin typeface="Arial" panose="020B0604020202020204" pitchFamily="34" charset="0"/>
                <a:cs typeface="Arial" panose="020B0604020202020204" pitchFamily="34" charset="0"/>
              </a:rPr>
              <a:t>ESSENTIAL</a:t>
            </a:r>
          </a:p>
        </p:txBody>
      </p:sp>
    </p:spTree>
    <p:extLst>
      <p:ext uri="{BB962C8B-B14F-4D97-AF65-F5344CB8AC3E}">
        <p14:creationId xmlns:p14="http://schemas.microsoft.com/office/powerpoint/2010/main" val="3684467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standard char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CB688-3EC8-A945-9D8B-486DC934AE86}"/>
              </a:ext>
            </a:extLst>
          </p:cNvPr>
          <p:cNvSpPr>
            <a:spLocks noGrp="1"/>
          </p:cNvSpPr>
          <p:nvPr>
            <p:ph type="title" hasCustomPrompt="1"/>
          </p:nvPr>
        </p:nvSpPr>
        <p:spPr>
          <a:xfrm>
            <a:off x="396000" y="360000"/>
            <a:ext cx="5257800" cy="1325563"/>
          </a:xfrm>
        </p:spPr>
        <p:txBody>
          <a:bodyPr lIns="0" anchor="t">
            <a:normAutofit/>
          </a:bodyPr>
          <a:lstStyle>
            <a:lvl1pPr>
              <a:lnSpc>
                <a:spcPct val="100000"/>
              </a:lnSpc>
              <a:defRPr sz="2400" b="1" i="0">
                <a:latin typeface="Roboto Slab" pitchFamily="2" charset="0"/>
                <a:ea typeface="Roboto Slab" pitchFamily="2" charset="0"/>
                <a:cs typeface="Poppins Medium" pitchFamily="2" charset="77"/>
              </a:defRPr>
            </a:lvl1pPr>
          </a:lstStyle>
          <a:p>
            <a:r>
              <a:rPr lang="en-GB" dirty="0"/>
              <a:t>Title: please do not reduce type size or change colour. You can go over 3 lines if needed</a:t>
            </a:r>
          </a:p>
        </p:txBody>
      </p:sp>
      <p:sp>
        <p:nvSpPr>
          <p:cNvPr id="3" name="Content Placeholder 2">
            <a:extLst>
              <a:ext uri="{FF2B5EF4-FFF2-40B4-BE49-F238E27FC236}">
                <a16:creationId xmlns:a16="http://schemas.microsoft.com/office/drawing/2014/main" id="{388179B8-A0E9-CD48-B766-97BEAFFF52CA}"/>
              </a:ext>
            </a:extLst>
          </p:cNvPr>
          <p:cNvSpPr>
            <a:spLocks noGrp="1"/>
          </p:cNvSpPr>
          <p:nvPr>
            <p:ph idx="1" hasCustomPrompt="1"/>
          </p:nvPr>
        </p:nvSpPr>
        <p:spPr>
          <a:xfrm>
            <a:off x="395430" y="1620000"/>
            <a:ext cx="11400570" cy="4518838"/>
          </a:xfrm>
        </p:spPr>
        <p:txBody>
          <a:bodyPr lIns="0"/>
          <a:lstStyle>
            <a:lvl1pPr>
              <a:defRPr b="0" i="0">
                <a:latin typeface="Roboto Light" panose="02000000000000000000" pitchFamily="2" charset="0"/>
                <a:ea typeface="Roboto Light" panose="02000000000000000000" pitchFamily="2" charset="0"/>
                <a:cs typeface="Roboto Light" panose="02000000000000000000" pitchFamily="2" charset="0"/>
              </a:defRPr>
            </a:lvl1pPr>
            <a:lvl2pPr>
              <a:defRPr b="0" i="0">
                <a:latin typeface="Poppins Light" pitchFamily="2" charset="77"/>
                <a:cs typeface="Poppins Light" pitchFamily="2" charset="77"/>
              </a:defRPr>
            </a:lvl2pPr>
            <a:lvl3pPr>
              <a:defRPr b="0" i="0">
                <a:latin typeface="Poppins Light" pitchFamily="2" charset="77"/>
                <a:cs typeface="Poppins Light" pitchFamily="2" charset="77"/>
              </a:defRPr>
            </a:lvl3pPr>
            <a:lvl4pPr>
              <a:defRPr b="0" i="0">
                <a:latin typeface="Poppins Light" pitchFamily="2" charset="77"/>
                <a:cs typeface="Poppins Light" pitchFamily="2" charset="77"/>
              </a:defRPr>
            </a:lvl4pPr>
            <a:lvl5pPr>
              <a:defRPr b="0" i="0">
                <a:latin typeface="Poppins Light" pitchFamily="2" charset="77"/>
                <a:cs typeface="Poppins Light" pitchFamily="2" charset="77"/>
              </a:defRPr>
            </a:lvl5pPr>
          </a:lstStyle>
          <a:p>
            <a:pPr lvl="0"/>
            <a:r>
              <a:rPr lang="en-GB" dirty="0"/>
              <a:t>Chart </a:t>
            </a:r>
          </a:p>
        </p:txBody>
      </p:sp>
      <p:sp>
        <p:nvSpPr>
          <p:cNvPr id="4" name="Date Placeholder 3">
            <a:extLst>
              <a:ext uri="{FF2B5EF4-FFF2-40B4-BE49-F238E27FC236}">
                <a16:creationId xmlns:a16="http://schemas.microsoft.com/office/drawing/2014/main" id="{A07B13C9-915C-E843-8DF1-3552102BC173}"/>
              </a:ext>
            </a:extLst>
          </p:cNvPr>
          <p:cNvSpPr>
            <a:spLocks noGrp="1"/>
          </p:cNvSpPr>
          <p:nvPr>
            <p:ph type="dt" sz="half" idx="10"/>
          </p:nvPr>
        </p:nvSpPr>
        <p:spPr/>
        <p:txBody>
          <a:bodyPr/>
          <a:lstStyle>
            <a:lvl1pPr>
              <a:defRPr b="0" i="0">
                <a:latin typeface="Roboto Light" panose="02000000000000000000" pitchFamily="2" charset="0"/>
                <a:ea typeface="Roboto Light" panose="02000000000000000000" pitchFamily="2" charset="0"/>
                <a:cs typeface="Roboto Light" panose="02000000000000000000" pitchFamily="2" charset="0"/>
              </a:defRPr>
            </a:lvl1pPr>
          </a:lstStyle>
          <a:p>
            <a:fld id="{CDBDA7C5-A618-F341-8E93-9A4039B9B16F}" type="datetime1">
              <a:rPr lang="en-GB" smtClean="0"/>
              <a:t>27/07/2022</a:t>
            </a:fld>
            <a:endParaRPr lang="en-GB" dirty="0"/>
          </a:p>
        </p:txBody>
      </p:sp>
      <p:sp>
        <p:nvSpPr>
          <p:cNvPr id="5" name="Footer Placeholder 4">
            <a:extLst>
              <a:ext uri="{FF2B5EF4-FFF2-40B4-BE49-F238E27FC236}">
                <a16:creationId xmlns:a16="http://schemas.microsoft.com/office/drawing/2014/main" id="{4BE4156A-790B-EF48-B819-FFF7984F088C}"/>
              </a:ext>
            </a:extLst>
          </p:cNvPr>
          <p:cNvSpPr>
            <a:spLocks noGrp="1"/>
          </p:cNvSpPr>
          <p:nvPr>
            <p:ph type="ftr" sz="quarter" idx="11"/>
          </p:nvPr>
        </p:nvSpPr>
        <p:spPr/>
        <p:txBody>
          <a:bodyPr/>
          <a:lstStyle>
            <a:lvl1pPr>
              <a:defRPr b="0" i="0">
                <a:latin typeface="Roboto Light" panose="02000000000000000000" pitchFamily="2" charset="0"/>
                <a:ea typeface="Roboto Light" panose="02000000000000000000" pitchFamily="2" charset="0"/>
                <a:cs typeface="Roboto Light" panose="02000000000000000000" pitchFamily="2" charset="0"/>
              </a:defRPr>
            </a:lvl1pPr>
          </a:lstStyle>
          <a:p>
            <a:endParaRPr lang="en-GB"/>
          </a:p>
        </p:txBody>
      </p:sp>
      <p:grpSp>
        <p:nvGrpSpPr>
          <p:cNvPr id="23" name="Group 22">
            <a:extLst>
              <a:ext uri="{FF2B5EF4-FFF2-40B4-BE49-F238E27FC236}">
                <a16:creationId xmlns:a16="http://schemas.microsoft.com/office/drawing/2014/main" id="{3E7DC7A0-EAE9-AE49-93EE-6271B8EEA9AB}"/>
              </a:ext>
            </a:extLst>
          </p:cNvPr>
          <p:cNvGrpSpPr/>
          <p:nvPr userDrawn="1"/>
        </p:nvGrpSpPr>
        <p:grpSpPr>
          <a:xfrm>
            <a:off x="10835795" y="6288957"/>
            <a:ext cx="1023175" cy="348334"/>
            <a:chOff x="0" y="1353270"/>
            <a:chExt cx="12194374" cy="4151510"/>
          </a:xfrm>
        </p:grpSpPr>
        <p:sp>
          <p:nvSpPr>
            <p:cNvPr id="24" name="Freeform 23">
              <a:extLst>
                <a:ext uri="{FF2B5EF4-FFF2-40B4-BE49-F238E27FC236}">
                  <a16:creationId xmlns:a16="http://schemas.microsoft.com/office/drawing/2014/main" id="{E4922189-97E0-C446-A611-85F2B7FFEFB7}"/>
                </a:ext>
              </a:extLst>
            </p:cNvPr>
            <p:cNvSpPr/>
            <p:nvPr/>
          </p:nvSpPr>
          <p:spPr>
            <a:xfrm>
              <a:off x="7408127" y="3166569"/>
              <a:ext cx="941960" cy="2268843"/>
            </a:xfrm>
            <a:custGeom>
              <a:avLst/>
              <a:gdLst>
                <a:gd name="connsiteX0" fmla="*/ 915833 w 941960"/>
                <a:gd name="connsiteY0" fmla="*/ 214494 h 2268843"/>
                <a:gd name="connsiteX1" fmla="*/ 562354 w 941960"/>
                <a:gd name="connsiteY1" fmla="*/ 2143871 h 2268843"/>
                <a:gd name="connsiteX2" fmla="*/ 417754 w 941960"/>
                <a:gd name="connsiteY2" fmla="*/ 2267513 h 2268843"/>
                <a:gd name="connsiteX3" fmla="*/ 117416 w 941960"/>
                <a:gd name="connsiteY3" fmla="*/ 2267513 h 2268843"/>
                <a:gd name="connsiteX4" fmla="*/ 5404 w 941960"/>
                <a:gd name="connsiteY4" fmla="*/ 2128314 h 2268843"/>
                <a:gd name="connsiteX5" fmla="*/ 342424 w 941960"/>
                <a:gd name="connsiteY5" fmla="*/ 231608 h 2268843"/>
                <a:gd name="connsiteX6" fmla="*/ 854177 w 941960"/>
                <a:gd name="connsiteY6" fmla="*/ 16832 h 2268843"/>
                <a:gd name="connsiteX7" fmla="*/ 907563 w 941960"/>
                <a:gd name="connsiteY7" fmla="*/ -281 h 2268843"/>
                <a:gd name="connsiteX8" fmla="*/ 941789 w 941960"/>
                <a:gd name="connsiteY8" fmla="*/ 43034 h 2268843"/>
                <a:gd name="connsiteX9" fmla="*/ 915833 w 941960"/>
                <a:gd name="connsiteY9" fmla="*/ 214986 h 226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1960" h="2268843">
                  <a:moveTo>
                    <a:pt x="915833" y="214494"/>
                  </a:moveTo>
                  <a:cubicBezTo>
                    <a:pt x="797270" y="872250"/>
                    <a:pt x="681491" y="1486362"/>
                    <a:pt x="562354" y="2143871"/>
                  </a:cubicBezTo>
                  <a:cubicBezTo>
                    <a:pt x="547043" y="2227718"/>
                    <a:pt x="498815" y="2266693"/>
                    <a:pt x="417754" y="2267513"/>
                  </a:cubicBezTo>
                  <a:cubicBezTo>
                    <a:pt x="317451" y="2268331"/>
                    <a:pt x="217147" y="2269396"/>
                    <a:pt x="117416" y="2267513"/>
                  </a:cubicBezTo>
                  <a:cubicBezTo>
                    <a:pt x="14083" y="2265466"/>
                    <a:pt x="-13592" y="2232140"/>
                    <a:pt x="5404" y="2128314"/>
                  </a:cubicBezTo>
                  <a:cubicBezTo>
                    <a:pt x="63948" y="1801279"/>
                    <a:pt x="291986" y="521468"/>
                    <a:pt x="342424" y="231608"/>
                  </a:cubicBezTo>
                  <a:cubicBezTo>
                    <a:pt x="528129" y="166103"/>
                    <a:pt x="686322" y="105347"/>
                    <a:pt x="854177" y="16832"/>
                  </a:cubicBezTo>
                  <a:cubicBezTo>
                    <a:pt x="870387" y="7028"/>
                    <a:pt x="888673" y="1166"/>
                    <a:pt x="907563" y="-281"/>
                  </a:cubicBezTo>
                  <a:cubicBezTo>
                    <a:pt x="933683" y="-281"/>
                    <a:pt x="941789" y="16095"/>
                    <a:pt x="941789" y="43034"/>
                  </a:cubicBezTo>
                  <a:cubicBezTo>
                    <a:pt x="941789" y="72512"/>
                    <a:pt x="920419" y="189439"/>
                    <a:pt x="915833" y="214986"/>
                  </a:cubicBezTo>
                </a:path>
              </a:pathLst>
            </a:custGeom>
            <a:solidFill>
              <a:srgbClr val="007FC8"/>
            </a:solidFill>
            <a:ln w="8188"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E10DDA39-740B-9842-B334-7B02AD1F3A9B}"/>
                </a:ext>
              </a:extLst>
            </p:cNvPr>
            <p:cNvSpPr/>
            <p:nvPr/>
          </p:nvSpPr>
          <p:spPr>
            <a:xfrm>
              <a:off x="9106311" y="1353270"/>
              <a:ext cx="1227083" cy="741558"/>
            </a:xfrm>
            <a:custGeom>
              <a:avLst/>
              <a:gdLst>
                <a:gd name="connsiteX0" fmla="*/ 1226832 w 1227083"/>
                <a:gd name="connsiteY0" fmla="*/ 365105 h 741558"/>
                <a:gd name="connsiteX1" fmla="*/ 1226832 w 1227083"/>
                <a:gd name="connsiteY1" fmla="*/ 365105 h 741558"/>
                <a:gd name="connsiteX2" fmla="*/ 1219135 w 1227083"/>
                <a:gd name="connsiteY2" fmla="*/ 346436 h 741558"/>
                <a:gd name="connsiteX3" fmla="*/ 883916 w 1227083"/>
                <a:gd name="connsiteY3" fmla="*/ 5399 h 741558"/>
                <a:gd name="connsiteX4" fmla="*/ 854685 w 1227083"/>
                <a:gd name="connsiteY4" fmla="*/ 4826 h 741558"/>
                <a:gd name="connsiteX5" fmla="*/ 21797 w 1227083"/>
                <a:gd name="connsiteY5" fmla="*/ 349302 h 741558"/>
                <a:gd name="connsiteX6" fmla="*/ 835 w 1227083"/>
                <a:gd name="connsiteY6" fmla="*/ 369527 h 741558"/>
                <a:gd name="connsiteX7" fmla="*/ 16 w 1227083"/>
                <a:gd name="connsiteY7" fmla="*/ 373949 h 741558"/>
                <a:gd name="connsiteX8" fmla="*/ 13853 w 1227083"/>
                <a:gd name="connsiteY8" fmla="*/ 394092 h 741558"/>
                <a:gd name="connsiteX9" fmla="*/ 721548 w 1227083"/>
                <a:gd name="connsiteY9" fmla="*/ 734473 h 741558"/>
                <a:gd name="connsiteX10" fmla="*/ 761096 w 1227083"/>
                <a:gd name="connsiteY10" fmla="*/ 733737 h 741558"/>
                <a:gd name="connsiteX11" fmla="*/ 1210210 w 1227083"/>
                <a:gd name="connsiteY11" fmla="*/ 396957 h 741558"/>
                <a:gd name="connsiteX12" fmla="*/ 1224539 w 1227083"/>
                <a:gd name="connsiteY12" fmla="*/ 378370 h 741558"/>
                <a:gd name="connsiteX13" fmla="*/ 1224539 w 1227083"/>
                <a:gd name="connsiteY13" fmla="*/ 378370 h 741558"/>
                <a:gd name="connsiteX14" fmla="*/ 1226258 w 1227083"/>
                <a:gd name="connsiteY14" fmla="*/ 371738 h 741558"/>
                <a:gd name="connsiteX15" fmla="*/ 1226913 w 1227083"/>
                <a:gd name="connsiteY15" fmla="*/ 365106 h 74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83" h="741558">
                  <a:moveTo>
                    <a:pt x="1226832" y="365105"/>
                  </a:moveTo>
                  <a:lnTo>
                    <a:pt x="1226832" y="365105"/>
                  </a:lnTo>
                  <a:cubicBezTo>
                    <a:pt x="1226685" y="358140"/>
                    <a:pt x="1223940" y="351481"/>
                    <a:pt x="1219135" y="346436"/>
                  </a:cubicBezTo>
                  <a:lnTo>
                    <a:pt x="883916" y="5399"/>
                  </a:lnTo>
                  <a:cubicBezTo>
                    <a:pt x="875638" y="-1952"/>
                    <a:pt x="863244" y="-2195"/>
                    <a:pt x="854685" y="4826"/>
                  </a:cubicBezTo>
                  <a:cubicBezTo>
                    <a:pt x="641796" y="156635"/>
                    <a:pt x="291020" y="285271"/>
                    <a:pt x="21797" y="349302"/>
                  </a:cubicBezTo>
                  <a:cubicBezTo>
                    <a:pt x="11613" y="351661"/>
                    <a:pt x="3556" y="359435"/>
                    <a:pt x="835" y="369527"/>
                  </a:cubicBezTo>
                  <a:cubicBezTo>
                    <a:pt x="443" y="370977"/>
                    <a:pt x="169" y="372455"/>
                    <a:pt x="16" y="373949"/>
                  </a:cubicBezTo>
                  <a:cubicBezTo>
                    <a:pt x="-1327" y="383244"/>
                    <a:pt x="4696" y="392011"/>
                    <a:pt x="13853" y="394092"/>
                  </a:cubicBezTo>
                  <a:cubicBezTo>
                    <a:pt x="258431" y="457632"/>
                    <a:pt x="560980" y="584466"/>
                    <a:pt x="721548" y="734473"/>
                  </a:cubicBezTo>
                  <a:cubicBezTo>
                    <a:pt x="733177" y="743816"/>
                    <a:pt x="749823" y="743506"/>
                    <a:pt x="761096" y="733737"/>
                  </a:cubicBezTo>
                  <a:lnTo>
                    <a:pt x="1210210" y="396957"/>
                  </a:lnTo>
                  <a:cubicBezTo>
                    <a:pt x="1216675" y="392269"/>
                    <a:pt x="1221649" y="385815"/>
                    <a:pt x="1224539" y="378370"/>
                  </a:cubicBezTo>
                  <a:lnTo>
                    <a:pt x="1224539" y="378370"/>
                  </a:lnTo>
                  <a:cubicBezTo>
                    <a:pt x="1225350" y="376228"/>
                    <a:pt x="1225927" y="374004"/>
                    <a:pt x="1226258" y="371738"/>
                  </a:cubicBezTo>
                  <a:cubicBezTo>
                    <a:pt x="1226679" y="369552"/>
                    <a:pt x="1226898" y="367332"/>
                    <a:pt x="1226913" y="365106"/>
                  </a:cubicBezTo>
                </a:path>
              </a:pathLst>
            </a:custGeom>
            <a:solidFill>
              <a:srgbClr val="00A3E2"/>
            </a:solidFill>
            <a:ln w="8188"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5853243F-5763-9445-B251-C3DAEC659D61}"/>
                </a:ext>
              </a:extLst>
            </p:cNvPr>
            <p:cNvSpPr/>
            <p:nvPr/>
          </p:nvSpPr>
          <p:spPr>
            <a:xfrm>
              <a:off x="8959018" y="2212437"/>
              <a:ext cx="1227483" cy="741574"/>
            </a:xfrm>
            <a:custGeom>
              <a:avLst/>
              <a:gdLst>
                <a:gd name="connsiteX0" fmla="*/ 1227312 w 1227483"/>
                <a:gd name="connsiteY0" fmla="*/ 365122 h 741574"/>
                <a:gd name="connsiteX1" fmla="*/ 1227312 w 1227483"/>
                <a:gd name="connsiteY1" fmla="*/ 365122 h 741574"/>
                <a:gd name="connsiteX2" fmla="*/ 1219124 w 1227483"/>
                <a:gd name="connsiteY2" fmla="*/ 346453 h 741574"/>
                <a:gd name="connsiteX3" fmla="*/ 883824 w 1227483"/>
                <a:gd name="connsiteY3" fmla="*/ 5416 h 741574"/>
                <a:gd name="connsiteX4" fmla="*/ 854674 w 1227483"/>
                <a:gd name="connsiteY4" fmla="*/ 4843 h 741574"/>
                <a:gd name="connsiteX5" fmla="*/ 21787 w 1227483"/>
                <a:gd name="connsiteY5" fmla="*/ 349319 h 741574"/>
                <a:gd name="connsiteX6" fmla="*/ 825 w 1227483"/>
                <a:gd name="connsiteY6" fmla="*/ 369462 h 741574"/>
                <a:gd name="connsiteX7" fmla="*/ 6 w 1227483"/>
                <a:gd name="connsiteY7" fmla="*/ 373965 h 741574"/>
                <a:gd name="connsiteX8" fmla="*/ 13843 w 1227483"/>
                <a:gd name="connsiteY8" fmla="*/ 394108 h 741574"/>
                <a:gd name="connsiteX9" fmla="*/ 721538 w 1227483"/>
                <a:gd name="connsiteY9" fmla="*/ 734490 h 741574"/>
                <a:gd name="connsiteX10" fmla="*/ 761086 w 1227483"/>
                <a:gd name="connsiteY10" fmla="*/ 733753 h 741574"/>
                <a:gd name="connsiteX11" fmla="*/ 1210364 w 1227483"/>
                <a:gd name="connsiteY11" fmla="*/ 396974 h 741574"/>
                <a:gd name="connsiteX12" fmla="*/ 1224611 w 1227483"/>
                <a:gd name="connsiteY12" fmla="*/ 378387 h 741574"/>
                <a:gd name="connsiteX13" fmla="*/ 1224611 w 1227483"/>
                <a:gd name="connsiteY13" fmla="*/ 378387 h 741574"/>
                <a:gd name="connsiteX14" fmla="*/ 1226248 w 1227483"/>
                <a:gd name="connsiteY14" fmla="*/ 371673 h 741574"/>
                <a:gd name="connsiteX15" fmla="*/ 1226903 w 1227483"/>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483" h="741574">
                  <a:moveTo>
                    <a:pt x="1227312" y="365122"/>
                  </a:moveTo>
                  <a:lnTo>
                    <a:pt x="1227312" y="365122"/>
                  </a:lnTo>
                  <a:cubicBezTo>
                    <a:pt x="1227058" y="358084"/>
                    <a:pt x="1224130" y="351408"/>
                    <a:pt x="1219124" y="346453"/>
                  </a:cubicBezTo>
                  <a:lnTo>
                    <a:pt x="883824" y="5416"/>
                  </a:lnTo>
                  <a:cubicBezTo>
                    <a:pt x="875586" y="-1957"/>
                    <a:pt x="863196" y="-2201"/>
                    <a:pt x="854674" y="4843"/>
                  </a:cubicBezTo>
                  <a:cubicBezTo>
                    <a:pt x="641786" y="156570"/>
                    <a:pt x="291092" y="285206"/>
                    <a:pt x="21787" y="349319"/>
                  </a:cubicBezTo>
                  <a:cubicBezTo>
                    <a:pt x="11625" y="351664"/>
                    <a:pt x="3572" y="359401"/>
                    <a:pt x="825" y="369462"/>
                  </a:cubicBezTo>
                  <a:cubicBezTo>
                    <a:pt x="441" y="370941"/>
                    <a:pt x="167" y="372446"/>
                    <a:pt x="6" y="373965"/>
                  </a:cubicBezTo>
                  <a:cubicBezTo>
                    <a:pt x="-1296" y="383251"/>
                    <a:pt x="4710" y="391993"/>
                    <a:pt x="13843" y="394108"/>
                  </a:cubicBezTo>
                  <a:cubicBezTo>
                    <a:pt x="258421" y="457567"/>
                    <a:pt x="560969" y="584483"/>
                    <a:pt x="721538" y="734490"/>
                  </a:cubicBezTo>
                  <a:cubicBezTo>
                    <a:pt x="733167" y="743833"/>
                    <a:pt x="749813" y="743522"/>
                    <a:pt x="761086" y="733753"/>
                  </a:cubicBezTo>
                  <a:lnTo>
                    <a:pt x="1210364" y="396974"/>
                  </a:lnTo>
                  <a:cubicBezTo>
                    <a:pt x="1216789" y="392264"/>
                    <a:pt x="1221732" y="385815"/>
                    <a:pt x="1224611" y="378387"/>
                  </a:cubicBezTo>
                  <a:lnTo>
                    <a:pt x="1224611" y="378387"/>
                  </a:lnTo>
                  <a:cubicBezTo>
                    <a:pt x="1225396" y="376215"/>
                    <a:pt x="1225945" y="373963"/>
                    <a:pt x="1226248" y="371673"/>
                  </a:cubicBezTo>
                  <a:cubicBezTo>
                    <a:pt x="1226705" y="369520"/>
                    <a:pt x="1226925" y="367323"/>
                    <a:pt x="1226903" y="365122"/>
                  </a:cubicBezTo>
                </a:path>
              </a:pathLst>
            </a:custGeom>
            <a:solidFill>
              <a:srgbClr val="00A3E2"/>
            </a:solidFill>
            <a:ln w="8188"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09D0E718-C5CD-EE4A-90E4-034C44D67056}"/>
                </a:ext>
              </a:extLst>
            </p:cNvPr>
            <p:cNvSpPr/>
            <p:nvPr/>
          </p:nvSpPr>
          <p:spPr>
            <a:xfrm>
              <a:off x="7764610" y="1353279"/>
              <a:ext cx="1227338" cy="741548"/>
            </a:xfrm>
            <a:custGeom>
              <a:avLst/>
              <a:gdLst>
                <a:gd name="connsiteX0" fmla="*/ 1227167 w 1227338"/>
                <a:gd name="connsiteY0" fmla="*/ 365096 h 741548"/>
                <a:gd name="connsiteX1" fmla="*/ 1227167 w 1227338"/>
                <a:gd name="connsiteY1" fmla="*/ 365096 h 741548"/>
                <a:gd name="connsiteX2" fmla="*/ 1219552 w 1227338"/>
                <a:gd name="connsiteY2" fmla="*/ 346427 h 741548"/>
                <a:gd name="connsiteX3" fmla="*/ 883842 w 1227338"/>
                <a:gd name="connsiteY3" fmla="*/ 5390 h 741548"/>
                <a:gd name="connsiteX4" fmla="*/ 854692 w 1227338"/>
                <a:gd name="connsiteY4" fmla="*/ 4817 h 741548"/>
                <a:gd name="connsiteX5" fmla="*/ 21804 w 1227338"/>
                <a:gd name="connsiteY5" fmla="*/ 349293 h 741548"/>
                <a:gd name="connsiteX6" fmla="*/ 842 w 1227338"/>
                <a:gd name="connsiteY6" fmla="*/ 369518 h 741548"/>
                <a:gd name="connsiteX7" fmla="*/ 24 w 1227338"/>
                <a:gd name="connsiteY7" fmla="*/ 373940 h 741548"/>
                <a:gd name="connsiteX8" fmla="*/ 13943 w 1227338"/>
                <a:gd name="connsiteY8" fmla="*/ 394082 h 741548"/>
                <a:gd name="connsiteX9" fmla="*/ 721555 w 1227338"/>
                <a:gd name="connsiteY9" fmla="*/ 734464 h 741548"/>
                <a:gd name="connsiteX10" fmla="*/ 761103 w 1227338"/>
                <a:gd name="connsiteY10" fmla="*/ 733727 h 741548"/>
                <a:gd name="connsiteX11" fmla="*/ 1210299 w 1227338"/>
                <a:gd name="connsiteY11" fmla="*/ 396948 h 741548"/>
                <a:gd name="connsiteX12" fmla="*/ 1224464 w 1227338"/>
                <a:gd name="connsiteY12" fmla="*/ 378361 h 741548"/>
                <a:gd name="connsiteX13" fmla="*/ 1224464 w 1227338"/>
                <a:gd name="connsiteY13" fmla="*/ 378361 h 741548"/>
                <a:gd name="connsiteX14" fmla="*/ 1226102 w 1227338"/>
                <a:gd name="connsiteY14" fmla="*/ 371729 h 741548"/>
                <a:gd name="connsiteX15" fmla="*/ 1226756 w 1227338"/>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8" h="741548">
                  <a:moveTo>
                    <a:pt x="1227167" y="365096"/>
                  </a:moveTo>
                  <a:lnTo>
                    <a:pt x="1227167" y="365096"/>
                  </a:lnTo>
                  <a:cubicBezTo>
                    <a:pt x="1227083" y="358134"/>
                    <a:pt x="1224362" y="351462"/>
                    <a:pt x="1219552" y="346427"/>
                  </a:cubicBezTo>
                  <a:lnTo>
                    <a:pt x="883842" y="5390"/>
                  </a:lnTo>
                  <a:cubicBezTo>
                    <a:pt x="875591" y="-1949"/>
                    <a:pt x="863226" y="-2192"/>
                    <a:pt x="854692" y="4817"/>
                  </a:cubicBezTo>
                  <a:cubicBezTo>
                    <a:pt x="641803" y="156626"/>
                    <a:pt x="291027" y="285262"/>
                    <a:pt x="21804" y="349293"/>
                  </a:cubicBezTo>
                  <a:cubicBezTo>
                    <a:pt x="11630" y="351668"/>
                    <a:pt x="3580" y="359435"/>
                    <a:pt x="842" y="369518"/>
                  </a:cubicBezTo>
                  <a:cubicBezTo>
                    <a:pt x="412" y="370958"/>
                    <a:pt x="137" y="372441"/>
                    <a:pt x="24" y="373940"/>
                  </a:cubicBezTo>
                  <a:cubicBezTo>
                    <a:pt x="-1356" y="383270"/>
                    <a:pt x="4728" y="392074"/>
                    <a:pt x="13943" y="394082"/>
                  </a:cubicBezTo>
                  <a:cubicBezTo>
                    <a:pt x="258521" y="457623"/>
                    <a:pt x="560987" y="584457"/>
                    <a:pt x="721555" y="734464"/>
                  </a:cubicBezTo>
                  <a:cubicBezTo>
                    <a:pt x="733185" y="743807"/>
                    <a:pt x="749831" y="743496"/>
                    <a:pt x="761103" y="733727"/>
                  </a:cubicBezTo>
                  <a:lnTo>
                    <a:pt x="1210299" y="396948"/>
                  </a:lnTo>
                  <a:cubicBezTo>
                    <a:pt x="1216726" y="392260"/>
                    <a:pt x="1221649" y="385801"/>
                    <a:pt x="1224464" y="378361"/>
                  </a:cubicBezTo>
                  <a:lnTo>
                    <a:pt x="1224464" y="378361"/>
                  </a:lnTo>
                  <a:cubicBezTo>
                    <a:pt x="1225212" y="376205"/>
                    <a:pt x="1225760" y="373985"/>
                    <a:pt x="1226102" y="371729"/>
                  </a:cubicBezTo>
                  <a:cubicBezTo>
                    <a:pt x="1226562" y="369549"/>
                    <a:pt x="1226782" y="367325"/>
                    <a:pt x="1226756" y="365096"/>
                  </a:cubicBezTo>
                </a:path>
              </a:pathLst>
            </a:custGeom>
            <a:solidFill>
              <a:srgbClr val="00A3E2"/>
            </a:solidFill>
            <a:ln w="8188"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7B4EA615-E6E2-6649-B631-A8FE2AA62AB6}"/>
                </a:ext>
              </a:extLst>
            </p:cNvPr>
            <p:cNvSpPr/>
            <p:nvPr/>
          </p:nvSpPr>
          <p:spPr>
            <a:xfrm>
              <a:off x="7620111" y="2212437"/>
              <a:ext cx="1227317" cy="741574"/>
            </a:xfrm>
            <a:custGeom>
              <a:avLst/>
              <a:gdLst>
                <a:gd name="connsiteX0" fmla="*/ 1227147 w 1227317"/>
                <a:gd name="connsiteY0" fmla="*/ 365122 h 741574"/>
                <a:gd name="connsiteX1" fmla="*/ 1227147 w 1227317"/>
                <a:gd name="connsiteY1" fmla="*/ 365122 h 741574"/>
                <a:gd name="connsiteX2" fmla="*/ 1219532 w 1227317"/>
                <a:gd name="connsiteY2" fmla="*/ 346453 h 741574"/>
                <a:gd name="connsiteX3" fmla="*/ 883822 w 1227317"/>
                <a:gd name="connsiteY3" fmla="*/ 5416 h 741574"/>
                <a:gd name="connsiteX4" fmla="*/ 854672 w 1227317"/>
                <a:gd name="connsiteY4" fmla="*/ 4843 h 741574"/>
                <a:gd name="connsiteX5" fmla="*/ 21784 w 1227317"/>
                <a:gd name="connsiteY5" fmla="*/ 349319 h 741574"/>
                <a:gd name="connsiteX6" fmla="*/ 822 w 1227317"/>
                <a:gd name="connsiteY6" fmla="*/ 369462 h 741574"/>
                <a:gd name="connsiteX7" fmla="*/ 4 w 1227317"/>
                <a:gd name="connsiteY7" fmla="*/ 373965 h 741574"/>
                <a:gd name="connsiteX8" fmla="*/ 13923 w 1227317"/>
                <a:gd name="connsiteY8" fmla="*/ 394108 h 741574"/>
                <a:gd name="connsiteX9" fmla="*/ 721535 w 1227317"/>
                <a:gd name="connsiteY9" fmla="*/ 734490 h 741574"/>
                <a:gd name="connsiteX10" fmla="*/ 761083 w 1227317"/>
                <a:gd name="connsiteY10" fmla="*/ 733753 h 741574"/>
                <a:gd name="connsiteX11" fmla="*/ 1210279 w 1227317"/>
                <a:gd name="connsiteY11" fmla="*/ 396974 h 741574"/>
                <a:gd name="connsiteX12" fmla="*/ 1224526 w 1227317"/>
                <a:gd name="connsiteY12" fmla="*/ 378387 h 741574"/>
                <a:gd name="connsiteX13" fmla="*/ 1224526 w 1227317"/>
                <a:gd name="connsiteY13" fmla="*/ 378387 h 741574"/>
                <a:gd name="connsiteX14" fmla="*/ 1226164 w 1227317"/>
                <a:gd name="connsiteY14" fmla="*/ 371673 h 741574"/>
                <a:gd name="connsiteX15" fmla="*/ 1226818 w 1227317"/>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17" h="741574">
                  <a:moveTo>
                    <a:pt x="1227147" y="365122"/>
                  </a:moveTo>
                  <a:lnTo>
                    <a:pt x="1227147" y="365122"/>
                  </a:lnTo>
                  <a:cubicBezTo>
                    <a:pt x="1227104" y="358152"/>
                    <a:pt x="1224376" y="351466"/>
                    <a:pt x="1219532" y="346453"/>
                  </a:cubicBezTo>
                  <a:lnTo>
                    <a:pt x="883822" y="5416"/>
                  </a:lnTo>
                  <a:cubicBezTo>
                    <a:pt x="875584" y="-1957"/>
                    <a:pt x="863194" y="-2201"/>
                    <a:pt x="854672" y="4843"/>
                  </a:cubicBezTo>
                  <a:cubicBezTo>
                    <a:pt x="641784" y="156570"/>
                    <a:pt x="291007" y="285206"/>
                    <a:pt x="21784" y="349319"/>
                  </a:cubicBezTo>
                  <a:cubicBezTo>
                    <a:pt x="11622" y="351664"/>
                    <a:pt x="3570" y="359401"/>
                    <a:pt x="822" y="369462"/>
                  </a:cubicBezTo>
                  <a:cubicBezTo>
                    <a:pt x="438" y="370941"/>
                    <a:pt x="165" y="372446"/>
                    <a:pt x="4" y="373965"/>
                  </a:cubicBezTo>
                  <a:cubicBezTo>
                    <a:pt x="-1293" y="383276"/>
                    <a:pt x="4756" y="392029"/>
                    <a:pt x="13923" y="394108"/>
                  </a:cubicBezTo>
                  <a:cubicBezTo>
                    <a:pt x="258501" y="457567"/>
                    <a:pt x="560968" y="584483"/>
                    <a:pt x="721535" y="734490"/>
                  </a:cubicBezTo>
                  <a:cubicBezTo>
                    <a:pt x="733165" y="743833"/>
                    <a:pt x="749811" y="743522"/>
                    <a:pt x="761083" y="733753"/>
                  </a:cubicBezTo>
                  <a:lnTo>
                    <a:pt x="1210279" y="396974"/>
                  </a:lnTo>
                  <a:cubicBezTo>
                    <a:pt x="1216657" y="392217"/>
                    <a:pt x="1221589" y="385782"/>
                    <a:pt x="1224526" y="378387"/>
                  </a:cubicBezTo>
                  <a:lnTo>
                    <a:pt x="1224526" y="378387"/>
                  </a:lnTo>
                  <a:cubicBezTo>
                    <a:pt x="1225274" y="376203"/>
                    <a:pt x="1225822" y="373956"/>
                    <a:pt x="1226164" y="371673"/>
                  </a:cubicBezTo>
                  <a:cubicBezTo>
                    <a:pt x="1226620" y="369520"/>
                    <a:pt x="1226840" y="367323"/>
                    <a:pt x="1226818" y="365122"/>
                  </a:cubicBezTo>
                </a:path>
              </a:pathLst>
            </a:custGeom>
            <a:solidFill>
              <a:srgbClr val="007FC8"/>
            </a:solidFill>
            <a:ln w="8188"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7019F5E7-3223-6949-9B87-61B22EC5F322}"/>
                </a:ext>
              </a:extLst>
            </p:cNvPr>
            <p:cNvSpPr/>
            <p:nvPr/>
          </p:nvSpPr>
          <p:spPr>
            <a:xfrm>
              <a:off x="6427748" y="1353279"/>
              <a:ext cx="1227337" cy="741548"/>
            </a:xfrm>
            <a:custGeom>
              <a:avLst/>
              <a:gdLst>
                <a:gd name="connsiteX0" fmla="*/ 1227166 w 1227337"/>
                <a:gd name="connsiteY0" fmla="*/ 365096 h 741548"/>
                <a:gd name="connsiteX1" fmla="*/ 1227166 w 1227337"/>
                <a:gd name="connsiteY1" fmla="*/ 365096 h 741548"/>
                <a:gd name="connsiteX2" fmla="*/ 1219551 w 1227337"/>
                <a:gd name="connsiteY2" fmla="*/ 346427 h 741548"/>
                <a:gd name="connsiteX3" fmla="*/ 883841 w 1227337"/>
                <a:gd name="connsiteY3" fmla="*/ 5390 h 741548"/>
                <a:gd name="connsiteX4" fmla="*/ 854691 w 1227337"/>
                <a:gd name="connsiteY4" fmla="*/ 4817 h 741548"/>
                <a:gd name="connsiteX5" fmla="*/ 21722 w 1227337"/>
                <a:gd name="connsiteY5" fmla="*/ 349293 h 741548"/>
                <a:gd name="connsiteX6" fmla="*/ 842 w 1227337"/>
                <a:gd name="connsiteY6" fmla="*/ 369518 h 741548"/>
                <a:gd name="connsiteX7" fmla="*/ 24 w 1227337"/>
                <a:gd name="connsiteY7" fmla="*/ 373940 h 741548"/>
                <a:gd name="connsiteX8" fmla="*/ 13944 w 1227337"/>
                <a:gd name="connsiteY8" fmla="*/ 394082 h 741548"/>
                <a:gd name="connsiteX9" fmla="*/ 721554 w 1227337"/>
                <a:gd name="connsiteY9" fmla="*/ 734464 h 741548"/>
                <a:gd name="connsiteX10" fmla="*/ 761102 w 1227337"/>
                <a:gd name="connsiteY10" fmla="*/ 733727 h 741548"/>
                <a:gd name="connsiteX11" fmla="*/ 1210298 w 1227337"/>
                <a:gd name="connsiteY11" fmla="*/ 396948 h 741548"/>
                <a:gd name="connsiteX12" fmla="*/ 1224463 w 1227337"/>
                <a:gd name="connsiteY12" fmla="*/ 378361 h 741548"/>
                <a:gd name="connsiteX13" fmla="*/ 1224463 w 1227337"/>
                <a:gd name="connsiteY13" fmla="*/ 378361 h 741548"/>
                <a:gd name="connsiteX14" fmla="*/ 1226101 w 1227337"/>
                <a:gd name="connsiteY14" fmla="*/ 371729 h 741548"/>
                <a:gd name="connsiteX15" fmla="*/ 1226755 w 1227337"/>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7" h="741548">
                  <a:moveTo>
                    <a:pt x="1227166" y="365096"/>
                  </a:moveTo>
                  <a:lnTo>
                    <a:pt x="1227166" y="365096"/>
                  </a:lnTo>
                  <a:cubicBezTo>
                    <a:pt x="1227082" y="358134"/>
                    <a:pt x="1224361" y="351462"/>
                    <a:pt x="1219551" y="346427"/>
                  </a:cubicBezTo>
                  <a:lnTo>
                    <a:pt x="883841" y="5390"/>
                  </a:lnTo>
                  <a:cubicBezTo>
                    <a:pt x="875590" y="-1949"/>
                    <a:pt x="863225" y="-2192"/>
                    <a:pt x="854691" y="4817"/>
                  </a:cubicBezTo>
                  <a:cubicBezTo>
                    <a:pt x="641803" y="156626"/>
                    <a:pt x="291027" y="285262"/>
                    <a:pt x="21722" y="349293"/>
                  </a:cubicBezTo>
                  <a:cubicBezTo>
                    <a:pt x="11579" y="351694"/>
                    <a:pt x="3566" y="359457"/>
                    <a:pt x="842" y="369518"/>
                  </a:cubicBezTo>
                  <a:cubicBezTo>
                    <a:pt x="451" y="370967"/>
                    <a:pt x="177" y="372446"/>
                    <a:pt x="24" y="373940"/>
                  </a:cubicBezTo>
                  <a:cubicBezTo>
                    <a:pt x="-1356" y="383270"/>
                    <a:pt x="4728" y="392074"/>
                    <a:pt x="13944" y="394082"/>
                  </a:cubicBezTo>
                  <a:cubicBezTo>
                    <a:pt x="258438" y="457623"/>
                    <a:pt x="560987" y="584457"/>
                    <a:pt x="721554" y="734464"/>
                  </a:cubicBezTo>
                  <a:cubicBezTo>
                    <a:pt x="733184" y="743807"/>
                    <a:pt x="749830" y="743496"/>
                    <a:pt x="761102" y="733727"/>
                  </a:cubicBezTo>
                  <a:lnTo>
                    <a:pt x="1210298" y="396948"/>
                  </a:lnTo>
                  <a:cubicBezTo>
                    <a:pt x="1216693" y="392227"/>
                    <a:pt x="1221607" y="385779"/>
                    <a:pt x="1224463" y="378361"/>
                  </a:cubicBezTo>
                  <a:lnTo>
                    <a:pt x="1224463" y="378361"/>
                  </a:lnTo>
                  <a:cubicBezTo>
                    <a:pt x="1225249" y="376216"/>
                    <a:pt x="1225798" y="373993"/>
                    <a:pt x="1226101" y="371729"/>
                  </a:cubicBezTo>
                  <a:cubicBezTo>
                    <a:pt x="1226561" y="369549"/>
                    <a:pt x="1226781" y="367325"/>
                    <a:pt x="1226755" y="365096"/>
                  </a:cubicBezTo>
                </a:path>
              </a:pathLst>
            </a:custGeom>
            <a:solidFill>
              <a:srgbClr val="00A3E2"/>
            </a:solidFill>
            <a:ln w="8188"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0AF2EC3C-BC32-C84F-BC40-836B75F08DEF}"/>
                </a:ext>
              </a:extLst>
            </p:cNvPr>
            <p:cNvSpPr/>
            <p:nvPr/>
          </p:nvSpPr>
          <p:spPr>
            <a:xfrm>
              <a:off x="5089011" y="1353279"/>
              <a:ext cx="1227001" cy="741548"/>
            </a:xfrm>
            <a:custGeom>
              <a:avLst/>
              <a:gdLst>
                <a:gd name="connsiteX0" fmla="*/ 1226831 w 1227001"/>
                <a:gd name="connsiteY0" fmla="*/ 365096 h 741548"/>
                <a:gd name="connsiteX1" fmla="*/ 1226831 w 1227001"/>
                <a:gd name="connsiteY1" fmla="*/ 365096 h 741548"/>
                <a:gd name="connsiteX2" fmla="*/ 1219134 w 1227001"/>
                <a:gd name="connsiteY2" fmla="*/ 346427 h 741548"/>
                <a:gd name="connsiteX3" fmla="*/ 883833 w 1227001"/>
                <a:gd name="connsiteY3" fmla="*/ 5390 h 741548"/>
                <a:gd name="connsiteX4" fmla="*/ 854684 w 1227001"/>
                <a:gd name="connsiteY4" fmla="*/ 4817 h 741548"/>
                <a:gd name="connsiteX5" fmla="*/ 21714 w 1227001"/>
                <a:gd name="connsiteY5" fmla="*/ 349293 h 741548"/>
                <a:gd name="connsiteX6" fmla="*/ 835 w 1227001"/>
                <a:gd name="connsiteY6" fmla="*/ 369518 h 741548"/>
                <a:gd name="connsiteX7" fmla="*/ 16 w 1227001"/>
                <a:gd name="connsiteY7" fmla="*/ 373940 h 741548"/>
                <a:gd name="connsiteX8" fmla="*/ 13854 w 1227001"/>
                <a:gd name="connsiteY8" fmla="*/ 394082 h 741548"/>
                <a:gd name="connsiteX9" fmla="*/ 721546 w 1227001"/>
                <a:gd name="connsiteY9" fmla="*/ 734464 h 741548"/>
                <a:gd name="connsiteX10" fmla="*/ 761095 w 1227001"/>
                <a:gd name="connsiteY10" fmla="*/ 733727 h 741548"/>
                <a:gd name="connsiteX11" fmla="*/ 1210291 w 1227001"/>
                <a:gd name="connsiteY11" fmla="*/ 396948 h 741548"/>
                <a:gd name="connsiteX12" fmla="*/ 1224456 w 1227001"/>
                <a:gd name="connsiteY12" fmla="*/ 378361 h 741548"/>
                <a:gd name="connsiteX13" fmla="*/ 1224456 w 1227001"/>
                <a:gd name="connsiteY13" fmla="*/ 378361 h 741548"/>
                <a:gd name="connsiteX14" fmla="*/ 1226094 w 1227001"/>
                <a:gd name="connsiteY14" fmla="*/ 371729 h 741548"/>
                <a:gd name="connsiteX15" fmla="*/ 1226749 w 1227001"/>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01" h="741548">
                  <a:moveTo>
                    <a:pt x="1226831" y="365096"/>
                  </a:moveTo>
                  <a:lnTo>
                    <a:pt x="1226831" y="365096"/>
                  </a:lnTo>
                  <a:cubicBezTo>
                    <a:pt x="1226716" y="358124"/>
                    <a:pt x="1223966" y="351454"/>
                    <a:pt x="1219134" y="346427"/>
                  </a:cubicBezTo>
                  <a:lnTo>
                    <a:pt x="883833" y="5390"/>
                  </a:lnTo>
                  <a:cubicBezTo>
                    <a:pt x="875582" y="-1949"/>
                    <a:pt x="863217" y="-2192"/>
                    <a:pt x="854684" y="4817"/>
                  </a:cubicBezTo>
                  <a:cubicBezTo>
                    <a:pt x="641795" y="156626"/>
                    <a:pt x="291019" y="285262"/>
                    <a:pt x="21714" y="349293"/>
                  </a:cubicBezTo>
                  <a:cubicBezTo>
                    <a:pt x="11571" y="351694"/>
                    <a:pt x="3558" y="359457"/>
                    <a:pt x="835" y="369518"/>
                  </a:cubicBezTo>
                  <a:cubicBezTo>
                    <a:pt x="443" y="370967"/>
                    <a:pt x="169" y="372446"/>
                    <a:pt x="16" y="373940"/>
                  </a:cubicBezTo>
                  <a:cubicBezTo>
                    <a:pt x="-1327" y="383234"/>
                    <a:pt x="4696" y="392002"/>
                    <a:pt x="13854" y="394082"/>
                  </a:cubicBezTo>
                  <a:cubicBezTo>
                    <a:pt x="258430" y="457623"/>
                    <a:pt x="560979" y="584457"/>
                    <a:pt x="721546" y="734464"/>
                  </a:cubicBezTo>
                  <a:cubicBezTo>
                    <a:pt x="733176" y="743807"/>
                    <a:pt x="749821" y="743496"/>
                    <a:pt x="761095" y="733727"/>
                  </a:cubicBezTo>
                  <a:lnTo>
                    <a:pt x="1210291" y="396948"/>
                  </a:lnTo>
                  <a:cubicBezTo>
                    <a:pt x="1216718" y="392260"/>
                    <a:pt x="1221640" y="385801"/>
                    <a:pt x="1224456" y="378361"/>
                  </a:cubicBezTo>
                  <a:lnTo>
                    <a:pt x="1224456" y="378361"/>
                  </a:lnTo>
                  <a:cubicBezTo>
                    <a:pt x="1225241" y="376216"/>
                    <a:pt x="1225791" y="373993"/>
                    <a:pt x="1226094" y="371729"/>
                  </a:cubicBezTo>
                  <a:cubicBezTo>
                    <a:pt x="1226514" y="369543"/>
                    <a:pt x="1226734" y="367323"/>
                    <a:pt x="1226749" y="365096"/>
                  </a:cubicBezTo>
                </a:path>
              </a:pathLst>
            </a:custGeom>
            <a:solidFill>
              <a:srgbClr val="00A3E2"/>
            </a:solidFill>
            <a:ln w="8188" cap="flat">
              <a:no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767FAF02-408E-D84D-969D-326414ED1476}"/>
                </a:ext>
              </a:extLst>
            </p:cNvPr>
            <p:cNvSpPr/>
            <p:nvPr/>
          </p:nvSpPr>
          <p:spPr>
            <a:xfrm>
              <a:off x="0" y="3167142"/>
              <a:ext cx="1662828" cy="2328712"/>
            </a:xfrm>
            <a:custGeom>
              <a:avLst/>
              <a:gdLst>
                <a:gd name="connsiteX0" fmla="*/ 88915 w 1662828"/>
                <a:gd name="connsiteY0" fmla="*/ 618417 h 2328712"/>
                <a:gd name="connsiteX1" fmla="*/ 938834 w 1662828"/>
                <a:gd name="connsiteY1" fmla="*/ -281 h 2328712"/>
                <a:gd name="connsiteX2" fmla="*/ 1576928 w 1662828"/>
                <a:gd name="connsiteY2" fmla="*/ 140637 h 2328712"/>
                <a:gd name="connsiteX3" fmla="*/ 1631052 w 1662828"/>
                <a:gd name="connsiteY3" fmla="*/ 209090 h 2328712"/>
                <a:gd name="connsiteX4" fmla="*/ 1596989 w 1662828"/>
                <a:gd name="connsiteY4" fmla="*/ 272958 h 2328712"/>
                <a:gd name="connsiteX5" fmla="*/ 1474824 w 1662828"/>
                <a:gd name="connsiteY5" fmla="*/ 430171 h 2328712"/>
                <a:gd name="connsiteX6" fmla="*/ 1400067 w 1662828"/>
                <a:gd name="connsiteY6" fmla="*/ 493220 h 2328712"/>
                <a:gd name="connsiteX7" fmla="*/ 1357325 w 1662828"/>
                <a:gd name="connsiteY7" fmla="*/ 482247 h 2328712"/>
                <a:gd name="connsiteX8" fmla="*/ 957339 w 1662828"/>
                <a:gd name="connsiteY8" fmla="*/ 389475 h 2328712"/>
                <a:gd name="connsiteX9" fmla="*/ 640707 w 1662828"/>
                <a:gd name="connsiteY9" fmla="*/ 603596 h 2328712"/>
                <a:gd name="connsiteX10" fmla="*/ 1662657 w 1662828"/>
                <a:gd name="connsiteY10" fmla="*/ 1620402 h 2328712"/>
                <a:gd name="connsiteX11" fmla="*/ 793087 w 1662828"/>
                <a:gd name="connsiteY11" fmla="*/ 2328432 h 2328712"/>
                <a:gd name="connsiteX12" fmla="*/ -171 w 1662828"/>
                <a:gd name="connsiteY12" fmla="*/ 2005983 h 2328712"/>
                <a:gd name="connsiteX13" fmla="*/ 25867 w 1662828"/>
                <a:gd name="connsiteY13" fmla="*/ 1959637 h 2328712"/>
                <a:gd name="connsiteX14" fmla="*/ 171041 w 1662828"/>
                <a:gd name="connsiteY14" fmla="*/ 1820439 h 2328712"/>
                <a:gd name="connsiteX15" fmla="*/ 258735 w 1662828"/>
                <a:gd name="connsiteY15" fmla="*/ 1757390 h 2328712"/>
                <a:gd name="connsiteX16" fmla="*/ 316051 w 1662828"/>
                <a:gd name="connsiteY16" fmla="*/ 1779252 h 2328712"/>
                <a:gd name="connsiteX17" fmla="*/ 741830 w 1662828"/>
                <a:gd name="connsiteY17" fmla="*/ 1943016 h 2328712"/>
                <a:gd name="connsiteX18" fmla="*/ 1122492 w 1662828"/>
                <a:gd name="connsiteY18" fmla="*/ 1689183 h 2328712"/>
                <a:gd name="connsiteX19" fmla="*/ 88833 w 1662828"/>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8" h="2328712">
                  <a:moveTo>
                    <a:pt x="88915" y="618417"/>
                  </a:moveTo>
                  <a:cubicBezTo>
                    <a:pt x="88915" y="130812"/>
                    <a:pt x="576104" y="-281"/>
                    <a:pt x="938834" y="-281"/>
                  </a:cubicBezTo>
                  <a:cubicBezTo>
                    <a:pt x="1217228" y="-281"/>
                    <a:pt x="1502008" y="89298"/>
                    <a:pt x="1576928" y="140637"/>
                  </a:cubicBezTo>
                  <a:cubicBezTo>
                    <a:pt x="1613939" y="166021"/>
                    <a:pt x="1631052" y="187637"/>
                    <a:pt x="1631052" y="209090"/>
                  </a:cubicBezTo>
                  <a:cubicBezTo>
                    <a:pt x="1631052" y="226285"/>
                    <a:pt x="1618769" y="243317"/>
                    <a:pt x="1596989" y="272958"/>
                  </a:cubicBezTo>
                  <a:cubicBezTo>
                    <a:pt x="1547861" y="339692"/>
                    <a:pt x="1518220" y="375965"/>
                    <a:pt x="1474824" y="430171"/>
                  </a:cubicBezTo>
                  <a:cubicBezTo>
                    <a:pt x="1449850" y="461286"/>
                    <a:pt x="1424140" y="493220"/>
                    <a:pt x="1400067" y="493220"/>
                  </a:cubicBezTo>
                  <a:cubicBezTo>
                    <a:pt x="1385214" y="492560"/>
                    <a:pt x="1370660" y="488823"/>
                    <a:pt x="1357325" y="482247"/>
                  </a:cubicBezTo>
                  <a:cubicBezTo>
                    <a:pt x="1287399" y="454489"/>
                    <a:pt x="1124621" y="389475"/>
                    <a:pt x="957339" y="389475"/>
                  </a:cubicBezTo>
                  <a:cubicBezTo>
                    <a:pt x="774091" y="389475"/>
                    <a:pt x="640707" y="480610"/>
                    <a:pt x="640707" y="603596"/>
                  </a:cubicBezTo>
                  <a:cubicBezTo>
                    <a:pt x="640707"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19" y="1930160"/>
                    <a:pt x="144184" y="1845003"/>
                    <a:pt x="171041" y="1820439"/>
                  </a:cubicBezTo>
                  <a:cubicBezTo>
                    <a:pt x="197898" y="1795874"/>
                    <a:pt x="229995" y="1757390"/>
                    <a:pt x="258735" y="1757390"/>
                  </a:cubicBezTo>
                  <a:cubicBezTo>
                    <a:pt x="282071" y="1757390"/>
                    <a:pt x="292961" y="1765578"/>
                    <a:pt x="316051" y="1779252"/>
                  </a:cubicBezTo>
                  <a:cubicBezTo>
                    <a:pt x="402763" y="1830264"/>
                    <a:pt x="546217" y="1943016"/>
                    <a:pt x="741830" y="1943016"/>
                  </a:cubicBezTo>
                  <a:cubicBezTo>
                    <a:pt x="937442" y="1943016"/>
                    <a:pt x="1122492" y="1851472"/>
                    <a:pt x="1122492" y="1689183"/>
                  </a:cubicBezTo>
                  <a:cubicBezTo>
                    <a:pt x="1122492" y="1266509"/>
                    <a:pt x="88833" y="1391461"/>
                    <a:pt x="88833" y="618908"/>
                  </a:cubicBezTo>
                </a:path>
              </a:pathLst>
            </a:custGeom>
            <a:solidFill>
              <a:srgbClr val="007FC8"/>
            </a:solidFill>
            <a:ln w="8188" cap="flat">
              <a:no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28D3C318-9810-9E4D-94AD-839E3BCCED53}"/>
                </a:ext>
              </a:extLst>
            </p:cNvPr>
            <p:cNvSpPr/>
            <p:nvPr/>
          </p:nvSpPr>
          <p:spPr>
            <a:xfrm>
              <a:off x="8444904" y="3167142"/>
              <a:ext cx="1662827" cy="2328712"/>
            </a:xfrm>
            <a:custGeom>
              <a:avLst/>
              <a:gdLst>
                <a:gd name="connsiteX0" fmla="*/ 88833 w 1662827"/>
                <a:gd name="connsiteY0" fmla="*/ 618417 h 2328712"/>
                <a:gd name="connsiteX1" fmla="*/ 938835 w 1662827"/>
                <a:gd name="connsiteY1" fmla="*/ -281 h 2328712"/>
                <a:gd name="connsiteX2" fmla="*/ 1576928 w 1662827"/>
                <a:gd name="connsiteY2" fmla="*/ 140637 h 2328712"/>
                <a:gd name="connsiteX3" fmla="*/ 1631051 w 1662827"/>
                <a:gd name="connsiteY3" fmla="*/ 209090 h 2328712"/>
                <a:gd name="connsiteX4" fmla="*/ 1596990 w 1662827"/>
                <a:gd name="connsiteY4" fmla="*/ 272958 h 2328712"/>
                <a:gd name="connsiteX5" fmla="*/ 1474824 w 1662827"/>
                <a:gd name="connsiteY5" fmla="*/ 430171 h 2328712"/>
                <a:gd name="connsiteX6" fmla="*/ 1399985 w 1662827"/>
                <a:gd name="connsiteY6" fmla="*/ 493220 h 2328712"/>
                <a:gd name="connsiteX7" fmla="*/ 1357325 w 1662827"/>
                <a:gd name="connsiteY7" fmla="*/ 482247 h 2328712"/>
                <a:gd name="connsiteX8" fmla="*/ 957340 w 1662827"/>
                <a:gd name="connsiteY8" fmla="*/ 389475 h 2328712"/>
                <a:gd name="connsiteX9" fmla="*/ 640708 w 1662827"/>
                <a:gd name="connsiteY9" fmla="*/ 603596 h 2328712"/>
                <a:gd name="connsiteX10" fmla="*/ 1662657 w 1662827"/>
                <a:gd name="connsiteY10" fmla="*/ 1620402 h 2328712"/>
                <a:gd name="connsiteX11" fmla="*/ 793087 w 1662827"/>
                <a:gd name="connsiteY11" fmla="*/ 2328432 h 2328712"/>
                <a:gd name="connsiteX12" fmla="*/ -171 w 1662827"/>
                <a:gd name="connsiteY12" fmla="*/ 2005983 h 2328712"/>
                <a:gd name="connsiteX13" fmla="*/ 25867 w 1662827"/>
                <a:gd name="connsiteY13" fmla="*/ 1959637 h 2328712"/>
                <a:gd name="connsiteX14" fmla="*/ 171041 w 1662827"/>
                <a:gd name="connsiteY14" fmla="*/ 1820439 h 2328712"/>
                <a:gd name="connsiteX15" fmla="*/ 258735 w 1662827"/>
                <a:gd name="connsiteY15" fmla="*/ 1757390 h 2328712"/>
                <a:gd name="connsiteX16" fmla="*/ 316051 w 1662827"/>
                <a:gd name="connsiteY16" fmla="*/ 1779252 h 2328712"/>
                <a:gd name="connsiteX17" fmla="*/ 741830 w 1662827"/>
                <a:gd name="connsiteY17" fmla="*/ 1943016 h 2328712"/>
                <a:gd name="connsiteX18" fmla="*/ 1122492 w 1662827"/>
                <a:gd name="connsiteY18" fmla="*/ 1689183 h 2328712"/>
                <a:gd name="connsiteX19" fmla="*/ 88751 w 1662827"/>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7" h="2328712">
                  <a:moveTo>
                    <a:pt x="88833" y="618417"/>
                  </a:moveTo>
                  <a:cubicBezTo>
                    <a:pt x="88833" y="130812"/>
                    <a:pt x="576104" y="-281"/>
                    <a:pt x="938835" y="-281"/>
                  </a:cubicBezTo>
                  <a:cubicBezTo>
                    <a:pt x="1217228" y="-281"/>
                    <a:pt x="1502008" y="89298"/>
                    <a:pt x="1576928" y="140637"/>
                  </a:cubicBezTo>
                  <a:cubicBezTo>
                    <a:pt x="1613857" y="166021"/>
                    <a:pt x="1631051" y="187637"/>
                    <a:pt x="1631051" y="209090"/>
                  </a:cubicBezTo>
                  <a:cubicBezTo>
                    <a:pt x="1631051" y="226285"/>
                    <a:pt x="1618769" y="243317"/>
                    <a:pt x="1596990" y="272958"/>
                  </a:cubicBezTo>
                  <a:cubicBezTo>
                    <a:pt x="1547861" y="339692"/>
                    <a:pt x="1518139" y="375965"/>
                    <a:pt x="1474824" y="430171"/>
                  </a:cubicBezTo>
                  <a:cubicBezTo>
                    <a:pt x="1450260" y="461286"/>
                    <a:pt x="1424139" y="493220"/>
                    <a:pt x="1399985" y="493220"/>
                  </a:cubicBezTo>
                  <a:cubicBezTo>
                    <a:pt x="1385160" y="492548"/>
                    <a:pt x="1370635" y="488812"/>
                    <a:pt x="1357325" y="482247"/>
                  </a:cubicBezTo>
                  <a:cubicBezTo>
                    <a:pt x="1287399" y="454489"/>
                    <a:pt x="1124621" y="389475"/>
                    <a:pt x="957340" y="389475"/>
                  </a:cubicBezTo>
                  <a:cubicBezTo>
                    <a:pt x="774091" y="389475"/>
                    <a:pt x="640708" y="480610"/>
                    <a:pt x="640708" y="603596"/>
                  </a:cubicBezTo>
                  <a:cubicBezTo>
                    <a:pt x="640708"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20" y="1930160"/>
                    <a:pt x="144184" y="1845003"/>
                    <a:pt x="171041" y="1820439"/>
                  </a:cubicBezTo>
                  <a:cubicBezTo>
                    <a:pt x="197898" y="1795874"/>
                    <a:pt x="229995" y="1757390"/>
                    <a:pt x="258735" y="1757390"/>
                  </a:cubicBezTo>
                  <a:cubicBezTo>
                    <a:pt x="281989" y="1757390"/>
                    <a:pt x="292961" y="1765578"/>
                    <a:pt x="316051" y="1779252"/>
                  </a:cubicBezTo>
                  <a:cubicBezTo>
                    <a:pt x="402762" y="1830264"/>
                    <a:pt x="546217" y="1943016"/>
                    <a:pt x="741830" y="1943016"/>
                  </a:cubicBezTo>
                  <a:cubicBezTo>
                    <a:pt x="937442" y="1943016"/>
                    <a:pt x="1122492" y="1851472"/>
                    <a:pt x="1122492" y="1689183"/>
                  </a:cubicBezTo>
                  <a:cubicBezTo>
                    <a:pt x="1122492" y="1266509"/>
                    <a:pt x="88751" y="1391461"/>
                    <a:pt x="88751" y="618908"/>
                  </a:cubicBezTo>
                </a:path>
              </a:pathLst>
            </a:custGeom>
            <a:solidFill>
              <a:srgbClr val="007FC8"/>
            </a:solidFill>
            <a:ln w="8188" cap="flat">
              <a:no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D6DED2DF-0E94-3B47-9FDB-99D910A1BF9F}"/>
                </a:ext>
              </a:extLst>
            </p:cNvPr>
            <p:cNvSpPr/>
            <p:nvPr/>
          </p:nvSpPr>
          <p:spPr>
            <a:xfrm>
              <a:off x="1871377" y="3169435"/>
              <a:ext cx="1937291" cy="2335345"/>
            </a:xfrm>
            <a:custGeom>
              <a:avLst/>
              <a:gdLst>
                <a:gd name="connsiteX0" fmla="*/ 555716 w 1937291"/>
                <a:gd name="connsiteY0" fmla="*/ 977304 h 2335345"/>
                <a:gd name="connsiteX1" fmla="*/ 1020469 w 1937291"/>
                <a:gd name="connsiteY1" fmla="*/ 376211 h 2335345"/>
                <a:gd name="connsiteX2" fmla="*/ 1398920 w 1937291"/>
                <a:gd name="connsiteY2" fmla="*/ 979924 h 2335345"/>
                <a:gd name="connsiteX3" fmla="*/ 555552 w 1937291"/>
                <a:gd name="connsiteY3" fmla="*/ 977304 h 2335345"/>
                <a:gd name="connsiteX4" fmla="*/ 1936957 w 1937291"/>
                <a:gd name="connsiteY4" fmla="*/ 1126983 h 2335345"/>
                <a:gd name="connsiteX5" fmla="*/ 1021861 w 1937291"/>
                <a:gd name="connsiteY5" fmla="*/ -281 h 2335345"/>
                <a:gd name="connsiteX6" fmla="*/ -171 w 1937291"/>
                <a:gd name="connsiteY6" fmla="*/ 1166205 h 2335345"/>
                <a:gd name="connsiteX7" fmla="*/ 1002455 w 1937291"/>
                <a:gd name="connsiteY7" fmla="*/ 2335065 h 2335345"/>
                <a:gd name="connsiteX8" fmla="*/ 1769675 w 1937291"/>
                <a:gd name="connsiteY8" fmla="*/ 2055930 h 2335345"/>
                <a:gd name="connsiteX9" fmla="*/ 1824535 w 1937291"/>
                <a:gd name="connsiteY9" fmla="*/ 1976014 h 2335345"/>
                <a:gd name="connsiteX10" fmla="*/ 1766400 w 1937291"/>
                <a:gd name="connsiteY10" fmla="*/ 1885944 h 2335345"/>
                <a:gd name="connsiteX11" fmla="*/ 1664541 w 1937291"/>
                <a:gd name="connsiteY11" fmla="*/ 1759273 h 2335345"/>
                <a:gd name="connsiteX12" fmla="*/ 1622864 w 1937291"/>
                <a:gd name="connsiteY12" fmla="*/ 1734053 h 2335345"/>
                <a:gd name="connsiteX13" fmla="*/ 1559324 w 1937291"/>
                <a:gd name="connsiteY13" fmla="*/ 1764759 h 2335345"/>
                <a:gd name="connsiteX14" fmla="*/ 1086465 w 1937291"/>
                <a:gd name="connsiteY14" fmla="*/ 1955298 h 2335345"/>
                <a:gd name="connsiteX15" fmla="*/ 552932 w 1937291"/>
                <a:gd name="connsiteY15" fmla="*/ 1300982 h 2335345"/>
                <a:gd name="connsiteX16" fmla="*/ 1802755 w 1937291"/>
                <a:gd name="connsiteY16" fmla="*/ 1300982 h 2335345"/>
                <a:gd name="connsiteX17" fmla="*/ 1937121 w 1937291"/>
                <a:gd name="connsiteY17" fmla="*/ 1127065 h 233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7291" h="2335345">
                  <a:moveTo>
                    <a:pt x="555716" y="977304"/>
                  </a:moveTo>
                  <a:cubicBezTo>
                    <a:pt x="591661" y="591559"/>
                    <a:pt x="750919" y="376211"/>
                    <a:pt x="1020469" y="376211"/>
                  </a:cubicBezTo>
                  <a:cubicBezTo>
                    <a:pt x="1313110" y="376211"/>
                    <a:pt x="1398920" y="650023"/>
                    <a:pt x="1398920" y="979924"/>
                  </a:cubicBezTo>
                  <a:cubicBezTo>
                    <a:pt x="1143290" y="979924"/>
                    <a:pt x="809381" y="978123"/>
                    <a:pt x="555552" y="977304"/>
                  </a:cubicBezTo>
                  <a:moveTo>
                    <a:pt x="1936957" y="1126983"/>
                  </a:moveTo>
                  <a:cubicBezTo>
                    <a:pt x="1936957" y="395125"/>
                    <a:pt x="1648165" y="-281"/>
                    <a:pt x="1021861" y="-281"/>
                  </a:cubicBezTo>
                  <a:cubicBezTo>
                    <a:pt x="523291" y="-281"/>
                    <a:pt x="-171" y="290317"/>
                    <a:pt x="-171" y="1166205"/>
                  </a:cubicBezTo>
                  <a:cubicBezTo>
                    <a:pt x="-7" y="1980189"/>
                    <a:pt x="463846" y="2335065"/>
                    <a:pt x="1002455" y="2335065"/>
                  </a:cubicBezTo>
                  <a:cubicBezTo>
                    <a:pt x="1390569" y="2335065"/>
                    <a:pt x="1614266" y="2189479"/>
                    <a:pt x="1769675" y="2055930"/>
                  </a:cubicBezTo>
                  <a:cubicBezTo>
                    <a:pt x="1803001" y="2027271"/>
                    <a:pt x="1824535" y="2002380"/>
                    <a:pt x="1824535" y="1976014"/>
                  </a:cubicBezTo>
                  <a:cubicBezTo>
                    <a:pt x="1824535" y="1949648"/>
                    <a:pt x="1813236" y="1936956"/>
                    <a:pt x="1766400" y="1885944"/>
                  </a:cubicBezTo>
                  <a:cubicBezTo>
                    <a:pt x="1731519" y="1847951"/>
                    <a:pt x="1708674" y="1811759"/>
                    <a:pt x="1664541" y="1759273"/>
                  </a:cubicBezTo>
                  <a:cubicBezTo>
                    <a:pt x="1650621" y="1742897"/>
                    <a:pt x="1641369" y="1734053"/>
                    <a:pt x="1622864" y="1734053"/>
                  </a:cubicBezTo>
                  <a:cubicBezTo>
                    <a:pt x="1604359" y="1734053"/>
                    <a:pt x="1581924" y="1747155"/>
                    <a:pt x="1559324" y="1764759"/>
                  </a:cubicBezTo>
                  <a:cubicBezTo>
                    <a:pt x="1459021" y="1842219"/>
                    <a:pt x="1301974" y="1955298"/>
                    <a:pt x="1086465" y="1955298"/>
                  </a:cubicBezTo>
                  <a:cubicBezTo>
                    <a:pt x="764920" y="1955298"/>
                    <a:pt x="584947" y="1730123"/>
                    <a:pt x="552932" y="1300982"/>
                  </a:cubicBezTo>
                  <a:lnTo>
                    <a:pt x="1802755" y="1300982"/>
                  </a:lnTo>
                  <a:cubicBezTo>
                    <a:pt x="1882916" y="1300982"/>
                    <a:pt x="1937121" y="1245630"/>
                    <a:pt x="1937121" y="1127065"/>
                  </a:cubicBezTo>
                </a:path>
              </a:pathLst>
            </a:custGeom>
            <a:solidFill>
              <a:srgbClr val="007FC8"/>
            </a:solidFill>
            <a:ln w="8188" cap="flat">
              <a:no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BD941AD2-06F3-254F-B360-3EE636604DFF}"/>
                </a:ext>
              </a:extLst>
            </p:cNvPr>
            <p:cNvSpPr/>
            <p:nvPr/>
          </p:nvSpPr>
          <p:spPr>
            <a:xfrm>
              <a:off x="6028703" y="2175392"/>
              <a:ext cx="1449602" cy="3262748"/>
            </a:xfrm>
            <a:custGeom>
              <a:avLst/>
              <a:gdLst>
                <a:gd name="connsiteX0" fmla="*/ 1208376 w 1449602"/>
                <a:gd name="connsiteY0" fmla="*/ 392341 h 3262748"/>
                <a:gd name="connsiteX1" fmla="*/ 1418399 w 1449602"/>
                <a:gd name="connsiteY1" fmla="*/ 413139 h 3262748"/>
                <a:gd name="connsiteX2" fmla="*/ 1449431 w 1449602"/>
                <a:gd name="connsiteY2" fmla="*/ 392341 h 3262748"/>
                <a:gd name="connsiteX3" fmla="*/ 1409311 w 1449602"/>
                <a:gd name="connsiteY3" fmla="*/ 330275 h 3262748"/>
                <a:gd name="connsiteX4" fmla="*/ 1226553 w 1449602"/>
                <a:gd name="connsiteY4" fmla="*/ 93555 h 3262748"/>
                <a:gd name="connsiteX5" fmla="*/ 1136484 w 1449602"/>
                <a:gd name="connsiteY5" fmla="*/ 17896 h 3262748"/>
                <a:gd name="connsiteX6" fmla="*/ 930637 w 1449602"/>
                <a:gd name="connsiteY6" fmla="*/ -281 h 3262748"/>
                <a:gd name="connsiteX7" fmla="*/ 300158 w 1449602"/>
                <a:gd name="connsiteY7" fmla="*/ 695713 h 3262748"/>
                <a:gd name="connsiteX8" fmla="*/ 300158 w 1449602"/>
                <a:gd name="connsiteY8" fmla="*/ 1032656 h 3262748"/>
                <a:gd name="connsiteX9" fmla="*/ 176354 w 1449602"/>
                <a:gd name="connsiteY9" fmla="*/ 1032656 h 3262748"/>
                <a:gd name="connsiteX10" fmla="*/ 229 w 1449602"/>
                <a:gd name="connsiteY10" fmla="*/ 1216398 h 3262748"/>
                <a:gd name="connsiteX11" fmla="*/ 229 w 1449602"/>
                <a:gd name="connsiteY11" fmla="*/ 1306468 h 3262748"/>
                <a:gd name="connsiteX12" fmla="*/ 300731 w 1449602"/>
                <a:gd name="connsiteY12" fmla="*/ 1429290 h 3262748"/>
                <a:gd name="connsiteX13" fmla="*/ 300731 w 1449602"/>
                <a:gd name="connsiteY13" fmla="*/ 3158221 h 3262748"/>
                <a:gd name="connsiteX14" fmla="*/ 401175 w 1449602"/>
                <a:gd name="connsiteY14" fmla="*/ 3262444 h 3262748"/>
                <a:gd name="connsiteX15" fmla="*/ 404146 w 1449602"/>
                <a:gd name="connsiteY15" fmla="*/ 3262456 h 3262748"/>
                <a:gd name="connsiteX16" fmla="*/ 759261 w 1449602"/>
                <a:gd name="connsiteY16" fmla="*/ 3262456 h 3262748"/>
                <a:gd name="connsiteX17" fmla="*/ 861772 w 1449602"/>
                <a:gd name="connsiteY17" fmla="*/ 3163072 h 3262748"/>
                <a:gd name="connsiteX18" fmla="*/ 861776 w 1449602"/>
                <a:gd name="connsiteY18" fmla="*/ 3162806 h 3262748"/>
                <a:gd name="connsiteX19" fmla="*/ 861775 w 1449602"/>
                <a:gd name="connsiteY19" fmla="*/ 1438133 h 3262748"/>
                <a:gd name="connsiteX20" fmla="*/ 1427979 w 1449602"/>
                <a:gd name="connsiteY20" fmla="*/ 1312117 h 3262748"/>
                <a:gd name="connsiteX21" fmla="*/ 1427979 w 1449602"/>
                <a:gd name="connsiteY21" fmla="*/ 1156542 h 3262748"/>
                <a:gd name="connsiteX22" fmla="*/ 1280594 w 1449602"/>
                <a:gd name="connsiteY22" fmla="*/ 1031919 h 3262748"/>
                <a:gd name="connsiteX23" fmla="*/ 862185 w 1449602"/>
                <a:gd name="connsiteY23" fmla="*/ 1031919 h 3262748"/>
                <a:gd name="connsiteX24" fmla="*/ 862185 w 1449602"/>
                <a:gd name="connsiteY24" fmla="*/ 747871 h 3262748"/>
                <a:gd name="connsiteX25" fmla="*/ 1208294 w 1449602"/>
                <a:gd name="connsiteY25" fmla="*/ 391768 h 326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49602" h="3262748">
                  <a:moveTo>
                    <a:pt x="1208376" y="392341"/>
                  </a:moveTo>
                  <a:cubicBezTo>
                    <a:pt x="1285098" y="392341"/>
                    <a:pt x="1374593" y="413139"/>
                    <a:pt x="1418399" y="413139"/>
                  </a:cubicBezTo>
                  <a:cubicBezTo>
                    <a:pt x="1436412" y="413139"/>
                    <a:pt x="1449431" y="405934"/>
                    <a:pt x="1449431" y="392341"/>
                  </a:cubicBezTo>
                  <a:cubicBezTo>
                    <a:pt x="1449431" y="374245"/>
                    <a:pt x="1422001" y="346078"/>
                    <a:pt x="1409311" y="330275"/>
                  </a:cubicBezTo>
                  <a:cubicBezTo>
                    <a:pt x="1338074" y="241188"/>
                    <a:pt x="1282559" y="171261"/>
                    <a:pt x="1226553" y="93555"/>
                  </a:cubicBezTo>
                  <a:cubicBezTo>
                    <a:pt x="1206656" y="65879"/>
                    <a:pt x="1179963" y="34764"/>
                    <a:pt x="1136484" y="17896"/>
                  </a:cubicBezTo>
                  <a:cubicBezTo>
                    <a:pt x="1099638" y="3649"/>
                    <a:pt x="1056651" y="-281"/>
                    <a:pt x="930637" y="-281"/>
                  </a:cubicBezTo>
                  <a:cubicBezTo>
                    <a:pt x="628253" y="-281"/>
                    <a:pt x="300158" y="139982"/>
                    <a:pt x="300158" y="695713"/>
                  </a:cubicBezTo>
                  <a:cubicBezTo>
                    <a:pt x="300158" y="725026"/>
                    <a:pt x="300158" y="851288"/>
                    <a:pt x="300158" y="1032656"/>
                  </a:cubicBezTo>
                  <a:lnTo>
                    <a:pt x="176354" y="1032656"/>
                  </a:lnTo>
                  <a:cubicBezTo>
                    <a:pt x="48621" y="1032656"/>
                    <a:pt x="229" y="1095704"/>
                    <a:pt x="229" y="1216398"/>
                  </a:cubicBezTo>
                  <a:cubicBezTo>
                    <a:pt x="229" y="1254800"/>
                    <a:pt x="-672" y="1204607"/>
                    <a:pt x="229" y="1306468"/>
                  </a:cubicBezTo>
                  <a:cubicBezTo>
                    <a:pt x="72120" y="1356907"/>
                    <a:pt x="172178" y="1402187"/>
                    <a:pt x="300731" y="1429290"/>
                  </a:cubicBezTo>
                  <a:cubicBezTo>
                    <a:pt x="300731" y="2137075"/>
                    <a:pt x="300731" y="3104588"/>
                    <a:pt x="300731" y="3158221"/>
                  </a:cubicBezTo>
                  <a:cubicBezTo>
                    <a:pt x="299687" y="3214739"/>
                    <a:pt x="344658" y="3261401"/>
                    <a:pt x="401175" y="3262444"/>
                  </a:cubicBezTo>
                  <a:cubicBezTo>
                    <a:pt x="402165" y="3262463"/>
                    <a:pt x="403155" y="3262466"/>
                    <a:pt x="404146" y="3262456"/>
                  </a:cubicBezTo>
                  <a:lnTo>
                    <a:pt x="759261" y="3262456"/>
                  </a:lnTo>
                  <a:cubicBezTo>
                    <a:pt x="815013" y="3263319"/>
                    <a:pt x="860908" y="3218824"/>
                    <a:pt x="861772" y="3163072"/>
                  </a:cubicBezTo>
                  <a:cubicBezTo>
                    <a:pt x="861773" y="3162983"/>
                    <a:pt x="861774" y="3162894"/>
                    <a:pt x="861776" y="3162806"/>
                  </a:cubicBezTo>
                  <a:cubicBezTo>
                    <a:pt x="861775" y="3112039"/>
                    <a:pt x="861775" y="2134618"/>
                    <a:pt x="861775" y="1438133"/>
                  </a:cubicBezTo>
                  <a:cubicBezTo>
                    <a:pt x="1056897" y="1415452"/>
                    <a:pt x="1270359" y="1372628"/>
                    <a:pt x="1427979" y="1312117"/>
                  </a:cubicBezTo>
                  <a:lnTo>
                    <a:pt x="1427979" y="1156542"/>
                  </a:lnTo>
                  <a:cubicBezTo>
                    <a:pt x="1427979" y="1081539"/>
                    <a:pt x="1401777" y="1034457"/>
                    <a:pt x="1280594" y="1031919"/>
                  </a:cubicBezTo>
                  <a:lnTo>
                    <a:pt x="862185" y="1031919"/>
                  </a:lnTo>
                  <a:cubicBezTo>
                    <a:pt x="862185" y="874952"/>
                    <a:pt x="862185" y="768751"/>
                    <a:pt x="862185" y="747871"/>
                  </a:cubicBezTo>
                  <a:cubicBezTo>
                    <a:pt x="862185" y="446547"/>
                    <a:pt x="959951" y="391768"/>
                    <a:pt x="1208294" y="391768"/>
                  </a:cubicBezTo>
                </a:path>
              </a:pathLst>
            </a:custGeom>
            <a:solidFill>
              <a:srgbClr val="007FC8"/>
            </a:solidFill>
            <a:ln w="8188" cap="flat">
              <a:noFill/>
              <a:prstDash val="solid"/>
              <a:miter/>
            </a:ln>
          </p:spPr>
          <p:txBody>
            <a:bodyPr rtlCol="0" anchor="ctr"/>
            <a:lstStyle/>
            <a:p>
              <a:endParaRPr lang="en-GB"/>
            </a:p>
          </p:txBody>
        </p:sp>
        <p:sp>
          <p:nvSpPr>
            <p:cNvPr id="35" name="Freeform 34">
              <a:extLst>
                <a:ext uri="{FF2B5EF4-FFF2-40B4-BE49-F238E27FC236}">
                  <a16:creationId xmlns:a16="http://schemas.microsoft.com/office/drawing/2014/main" id="{79AB9BAE-4E98-BD48-8424-CE5A3A57E6EF}"/>
                </a:ext>
              </a:extLst>
            </p:cNvPr>
            <p:cNvSpPr/>
            <p:nvPr/>
          </p:nvSpPr>
          <p:spPr>
            <a:xfrm>
              <a:off x="3968172" y="3176149"/>
              <a:ext cx="1839116" cy="2292112"/>
            </a:xfrm>
            <a:custGeom>
              <a:avLst/>
              <a:gdLst>
                <a:gd name="connsiteX0" fmla="*/ 1238516 w 1839116"/>
                <a:gd name="connsiteY0" fmla="*/ 1738312 h 2292112"/>
                <a:gd name="connsiteX1" fmla="*/ 816259 w 1839116"/>
                <a:gd name="connsiteY1" fmla="*/ 1931225 h 2292112"/>
                <a:gd name="connsiteX2" fmla="*/ 533116 w 1839116"/>
                <a:gd name="connsiteY2" fmla="*/ 1612378 h 2292112"/>
                <a:gd name="connsiteX3" fmla="*/ 1285516 w 1839116"/>
                <a:gd name="connsiteY3" fmla="*/ 1172428 h 2292112"/>
                <a:gd name="connsiteX4" fmla="*/ 1285516 w 1839116"/>
                <a:gd name="connsiteY4" fmla="*/ 1579298 h 2292112"/>
                <a:gd name="connsiteX5" fmla="*/ 1238516 w 1839116"/>
                <a:gd name="connsiteY5" fmla="*/ 1738312 h 2292112"/>
                <a:gd name="connsiteX6" fmla="*/ 1838864 w 1839116"/>
                <a:gd name="connsiteY6" fmla="*/ 602695 h 2292112"/>
                <a:gd name="connsiteX7" fmla="*/ 1046261 w 1839116"/>
                <a:gd name="connsiteY7" fmla="*/ -281 h 2292112"/>
                <a:gd name="connsiteX8" fmla="*/ 178820 w 1839116"/>
                <a:gd name="connsiteY8" fmla="*/ 173226 h 2292112"/>
                <a:gd name="connsiteX9" fmla="*/ 154255 w 1839116"/>
                <a:gd name="connsiteY9" fmla="*/ 274678 h 2292112"/>
                <a:gd name="connsiteX10" fmla="*/ 238183 w 1839116"/>
                <a:gd name="connsiteY10" fmla="*/ 476679 h 2292112"/>
                <a:gd name="connsiteX11" fmla="*/ 296891 w 1839116"/>
                <a:gd name="connsiteY11" fmla="*/ 527446 h 2292112"/>
                <a:gd name="connsiteX12" fmla="*/ 389416 w 1839116"/>
                <a:gd name="connsiteY12" fmla="*/ 501490 h 2292112"/>
                <a:gd name="connsiteX13" fmla="*/ 928108 w 1839116"/>
                <a:gd name="connsiteY13" fmla="*/ 393160 h 2292112"/>
                <a:gd name="connsiteX14" fmla="*/ 1285270 w 1839116"/>
                <a:gd name="connsiteY14" fmla="*/ 684659 h 2292112"/>
                <a:gd name="connsiteX15" fmla="*/ 1285270 w 1839116"/>
                <a:gd name="connsiteY15" fmla="*/ 853744 h 2292112"/>
                <a:gd name="connsiteX16" fmla="*/ 520015 w 1839116"/>
                <a:gd name="connsiteY16" fmla="*/ 962237 h 2292112"/>
                <a:gd name="connsiteX17" fmla="*/ -171 w 1839116"/>
                <a:gd name="connsiteY17" fmla="*/ 1656184 h 2292112"/>
                <a:gd name="connsiteX18" fmla="*/ 613441 w 1839116"/>
                <a:gd name="connsiteY18" fmla="*/ 2291831 h 2292112"/>
                <a:gd name="connsiteX19" fmla="*/ 1336609 w 1839116"/>
                <a:gd name="connsiteY19" fmla="*/ 2025143 h 2292112"/>
                <a:gd name="connsiteX20" fmla="*/ 1571688 w 1839116"/>
                <a:gd name="connsiteY20" fmla="*/ 2262599 h 2292112"/>
                <a:gd name="connsiteX21" fmla="*/ 1734876 w 1839116"/>
                <a:gd name="connsiteY21" fmla="*/ 2262599 h 2292112"/>
                <a:gd name="connsiteX22" fmla="*/ 1838946 w 1839116"/>
                <a:gd name="connsiteY22" fmla="*/ 2160668 h 2292112"/>
                <a:gd name="connsiteX23" fmla="*/ 1838946 w 1839116"/>
                <a:gd name="connsiteY23" fmla="*/ 2160657 h 2292112"/>
                <a:gd name="connsiteX24" fmla="*/ 1838946 w 1839116"/>
                <a:gd name="connsiteY24" fmla="*/ 602204 h 229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9116" h="2292112">
                  <a:moveTo>
                    <a:pt x="1238516" y="1738312"/>
                  </a:moveTo>
                  <a:cubicBezTo>
                    <a:pt x="1110783" y="1855648"/>
                    <a:pt x="951935" y="1931225"/>
                    <a:pt x="816259" y="1931225"/>
                  </a:cubicBezTo>
                  <a:cubicBezTo>
                    <a:pt x="654545" y="1931225"/>
                    <a:pt x="533116" y="1809631"/>
                    <a:pt x="533116" y="1612378"/>
                  </a:cubicBezTo>
                  <a:cubicBezTo>
                    <a:pt x="533116" y="1196010"/>
                    <a:pt x="909767" y="1214924"/>
                    <a:pt x="1285516" y="1172428"/>
                  </a:cubicBezTo>
                  <a:lnTo>
                    <a:pt x="1285516" y="1579298"/>
                  </a:lnTo>
                  <a:cubicBezTo>
                    <a:pt x="1285516" y="1636615"/>
                    <a:pt x="1286253" y="1694505"/>
                    <a:pt x="1238516" y="1738312"/>
                  </a:cubicBezTo>
                  <a:moveTo>
                    <a:pt x="1838864" y="602695"/>
                  </a:moveTo>
                  <a:cubicBezTo>
                    <a:pt x="1838864" y="143585"/>
                    <a:pt x="1517483" y="-281"/>
                    <a:pt x="1046261" y="-281"/>
                  </a:cubicBezTo>
                  <a:cubicBezTo>
                    <a:pt x="620483" y="-281"/>
                    <a:pt x="252594" y="134414"/>
                    <a:pt x="178820" y="173226"/>
                  </a:cubicBezTo>
                  <a:cubicBezTo>
                    <a:pt x="139517" y="193942"/>
                    <a:pt x="132885" y="220799"/>
                    <a:pt x="154255" y="274678"/>
                  </a:cubicBezTo>
                  <a:cubicBezTo>
                    <a:pt x="178001" y="334124"/>
                    <a:pt x="204121" y="391113"/>
                    <a:pt x="238183" y="476679"/>
                  </a:cubicBezTo>
                  <a:cubicBezTo>
                    <a:pt x="251284" y="509432"/>
                    <a:pt x="267906" y="527446"/>
                    <a:pt x="296891" y="527446"/>
                  </a:cubicBezTo>
                  <a:cubicBezTo>
                    <a:pt x="322438" y="527446"/>
                    <a:pt x="362395" y="511070"/>
                    <a:pt x="389416" y="501490"/>
                  </a:cubicBezTo>
                  <a:cubicBezTo>
                    <a:pt x="525420" y="453016"/>
                    <a:pt x="750918" y="393160"/>
                    <a:pt x="928108" y="393160"/>
                  </a:cubicBezTo>
                  <a:cubicBezTo>
                    <a:pt x="1161876" y="393160"/>
                    <a:pt x="1285270" y="518439"/>
                    <a:pt x="1285270" y="684659"/>
                  </a:cubicBezTo>
                  <a:lnTo>
                    <a:pt x="1285270" y="853744"/>
                  </a:lnTo>
                  <a:cubicBezTo>
                    <a:pt x="923768" y="889445"/>
                    <a:pt x="736671" y="906149"/>
                    <a:pt x="520015" y="962237"/>
                  </a:cubicBezTo>
                  <a:cubicBezTo>
                    <a:pt x="240312" y="1034621"/>
                    <a:pt x="-171" y="1206982"/>
                    <a:pt x="-171" y="1656184"/>
                  </a:cubicBezTo>
                  <a:cubicBezTo>
                    <a:pt x="-171" y="2090894"/>
                    <a:pt x="268151" y="2291831"/>
                    <a:pt x="613441" y="2291831"/>
                  </a:cubicBezTo>
                  <a:cubicBezTo>
                    <a:pt x="927616" y="2291831"/>
                    <a:pt x="1232294" y="2131917"/>
                    <a:pt x="1336609" y="2025143"/>
                  </a:cubicBezTo>
                  <a:cubicBezTo>
                    <a:pt x="1346353" y="2173185"/>
                    <a:pt x="1420373" y="2262599"/>
                    <a:pt x="1571688" y="2262599"/>
                  </a:cubicBezTo>
                  <a:lnTo>
                    <a:pt x="1734876" y="2262599"/>
                  </a:lnTo>
                  <a:cubicBezTo>
                    <a:pt x="1791762" y="2263190"/>
                    <a:pt x="1838355" y="2217554"/>
                    <a:pt x="1838946" y="2160668"/>
                  </a:cubicBezTo>
                  <a:cubicBezTo>
                    <a:pt x="1838946" y="2160664"/>
                    <a:pt x="1838946" y="2160660"/>
                    <a:pt x="1838946" y="2160657"/>
                  </a:cubicBezTo>
                  <a:cubicBezTo>
                    <a:pt x="1838946" y="2104159"/>
                    <a:pt x="1838946" y="747544"/>
                    <a:pt x="1838946" y="602204"/>
                  </a:cubicBezTo>
                </a:path>
              </a:pathLst>
            </a:custGeom>
            <a:solidFill>
              <a:srgbClr val="007FC8"/>
            </a:solidFill>
            <a:ln w="8188" cap="flat">
              <a:noFill/>
              <a:prstDash val="solid"/>
              <a:miter/>
            </a:ln>
          </p:spPr>
          <p:txBody>
            <a:bodyPr rtlCol="0" anchor="ctr"/>
            <a:lstStyle/>
            <a:p>
              <a:endParaRPr lang="en-GB"/>
            </a:p>
          </p:txBody>
        </p:sp>
        <p:sp>
          <p:nvSpPr>
            <p:cNvPr id="36" name="Freeform 35">
              <a:extLst>
                <a:ext uri="{FF2B5EF4-FFF2-40B4-BE49-F238E27FC236}">
                  <a16:creationId xmlns:a16="http://schemas.microsoft.com/office/drawing/2014/main" id="{DDFD4EFA-6E98-0C47-9890-31F9E205CE0A}"/>
                </a:ext>
              </a:extLst>
            </p:cNvPr>
            <p:cNvSpPr/>
            <p:nvPr/>
          </p:nvSpPr>
          <p:spPr>
            <a:xfrm>
              <a:off x="10357877" y="2309842"/>
              <a:ext cx="1836497" cy="3132959"/>
            </a:xfrm>
            <a:custGeom>
              <a:avLst/>
              <a:gdLst>
                <a:gd name="connsiteX0" fmla="*/ 1836326 w 1836497"/>
                <a:gd name="connsiteY0" fmla="*/ 1418236 h 3132959"/>
                <a:gd name="connsiteX1" fmla="*/ 1255548 w 1836497"/>
                <a:gd name="connsiteY1" fmla="*/ 877817 h 3132959"/>
                <a:gd name="connsiteX2" fmla="*/ 558581 w 1836497"/>
                <a:gd name="connsiteY2" fmla="*/ 1126656 h 3132959"/>
                <a:gd name="connsiteX3" fmla="*/ 558581 w 1836497"/>
                <a:gd name="connsiteY3" fmla="*/ 50404 h 3132959"/>
                <a:gd name="connsiteX4" fmla="*/ 531970 w 1836497"/>
                <a:gd name="connsiteY4" fmla="*/ -281 h 3132959"/>
                <a:gd name="connsiteX5" fmla="*/ 496761 w 1836497"/>
                <a:gd name="connsiteY5" fmla="*/ 13229 h 3132959"/>
                <a:gd name="connsiteX6" fmla="*/ 30779 w 1836497"/>
                <a:gd name="connsiteY6" fmla="*/ 255108 h 3132959"/>
                <a:gd name="connsiteX7" fmla="*/ -171 w 1836497"/>
                <a:gd name="connsiteY7" fmla="*/ 304237 h 3132959"/>
                <a:gd name="connsiteX8" fmla="*/ -171 w 1836497"/>
                <a:gd name="connsiteY8" fmla="*/ 3029012 h 3132959"/>
                <a:gd name="connsiteX9" fmla="*/ 104608 w 1836497"/>
                <a:gd name="connsiteY9" fmla="*/ 3132534 h 3132959"/>
                <a:gd name="connsiteX10" fmla="*/ 106274 w 1836497"/>
                <a:gd name="connsiteY10" fmla="*/ 3132510 h 3132959"/>
                <a:gd name="connsiteX11" fmla="*/ 456722 w 1836497"/>
                <a:gd name="connsiteY11" fmla="*/ 3132510 h 3132959"/>
                <a:gd name="connsiteX12" fmla="*/ 558580 w 1836497"/>
                <a:gd name="connsiteY12" fmla="*/ 3031797 h 3132959"/>
                <a:gd name="connsiteX13" fmla="*/ 558581 w 1836497"/>
                <a:gd name="connsiteY13" fmla="*/ 3030894 h 3132959"/>
                <a:gd name="connsiteX14" fmla="*/ 558581 w 1836497"/>
                <a:gd name="connsiteY14" fmla="*/ 1576841 h 3132959"/>
                <a:gd name="connsiteX15" fmla="*/ 605826 w 1836497"/>
                <a:gd name="connsiteY15" fmla="*/ 1459914 h 3132959"/>
                <a:gd name="connsiteX16" fmla="*/ 1076393 w 1836497"/>
                <a:gd name="connsiteY16" fmla="*/ 1292057 h 3132959"/>
                <a:gd name="connsiteX17" fmla="*/ 1278557 w 1836497"/>
                <a:gd name="connsiteY17" fmla="*/ 1554979 h 3132959"/>
                <a:gd name="connsiteX18" fmla="*/ 1278557 w 1836497"/>
                <a:gd name="connsiteY18" fmla="*/ 3028848 h 3132959"/>
                <a:gd name="connsiteX19" fmla="*/ 1382867 w 1836497"/>
                <a:gd name="connsiteY19" fmla="*/ 3132678 h 3132959"/>
                <a:gd name="connsiteX20" fmla="*/ 1383609 w 1836497"/>
                <a:gd name="connsiteY20" fmla="*/ 3132674 h 3132959"/>
                <a:gd name="connsiteX21" fmla="*/ 1734058 w 1836497"/>
                <a:gd name="connsiteY21" fmla="*/ 3132674 h 3132959"/>
                <a:gd name="connsiteX22" fmla="*/ 1836243 w 1836497"/>
                <a:gd name="connsiteY22" fmla="*/ 3031469 h 3132959"/>
                <a:gd name="connsiteX23" fmla="*/ 1836244 w 1836497"/>
                <a:gd name="connsiteY23" fmla="*/ 3031140 h 3132959"/>
                <a:gd name="connsiteX24" fmla="*/ 1836244 w 1836497"/>
                <a:gd name="connsiteY24" fmla="*/ 1418073 h 313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6497" h="3132959">
                  <a:moveTo>
                    <a:pt x="1836326" y="1418236"/>
                  </a:moveTo>
                  <a:cubicBezTo>
                    <a:pt x="1828138" y="1027661"/>
                    <a:pt x="1592404" y="877817"/>
                    <a:pt x="1255548" y="877817"/>
                  </a:cubicBezTo>
                  <a:cubicBezTo>
                    <a:pt x="977809" y="877817"/>
                    <a:pt x="685332" y="1043792"/>
                    <a:pt x="558581" y="1126656"/>
                  </a:cubicBezTo>
                  <a:lnTo>
                    <a:pt x="558581" y="50404"/>
                  </a:lnTo>
                  <a:cubicBezTo>
                    <a:pt x="558581" y="10445"/>
                    <a:pt x="549902" y="-281"/>
                    <a:pt x="531970" y="-281"/>
                  </a:cubicBezTo>
                  <a:cubicBezTo>
                    <a:pt x="520998" y="-281"/>
                    <a:pt x="511828" y="3895"/>
                    <a:pt x="496761" y="13229"/>
                  </a:cubicBezTo>
                  <a:cubicBezTo>
                    <a:pt x="348074" y="106050"/>
                    <a:pt x="192258" y="186930"/>
                    <a:pt x="30779" y="255108"/>
                  </a:cubicBezTo>
                  <a:cubicBezTo>
                    <a:pt x="12766" y="262641"/>
                    <a:pt x="893" y="269109"/>
                    <a:pt x="-171" y="304237"/>
                  </a:cubicBezTo>
                  <a:cubicBezTo>
                    <a:pt x="2531" y="359589"/>
                    <a:pt x="-171" y="2970466"/>
                    <a:pt x="-171" y="3029012"/>
                  </a:cubicBezTo>
                  <a:cubicBezTo>
                    <a:pt x="177" y="3086533"/>
                    <a:pt x="47088" y="3132881"/>
                    <a:pt x="104608" y="3132534"/>
                  </a:cubicBezTo>
                  <a:cubicBezTo>
                    <a:pt x="105163" y="3132530"/>
                    <a:pt x="105718" y="3132523"/>
                    <a:pt x="106274" y="3132510"/>
                  </a:cubicBezTo>
                  <a:lnTo>
                    <a:pt x="456722" y="3132510"/>
                  </a:lnTo>
                  <a:cubicBezTo>
                    <a:pt x="512660" y="3132826"/>
                    <a:pt x="558263" y="3087736"/>
                    <a:pt x="558580" y="3031797"/>
                  </a:cubicBezTo>
                  <a:cubicBezTo>
                    <a:pt x="558582" y="3031496"/>
                    <a:pt x="558582" y="3031196"/>
                    <a:pt x="558581" y="3030894"/>
                  </a:cubicBezTo>
                  <a:lnTo>
                    <a:pt x="558581" y="1576841"/>
                  </a:lnTo>
                  <a:cubicBezTo>
                    <a:pt x="558581" y="1509043"/>
                    <a:pt x="574957" y="1478010"/>
                    <a:pt x="605826" y="1459914"/>
                  </a:cubicBezTo>
                  <a:cubicBezTo>
                    <a:pt x="744449" y="1377541"/>
                    <a:pt x="934985" y="1292057"/>
                    <a:pt x="1076393" y="1292057"/>
                  </a:cubicBezTo>
                  <a:cubicBezTo>
                    <a:pt x="1227544" y="1292057"/>
                    <a:pt x="1278557" y="1397274"/>
                    <a:pt x="1278557" y="1554979"/>
                  </a:cubicBezTo>
                  <a:cubicBezTo>
                    <a:pt x="1278557" y="2154188"/>
                    <a:pt x="1278557" y="2972431"/>
                    <a:pt x="1278557" y="3028848"/>
                  </a:cubicBezTo>
                  <a:cubicBezTo>
                    <a:pt x="1278689" y="3086325"/>
                    <a:pt x="1325391" y="3132811"/>
                    <a:pt x="1382867" y="3132678"/>
                  </a:cubicBezTo>
                  <a:cubicBezTo>
                    <a:pt x="1383114" y="3132678"/>
                    <a:pt x="1383362" y="3132676"/>
                    <a:pt x="1383609" y="3132674"/>
                  </a:cubicBezTo>
                  <a:lnTo>
                    <a:pt x="1734058" y="3132674"/>
                  </a:lnTo>
                  <a:cubicBezTo>
                    <a:pt x="1790221" y="3132945"/>
                    <a:pt x="1835972" y="3087634"/>
                    <a:pt x="1836243" y="3031469"/>
                  </a:cubicBezTo>
                  <a:cubicBezTo>
                    <a:pt x="1836244" y="3031360"/>
                    <a:pt x="1836244" y="3031250"/>
                    <a:pt x="1836244" y="3031140"/>
                  </a:cubicBezTo>
                  <a:cubicBezTo>
                    <a:pt x="1836244" y="2975461"/>
                    <a:pt x="1836244" y="1983465"/>
                    <a:pt x="1836244" y="1418073"/>
                  </a:cubicBezTo>
                </a:path>
              </a:pathLst>
            </a:custGeom>
            <a:solidFill>
              <a:srgbClr val="007FC8"/>
            </a:solidFill>
            <a:ln w="8188" cap="flat">
              <a:noFill/>
              <a:prstDash val="solid"/>
              <a:miter/>
            </a:ln>
          </p:spPr>
          <p:txBody>
            <a:bodyPr rtlCol="0" anchor="ctr"/>
            <a:lstStyle/>
            <a:p>
              <a:endParaRPr lang="en-GB"/>
            </a:p>
          </p:txBody>
        </p:sp>
      </p:grpSp>
    </p:spTree>
    <p:extLst>
      <p:ext uri="{BB962C8B-B14F-4D97-AF65-F5344CB8AC3E}">
        <p14:creationId xmlns:p14="http://schemas.microsoft.com/office/powerpoint/2010/main" val="1180319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 white">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4597CA-EDE6-F447-A5D2-0E986DDD4C04}"/>
              </a:ext>
            </a:extLst>
          </p:cNvPr>
          <p:cNvSpPr txBox="1"/>
          <p:nvPr userDrawn="1"/>
        </p:nvSpPr>
        <p:spPr>
          <a:xfrm>
            <a:off x="5698294" y="654050"/>
            <a:ext cx="795410" cy="2215991"/>
          </a:xfrm>
          <a:prstGeom prst="rect">
            <a:avLst/>
          </a:prstGeom>
          <a:noFill/>
        </p:spPr>
        <p:txBody>
          <a:bodyPr wrap="none" rtlCol="0">
            <a:spAutoFit/>
          </a:bodyPr>
          <a:lstStyle/>
          <a:p>
            <a:pPr algn="ctr"/>
            <a:r>
              <a:rPr lang="en-GB" sz="13800" b="1" i="0" dirty="0">
                <a:solidFill>
                  <a:schemeClr val="accent2"/>
                </a:solidFill>
                <a:latin typeface="Impact" panose="020B0806030902050204" pitchFamily="34"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388179B8-A0E9-CD48-B766-97BEAFFF52CA}"/>
              </a:ext>
            </a:extLst>
          </p:cNvPr>
          <p:cNvSpPr>
            <a:spLocks noGrp="1"/>
          </p:cNvSpPr>
          <p:nvPr>
            <p:ph idx="1" hasCustomPrompt="1"/>
          </p:nvPr>
        </p:nvSpPr>
        <p:spPr>
          <a:xfrm>
            <a:off x="395430" y="482600"/>
            <a:ext cx="11430570" cy="5413625"/>
          </a:xfrm>
        </p:spPr>
        <p:txBody>
          <a:bodyPr anchor="ctr">
            <a:normAutofit/>
          </a:bodyPr>
          <a:lstStyle>
            <a:lvl1pPr marL="0" indent="0" algn="ctr">
              <a:buNone/>
              <a:defRPr sz="2800" b="1" i="0">
                <a:solidFill>
                  <a:schemeClr val="accent2"/>
                </a:solidFill>
                <a:latin typeface="Roboto Slab" pitchFamily="2" charset="0"/>
                <a:ea typeface="Roboto Slab" pitchFamily="2" charset="0"/>
                <a:cs typeface="Poppins Light" pitchFamily="2" charset="77"/>
              </a:defRPr>
            </a:lvl1pPr>
            <a:lvl2pPr algn="ctr">
              <a:defRPr b="0" i="0">
                <a:latin typeface="Poppins Light" pitchFamily="2" charset="77"/>
                <a:cs typeface="Poppins Light" pitchFamily="2" charset="77"/>
              </a:defRPr>
            </a:lvl2pPr>
            <a:lvl3pPr algn="ctr">
              <a:defRPr b="0" i="0">
                <a:latin typeface="Poppins Light" pitchFamily="2" charset="77"/>
                <a:cs typeface="Poppins Light" pitchFamily="2" charset="77"/>
              </a:defRPr>
            </a:lvl3pPr>
            <a:lvl4pPr>
              <a:defRPr b="0" i="0">
                <a:latin typeface="Poppins Light" pitchFamily="2" charset="77"/>
                <a:cs typeface="Poppins Light" pitchFamily="2" charset="77"/>
              </a:defRPr>
            </a:lvl4pPr>
            <a:lvl5pPr>
              <a:defRPr b="0" i="0">
                <a:latin typeface="Poppins Light" pitchFamily="2" charset="77"/>
                <a:cs typeface="Poppins Light" pitchFamily="2" charset="77"/>
              </a:defRPr>
            </a:lvl5pPr>
          </a:lstStyle>
          <a:p>
            <a:pPr lvl="0"/>
            <a:r>
              <a:rPr lang="en-GB" dirty="0"/>
              <a:t>Click to add a quotation or statement</a:t>
            </a:r>
          </a:p>
        </p:txBody>
      </p:sp>
      <p:sp>
        <p:nvSpPr>
          <p:cNvPr id="4" name="Date Placeholder 3">
            <a:extLst>
              <a:ext uri="{FF2B5EF4-FFF2-40B4-BE49-F238E27FC236}">
                <a16:creationId xmlns:a16="http://schemas.microsoft.com/office/drawing/2014/main" id="{A07B13C9-915C-E843-8DF1-3552102BC173}"/>
              </a:ext>
            </a:extLst>
          </p:cNvPr>
          <p:cNvSpPr>
            <a:spLocks noGrp="1"/>
          </p:cNvSpPr>
          <p:nvPr>
            <p:ph type="dt" sz="half" idx="10"/>
          </p:nvPr>
        </p:nvSpPr>
        <p:spPr/>
        <p:txBody>
          <a:bodyPr/>
          <a:lstStyle>
            <a:lvl1pPr>
              <a:defRPr b="0" i="0">
                <a:latin typeface="Roboto Light" panose="02000000000000000000" pitchFamily="2" charset="0"/>
                <a:ea typeface="Roboto Light" panose="02000000000000000000" pitchFamily="2" charset="0"/>
                <a:cs typeface="Roboto Light" panose="02000000000000000000" pitchFamily="2" charset="0"/>
              </a:defRPr>
            </a:lvl1pPr>
          </a:lstStyle>
          <a:p>
            <a:fld id="{028EDF2C-CD25-0645-9388-BC6384853CF4}" type="datetime1">
              <a:rPr lang="en-GB" smtClean="0"/>
              <a:t>27/07/2022</a:t>
            </a:fld>
            <a:endParaRPr lang="en-GB" dirty="0"/>
          </a:p>
        </p:txBody>
      </p:sp>
      <p:sp>
        <p:nvSpPr>
          <p:cNvPr id="5" name="Footer Placeholder 4">
            <a:extLst>
              <a:ext uri="{FF2B5EF4-FFF2-40B4-BE49-F238E27FC236}">
                <a16:creationId xmlns:a16="http://schemas.microsoft.com/office/drawing/2014/main" id="{4BE4156A-790B-EF48-B819-FFF7984F088C}"/>
              </a:ext>
            </a:extLst>
          </p:cNvPr>
          <p:cNvSpPr>
            <a:spLocks noGrp="1"/>
          </p:cNvSpPr>
          <p:nvPr>
            <p:ph type="ftr" sz="quarter" idx="11"/>
          </p:nvPr>
        </p:nvSpPr>
        <p:spPr/>
        <p:txBody>
          <a:bodyPr/>
          <a:lstStyle>
            <a:lvl1pPr>
              <a:defRPr b="0" i="0">
                <a:latin typeface="Roboto Light" panose="02000000000000000000" pitchFamily="2" charset="0"/>
                <a:ea typeface="Roboto Light" panose="02000000000000000000" pitchFamily="2" charset="0"/>
                <a:cs typeface="Roboto Light" panose="02000000000000000000" pitchFamily="2" charset="0"/>
              </a:defRPr>
            </a:lvl1pPr>
          </a:lstStyle>
          <a:p>
            <a:endParaRPr lang="en-GB"/>
          </a:p>
        </p:txBody>
      </p:sp>
      <p:grpSp>
        <p:nvGrpSpPr>
          <p:cNvPr id="22" name="Group 21">
            <a:extLst>
              <a:ext uri="{FF2B5EF4-FFF2-40B4-BE49-F238E27FC236}">
                <a16:creationId xmlns:a16="http://schemas.microsoft.com/office/drawing/2014/main" id="{39E3DB2E-F522-6842-B76A-359D67FA69BE}"/>
              </a:ext>
            </a:extLst>
          </p:cNvPr>
          <p:cNvGrpSpPr/>
          <p:nvPr userDrawn="1"/>
        </p:nvGrpSpPr>
        <p:grpSpPr>
          <a:xfrm>
            <a:off x="10835795" y="6288957"/>
            <a:ext cx="1023175" cy="348334"/>
            <a:chOff x="0" y="1353270"/>
            <a:chExt cx="12194374" cy="4151510"/>
          </a:xfrm>
        </p:grpSpPr>
        <p:sp>
          <p:nvSpPr>
            <p:cNvPr id="23" name="Freeform 22">
              <a:extLst>
                <a:ext uri="{FF2B5EF4-FFF2-40B4-BE49-F238E27FC236}">
                  <a16:creationId xmlns:a16="http://schemas.microsoft.com/office/drawing/2014/main" id="{2881F36F-272C-4946-816D-5F9047FAFCE6}"/>
                </a:ext>
              </a:extLst>
            </p:cNvPr>
            <p:cNvSpPr/>
            <p:nvPr/>
          </p:nvSpPr>
          <p:spPr>
            <a:xfrm>
              <a:off x="7408127" y="3166569"/>
              <a:ext cx="941960" cy="2268843"/>
            </a:xfrm>
            <a:custGeom>
              <a:avLst/>
              <a:gdLst>
                <a:gd name="connsiteX0" fmla="*/ 915833 w 941960"/>
                <a:gd name="connsiteY0" fmla="*/ 214494 h 2268843"/>
                <a:gd name="connsiteX1" fmla="*/ 562354 w 941960"/>
                <a:gd name="connsiteY1" fmla="*/ 2143871 h 2268843"/>
                <a:gd name="connsiteX2" fmla="*/ 417754 w 941960"/>
                <a:gd name="connsiteY2" fmla="*/ 2267513 h 2268843"/>
                <a:gd name="connsiteX3" fmla="*/ 117416 w 941960"/>
                <a:gd name="connsiteY3" fmla="*/ 2267513 h 2268843"/>
                <a:gd name="connsiteX4" fmla="*/ 5404 w 941960"/>
                <a:gd name="connsiteY4" fmla="*/ 2128314 h 2268843"/>
                <a:gd name="connsiteX5" fmla="*/ 342424 w 941960"/>
                <a:gd name="connsiteY5" fmla="*/ 231608 h 2268843"/>
                <a:gd name="connsiteX6" fmla="*/ 854177 w 941960"/>
                <a:gd name="connsiteY6" fmla="*/ 16832 h 2268843"/>
                <a:gd name="connsiteX7" fmla="*/ 907563 w 941960"/>
                <a:gd name="connsiteY7" fmla="*/ -281 h 2268843"/>
                <a:gd name="connsiteX8" fmla="*/ 941789 w 941960"/>
                <a:gd name="connsiteY8" fmla="*/ 43034 h 2268843"/>
                <a:gd name="connsiteX9" fmla="*/ 915833 w 941960"/>
                <a:gd name="connsiteY9" fmla="*/ 214986 h 226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1960" h="2268843">
                  <a:moveTo>
                    <a:pt x="915833" y="214494"/>
                  </a:moveTo>
                  <a:cubicBezTo>
                    <a:pt x="797270" y="872250"/>
                    <a:pt x="681491" y="1486362"/>
                    <a:pt x="562354" y="2143871"/>
                  </a:cubicBezTo>
                  <a:cubicBezTo>
                    <a:pt x="547043" y="2227718"/>
                    <a:pt x="498815" y="2266693"/>
                    <a:pt x="417754" y="2267513"/>
                  </a:cubicBezTo>
                  <a:cubicBezTo>
                    <a:pt x="317451" y="2268331"/>
                    <a:pt x="217147" y="2269396"/>
                    <a:pt x="117416" y="2267513"/>
                  </a:cubicBezTo>
                  <a:cubicBezTo>
                    <a:pt x="14083" y="2265466"/>
                    <a:pt x="-13592" y="2232140"/>
                    <a:pt x="5404" y="2128314"/>
                  </a:cubicBezTo>
                  <a:cubicBezTo>
                    <a:pt x="63948" y="1801279"/>
                    <a:pt x="291986" y="521468"/>
                    <a:pt x="342424" y="231608"/>
                  </a:cubicBezTo>
                  <a:cubicBezTo>
                    <a:pt x="528129" y="166103"/>
                    <a:pt x="686322" y="105347"/>
                    <a:pt x="854177" y="16832"/>
                  </a:cubicBezTo>
                  <a:cubicBezTo>
                    <a:pt x="870387" y="7028"/>
                    <a:pt x="888673" y="1166"/>
                    <a:pt x="907563" y="-281"/>
                  </a:cubicBezTo>
                  <a:cubicBezTo>
                    <a:pt x="933683" y="-281"/>
                    <a:pt x="941789" y="16095"/>
                    <a:pt x="941789" y="43034"/>
                  </a:cubicBezTo>
                  <a:cubicBezTo>
                    <a:pt x="941789" y="72512"/>
                    <a:pt x="920419" y="189439"/>
                    <a:pt x="915833" y="214986"/>
                  </a:cubicBezTo>
                </a:path>
              </a:pathLst>
            </a:custGeom>
            <a:solidFill>
              <a:srgbClr val="007FC8"/>
            </a:solidFill>
            <a:ln w="8188"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FD3BDE73-6A72-F14D-9486-C1988A2E59BC}"/>
                </a:ext>
              </a:extLst>
            </p:cNvPr>
            <p:cNvSpPr/>
            <p:nvPr/>
          </p:nvSpPr>
          <p:spPr>
            <a:xfrm>
              <a:off x="9106311" y="1353270"/>
              <a:ext cx="1227083" cy="741558"/>
            </a:xfrm>
            <a:custGeom>
              <a:avLst/>
              <a:gdLst>
                <a:gd name="connsiteX0" fmla="*/ 1226832 w 1227083"/>
                <a:gd name="connsiteY0" fmla="*/ 365105 h 741558"/>
                <a:gd name="connsiteX1" fmla="*/ 1226832 w 1227083"/>
                <a:gd name="connsiteY1" fmla="*/ 365105 h 741558"/>
                <a:gd name="connsiteX2" fmla="*/ 1219135 w 1227083"/>
                <a:gd name="connsiteY2" fmla="*/ 346436 h 741558"/>
                <a:gd name="connsiteX3" fmla="*/ 883916 w 1227083"/>
                <a:gd name="connsiteY3" fmla="*/ 5399 h 741558"/>
                <a:gd name="connsiteX4" fmla="*/ 854685 w 1227083"/>
                <a:gd name="connsiteY4" fmla="*/ 4826 h 741558"/>
                <a:gd name="connsiteX5" fmla="*/ 21797 w 1227083"/>
                <a:gd name="connsiteY5" fmla="*/ 349302 h 741558"/>
                <a:gd name="connsiteX6" fmla="*/ 835 w 1227083"/>
                <a:gd name="connsiteY6" fmla="*/ 369527 h 741558"/>
                <a:gd name="connsiteX7" fmla="*/ 16 w 1227083"/>
                <a:gd name="connsiteY7" fmla="*/ 373949 h 741558"/>
                <a:gd name="connsiteX8" fmla="*/ 13853 w 1227083"/>
                <a:gd name="connsiteY8" fmla="*/ 394092 h 741558"/>
                <a:gd name="connsiteX9" fmla="*/ 721548 w 1227083"/>
                <a:gd name="connsiteY9" fmla="*/ 734473 h 741558"/>
                <a:gd name="connsiteX10" fmla="*/ 761096 w 1227083"/>
                <a:gd name="connsiteY10" fmla="*/ 733737 h 741558"/>
                <a:gd name="connsiteX11" fmla="*/ 1210210 w 1227083"/>
                <a:gd name="connsiteY11" fmla="*/ 396957 h 741558"/>
                <a:gd name="connsiteX12" fmla="*/ 1224539 w 1227083"/>
                <a:gd name="connsiteY12" fmla="*/ 378370 h 741558"/>
                <a:gd name="connsiteX13" fmla="*/ 1224539 w 1227083"/>
                <a:gd name="connsiteY13" fmla="*/ 378370 h 741558"/>
                <a:gd name="connsiteX14" fmla="*/ 1226258 w 1227083"/>
                <a:gd name="connsiteY14" fmla="*/ 371738 h 741558"/>
                <a:gd name="connsiteX15" fmla="*/ 1226913 w 1227083"/>
                <a:gd name="connsiteY15" fmla="*/ 365106 h 74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83" h="741558">
                  <a:moveTo>
                    <a:pt x="1226832" y="365105"/>
                  </a:moveTo>
                  <a:lnTo>
                    <a:pt x="1226832" y="365105"/>
                  </a:lnTo>
                  <a:cubicBezTo>
                    <a:pt x="1226685" y="358140"/>
                    <a:pt x="1223940" y="351481"/>
                    <a:pt x="1219135" y="346436"/>
                  </a:cubicBezTo>
                  <a:lnTo>
                    <a:pt x="883916" y="5399"/>
                  </a:lnTo>
                  <a:cubicBezTo>
                    <a:pt x="875638" y="-1952"/>
                    <a:pt x="863244" y="-2195"/>
                    <a:pt x="854685" y="4826"/>
                  </a:cubicBezTo>
                  <a:cubicBezTo>
                    <a:pt x="641796" y="156635"/>
                    <a:pt x="291020" y="285271"/>
                    <a:pt x="21797" y="349302"/>
                  </a:cubicBezTo>
                  <a:cubicBezTo>
                    <a:pt x="11613" y="351661"/>
                    <a:pt x="3556" y="359435"/>
                    <a:pt x="835" y="369527"/>
                  </a:cubicBezTo>
                  <a:cubicBezTo>
                    <a:pt x="443" y="370977"/>
                    <a:pt x="169" y="372455"/>
                    <a:pt x="16" y="373949"/>
                  </a:cubicBezTo>
                  <a:cubicBezTo>
                    <a:pt x="-1327" y="383244"/>
                    <a:pt x="4696" y="392011"/>
                    <a:pt x="13853" y="394092"/>
                  </a:cubicBezTo>
                  <a:cubicBezTo>
                    <a:pt x="258431" y="457632"/>
                    <a:pt x="560980" y="584466"/>
                    <a:pt x="721548" y="734473"/>
                  </a:cubicBezTo>
                  <a:cubicBezTo>
                    <a:pt x="733177" y="743816"/>
                    <a:pt x="749823" y="743506"/>
                    <a:pt x="761096" y="733737"/>
                  </a:cubicBezTo>
                  <a:lnTo>
                    <a:pt x="1210210" y="396957"/>
                  </a:lnTo>
                  <a:cubicBezTo>
                    <a:pt x="1216675" y="392269"/>
                    <a:pt x="1221649" y="385815"/>
                    <a:pt x="1224539" y="378370"/>
                  </a:cubicBezTo>
                  <a:lnTo>
                    <a:pt x="1224539" y="378370"/>
                  </a:lnTo>
                  <a:cubicBezTo>
                    <a:pt x="1225350" y="376228"/>
                    <a:pt x="1225927" y="374004"/>
                    <a:pt x="1226258" y="371738"/>
                  </a:cubicBezTo>
                  <a:cubicBezTo>
                    <a:pt x="1226679" y="369552"/>
                    <a:pt x="1226898" y="367332"/>
                    <a:pt x="1226913" y="365106"/>
                  </a:cubicBezTo>
                </a:path>
              </a:pathLst>
            </a:custGeom>
            <a:solidFill>
              <a:srgbClr val="00A3E2"/>
            </a:solidFill>
            <a:ln w="8188"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62DDFF3C-ADCD-C842-87CA-A57BA6EFABFF}"/>
                </a:ext>
              </a:extLst>
            </p:cNvPr>
            <p:cNvSpPr/>
            <p:nvPr/>
          </p:nvSpPr>
          <p:spPr>
            <a:xfrm>
              <a:off x="8959018" y="2212437"/>
              <a:ext cx="1227483" cy="741574"/>
            </a:xfrm>
            <a:custGeom>
              <a:avLst/>
              <a:gdLst>
                <a:gd name="connsiteX0" fmla="*/ 1227312 w 1227483"/>
                <a:gd name="connsiteY0" fmla="*/ 365122 h 741574"/>
                <a:gd name="connsiteX1" fmla="*/ 1227312 w 1227483"/>
                <a:gd name="connsiteY1" fmla="*/ 365122 h 741574"/>
                <a:gd name="connsiteX2" fmla="*/ 1219124 w 1227483"/>
                <a:gd name="connsiteY2" fmla="*/ 346453 h 741574"/>
                <a:gd name="connsiteX3" fmla="*/ 883824 w 1227483"/>
                <a:gd name="connsiteY3" fmla="*/ 5416 h 741574"/>
                <a:gd name="connsiteX4" fmla="*/ 854674 w 1227483"/>
                <a:gd name="connsiteY4" fmla="*/ 4843 h 741574"/>
                <a:gd name="connsiteX5" fmla="*/ 21787 w 1227483"/>
                <a:gd name="connsiteY5" fmla="*/ 349319 h 741574"/>
                <a:gd name="connsiteX6" fmla="*/ 825 w 1227483"/>
                <a:gd name="connsiteY6" fmla="*/ 369462 h 741574"/>
                <a:gd name="connsiteX7" fmla="*/ 6 w 1227483"/>
                <a:gd name="connsiteY7" fmla="*/ 373965 h 741574"/>
                <a:gd name="connsiteX8" fmla="*/ 13843 w 1227483"/>
                <a:gd name="connsiteY8" fmla="*/ 394108 h 741574"/>
                <a:gd name="connsiteX9" fmla="*/ 721538 w 1227483"/>
                <a:gd name="connsiteY9" fmla="*/ 734490 h 741574"/>
                <a:gd name="connsiteX10" fmla="*/ 761086 w 1227483"/>
                <a:gd name="connsiteY10" fmla="*/ 733753 h 741574"/>
                <a:gd name="connsiteX11" fmla="*/ 1210364 w 1227483"/>
                <a:gd name="connsiteY11" fmla="*/ 396974 h 741574"/>
                <a:gd name="connsiteX12" fmla="*/ 1224611 w 1227483"/>
                <a:gd name="connsiteY12" fmla="*/ 378387 h 741574"/>
                <a:gd name="connsiteX13" fmla="*/ 1224611 w 1227483"/>
                <a:gd name="connsiteY13" fmla="*/ 378387 h 741574"/>
                <a:gd name="connsiteX14" fmla="*/ 1226248 w 1227483"/>
                <a:gd name="connsiteY14" fmla="*/ 371673 h 741574"/>
                <a:gd name="connsiteX15" fmla="*/ 1226903 w 1227483"/>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483" h="741574">
                  <a:moveTo>
                    <a:pt x="1227312" y="365122"/>
                  </a:moveTo>
                  <a:lnTo>
                    <a:pt x="1227312" y="365122"/>
                  </a:lnTo>
                  <a:cubicBezTo>
                    <a:pt x="1227058" y="358084"/>
                    <a:pt x="1224130" y="351408"/>
                    <a:pt x="1219124" y="346453"/>
                  </a:cubicBezTo>
                  <a:lnTo>
                    <a:pt x="883824" y="5416"/>
                  </a:lnTo>
                  <a:cubicBezTo>
                    <a:pt x="875586" y="-1957"/>
                    <a:pt x="863196" y="-2201"/>
                    <a:pt x="854674" y="4843"/>
                  </a:cubicBezTo>
                  <a:cubicBezTo>
                    <a:pt x="641786" y="156570"/>
                    <a:pt x="291092" y="285206"/>
                    <a:pt x="21787" y="349319"/>
                  </a:cubicBezTo>
                  <a:cubicBezTo>
                    <a:pt x="11625" y="351664"/>
                    <a:pt x="3572" y="359401"/>
                    <a:pt x="825" y="369462"/>
                  </a:cubicBezTo>
                  <a:cubicBezTo>
                    <a:pt x="441" y="370941"/>
                    <a:pt x="167" y="372446"/>
                    <a:pt x="6" y="373965"/>
                  </a:cubicBezTo>
                  <a:cubicBezTo>
                    <a:pt x="-1296" y="383251"/>
                    <a:pt x="4710" y="391993"/>
                    <a:pt x="13843" y="394108"/>
                  </a:cubicBezTo>
                  <a:cubicBezTo>
                    <a:pt x="258421" y="457567"/>
                    <a:pt x="560969" y="584483"/>
                    <a:pt x="721538" y="734490"/>
                  </a:cubicBezTo>
                  <a:cubicBezTo>
                    <a:pt x="733167" y="743833"/>
                    <a:pt x="749813" y="743522"/>
                    <a:pt x="761086" y="733753"/>
                  </a:cubicBezTo>
                  <a:lnTo>
                    <a:pt x="1210364" y="396974"/>
                  </a:lnTo>
                  <a:cubicBezTo>
                    <a:pt x="1216789" y="392264"/>
                    <a:pt x="1221732" y="385815"/>
                    <a:pt x="1224611" y="378387"/>
                  </a:cubicBezTo>
                  <a:lnTo>
                    <a:pt x="1224611" y="378387"/>
                  </a:lnTo>
                  <a:cubicBezTo>
                    <a:pt x="1225396" y="376215"/>
                    <a:pt x="1225945" y="373963"/>
                    <a:pt x="1226248" y="371673"/>
                  </a:cubicBezTo>
                  <a:cubicBezTo>
                    <a:pt x="1226705" y="369520"/>
                    <a:pt x="1226925" y="367323"/>
                    <a:pt x="1226903" y="365122"/>
                  </a:cubicBezTo>
                </a:path>
              </a:pathLst>
            </a:custGeom>
            <a:solidFill>
              <a:srgbClr val="00A3E2"/>
            </a:solidFill>
            <a:ln w="8188"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BA79A620-A127-8E4A-AE0E-DE7C0EE75264}"/>
                </a:ext>
              </a:extLst>
            </p:cNvPr>
            <p:cNvSpPr/>
            <p:nvPr/>
          </p:nvSpPr>
          <p:spPr>
            <a:xfrm>
              <a:off x="7764610" y="1353279"/>
              <a:ext cx="1227338" cy="741548"/>
            </a:xfrm>
            <a:custGeom>
              <a:avLst/>
              <a:gdLst>
                <a:gd name="connsiteX0" fmla="*/ 1227167 w 1227338"/>
                <a:gd name="connsiteY0" fmla="*/ 365096 h 741548"/>
                <a:gd name="connsiteX1" fmla="*/ 1227167 w 1227338"/>
                <a:gd name="connsiteY1" fmla="*/ 365096 h 741548"/>
                <a:gd name="connsiteX2" fmla="*/ 1219552 w 1227338"/>
                <a:gd name="connsiteY2" fmla="*/ 346427 h 741548"/>
                <a:gd name="connsiteX3" fmla="*/ 883842 w 1227338"/>
                <a:gd name="connsiteY3" fmla="*/ 5390 h 741548"/>
                <a:gd name="connsiteX4" fmla="*/ 854692 w 1227338"/>
                <a:gd name="connsiteY4" fmla="*/ 4817 h 741548"/>
                <a:gd name="connsiteX5" fmla="*/ 21804 w 1227338"/>
                <a:gd name="connsiteY5" fmla="*/ 349293 h 741548"/>
                <a:gd name="connsiteX6" fmla="*/ 842 w 1227338"/>
                <a:gd name="connsiteY6" fmla="*/ 369518 h 741548"/>
                <a:gd name="connsiteX7" fmla="*/ 24 w 1227338"/>
                <a:gd name="connsiteY7" fmla="*/ 373940 h 741548"/>
                <a:gd name="connsiteX8" fmla="*/ 13943 w 1227338"/>
                <a:gd name="connsiteY8" fmla="*/ 394082 h 741548"/>
                <a:gd name="connsiteX9" fmla="*/ 721555 w 1227338"/>
                <a:gd name="connsiteY9" fmla="*/ 734464 h 741548"/>
                <a:gd name="connsiteX10" fmla="*/ 761103 w 1227338"/>
                <a:gd name="connsiteY10" fmla="*/ 733727 h 741548"/>
                <a:gd name="connsiteX11" fmla="*/ 1210299 w 1227338"/>
                <a:gd name="connsiteY11" fmla="*/ 396948 h 741548"/>
                <a:gd name="connsiteX12" fmla="*/ 1224464 w 1227338"/>
                <a:gd name="connsiteY12" fmla="*/ 378361 h 741548"/>
                <a:gd name="connsiteX13" fmla="*/ 1224464 w 1227338"/>
                <a:gd name="connsiteY13" fmla="*/ 378361 h 741548"/>
                <a:gd name="connsiteX14" fmla="*/ 1226102 w 1227338"/>
                <a:gd name="connsiteY14" fmla="*/ 371729 h 741548"/>
                <a:gd name="connsiteX15" fmla="*/ 1226756 w 1227338"/>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8" h="741548">
                  <a:moveTo>
                    <a:pt x="1227167" y="365096"/>
                  </a:moveTo>
                  <a:lnTo>
                    <a:pt x="1227167" y="365096"/>
                  </a:lnTo>
                  <a:cubicBezTo>
                    <a:pt x="1227083" y="358134"/>
                    <a:pt x="1224362" y="351462"/>
                    <a:pt x="1219552" y="346427"/>
                  </a:cubicBezTo>
                  <a:lnTo>
                    <a:pt x="883842" y="5390"/>
                  </a:lnTo>
                  <a:cubicBezTo>
                    <a:pt x="875591" y="-1949"/>
                    <a:pt x="863226" y="-2192"/>
                    <a:pt x="854692" y="4817"/>
                  </a:cubicBezTo>
                  <a:cubicBezTo>
                    <a:pt x="641803" y="156626"/>
                    <a:pt x="291027" y="285262"/>
                    <a:pt x="21804" y="349293"/>
                  </a:cubicBezTo>
                  <a:cubicBezTo>
                    <a:pt x="11630" y="351668"/>
                    <a:pt x="3580" y="359435"/>
                    <a:pt x="842" y="369518"/>
                  </a:cubicBezTo>
                  <a:cubicBezTo>
                    <a:pt x="412" y="370958"/>
                    <a:pt x="137" y="372441"/>
                    <a:pt x="24" y="373940"/>
                  </a:cubicBezTo>
                  <a:cubicBezTo>
                    <a:pt x="-1356" y="383270"/>
                    <a:pt x="4728" y="392074"/>
                    <a:pt x="13943" y="394082"/>
                  </a:cubicBezTo>
                  <a:cubicBezTo>
                    <a:pt x="258521" y="457623"/>
                    <a:pt x="560987" y="584457"/>
                    <a:pt x="721555" y="734464"/>
                  </a:cubicBezTo>
                  <a:cubicBezTo>
                    <a:pt x="733185" y="743807"/>
                    <a:pt x="749831" y="743496"/>
                    <a:pt x="761103" y="733727"/>
                  </a:cubicBezTo>
                  <a:lnTo>
                    <a:pt x="1210299" y="396948"/>
                  </a:lnTo>
                  <a:cubicBezTo>
                    <a:pt x="1216726" y="392260"/>
                    <a:pt x="1221649" y="385801"/>
                    <a:pt x="1224464" y="378361"/>
                  </a:cubicBezTo>
                  <a:lnTo>
                    <a:pt x="1224464" y="378361"/>
                  </a:lnTo>
                  <a:cubicBezTo>
                    <a:pt x="1225212" y="376205"/>
                    <a:pt x="1225760" y="373985"/>
                    <a:pt x="1226102" y="371729"/>
                  </a:cubicBezTo>
                  <a:cubicBezTo>
                    <a:pt x="1226562" y="369549"/>
                    <a:pt x="1226782" y="367325"/>
                    <a:pt x="1226756" y="365096"/>
                  </a:cubicBezTo>
                </a:path>
              </a:pathLst>
            </a:custGeom>
            <a:solidFill>
              <a:srgbClr val="00A3E2"/>
            </a:solidFill>
            <a:ln w="8188"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2638A307-166D-7941-8262-7A2333D592F1}"/>
                </a:ext>
              </a:extLst>
            </p:cNvPr>
            <p:cNvSpPr/>
            <p:nvPr/>
          </p:nvSpPr>
          <p:spPr>
            <a:xfrm>
              <a:off x="7620111" y="2212437"/>
              <a:ext cx="1227317" cy="741574"/>
            </a:xfrm>
            <a:custGeom>
              <a:avLst/>
              <a:gdLst>
                <a:gd name="connsiteX0" fmla="*/ 1227147 w 1227317"/>
                <a:gd name="connsiteY0" fmla="*/ 365122 h 741574"/>
                <a:gd name="connsiteX1" fmla="*/ 1227147 w 1227317"/>
                <a:gd name="connsiteY1" fmla="*/ 365122 h 741574"/>
                <a:gd name="connsiteX2" fmla="*/ 1219532 w 1227317"/>
                <a:gd name="connsiteY2" fmla="*/ 346453 h 741574"/>
                <a:gd name="connsiteX3" fmla="*/ 883822 w 1227317"/>
                <a:gd name="connsiteY3" fmla="*/ 5416 h 741574"/>
                <a:gd name="connsiteX4" fmla="*/ 854672 w 1227317"/>
                <a:gd name="connsiteY4" fmla="*/ 4843 h 741574"/>
                <a:gd name="connsiteX5" fmla="*/ 21784 w 1227317"/>
                <a:gd name="connsiteY5" fmla="*/ 349319 h 741574"/>
                <a:gd name="connsiteX6" fmla="*/ 822 w 1227317"/>
                <a:gd name="connsiteY6" fmla="*/ 369462 h 741574"/>
                <a:gd name="connsiteX7" fmla="*/ 4 w 1227317"/>
                <a:gd name="connsiteY7" fmla="*/ 373965 h 741574"/>
                <a:gd name="connsiteX8" fmla="*/ 13923 w 1227317"/>
                <a:gd name="connsiteY8" fmla="*/ 394108 h 741574"/>
                <a:gd name="connsiteX9" fmla="*/ 721535 w 1227317"/>
                <a:gd name="connsiteY9" fmla="*/ 734490 h 741574"/>
                <a:gd name="connsiteX10" fmla="*/ 761083 w 1227317"/>
                <a:gd name="connsiteY10" fmla="*/ 733753 h 741574"/>
                <a:gd name="connsiteX11" fmla="*/ 1210279 w 1227317"/>
                <a:gd name="connsiteY11" fmla="*/ 396974 h 741574"/>
                <a:gd name="connsiteX12" fmla="*/ 1224526 w 1227317"/>
                <a:gd name="connsiteY12" fmla="*/ 378387 h 741574"/>
                <a:gd name="connsiteX13" fmla="*/ 1224526 w 1227317"/>
                <a:gd name="connsiteY13" fmla="*/ 378387 h 741574"/>
                <a:gd name="connsiteX14" fmla="*/ 1226164 w 1227317"/>
                <a:gd name="connsiteY14" fmla="*/ 371673 h 741574"/>
                <a:gd name="connsiteX15" fmla="*/ 1226818 w 1227317"/>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17" h="741574">
                  <a:moveTo>
                    <a:pt x="1227147" y="365122"/>
                  </a:moveTo>
                  <a:lnTo>
                    <a:pt x="1227147" y="365122"/>
                  </a:lnTo>
                  <a:cubicBezTo>
                    <a:pt x="1227104" y="358152"/>
                    <a:pt x="1224376" y="351466"/>
                    <a:pt x="1219532" y="346453"/>
                  </a:cubicBezTo>
                  <a:lnTo>
                    <a:pt x="883822" y="5416"/>
                  </a:lnTo>
                  <a:cubicBezTo>
                    <a:pt x="875584" y="-1957"/>
                    <a:pt x="863194" y="-2201"/>
                    <a:pt x="854672" y="4843"/>
                  </a:cubicBezTo>
                  <a:cubicBezTo>
                    <a:pt x="641784" y="156570"/>
                    <a:pt x="291007" y="285206"/>
                    <a:pt x="21784" y="349319"/>
                  </a:cubicBezTo>
                  <a:cubicBezTo>
                    <a:pt x="11622" y="351664"/>
                    <a:pt x="3570" y="359401"/>
                    <a:pt x="822" y="369462"/>
                  </a:cubicBezTo>
                  <a:cubicBezTo>
                    <a:pt x="438" y="370941"/>
                    <a:pt x="165" y="372446"/>
                    <a:pt x="4" y="373965"/>
                  </a:cubicBezTo>
                  <a:cubicBezTo>
                    <a:pt x="-1293" y="383276"/>
                    <a:pt x="4756" y="392029"/>
                    <a:pt x="13923" y="394108"/>
                  </a:cubicBezTo>
                  <a:cubicBezTo>
                    <a:pt x="258501" y="457567"/>
                    <a:pt x="560968" y="584483"/>
                    <a:pt x="721535" y="734490"/>
                  </a:cubicBezTo>
                  <a:cubicBezTo>
                    <a:pt x="733165" y="743833"/>
                    <a:pt x="749811" y="743522"/>
                    <a:pt x="761083" y="733753"/>
                  </a:cubicBezTo>
                  <a:lnTo>
                    <a:pt x="1210279" y="396974"/>
                  </a:lnTo>
                  <a:cubicBezTo>
                    <a:pt x="1216657" y="392217"/>
                    <a:pt x="1221589" y="385782"/>
                    <a:pt x="1224526" y="378387"/>
                  </a:cubicBezTo>
                  <a:lnTo>
                    <a:pt x="1224526" y="378387"/>
                  </a:lnTo>
                  <a:cubicBezTo>
                    <a:pt x="1225274" y="376203"/>
                    <a:pt x="1225822" y="373956"/>
                    <a:pt x="1226164" y="371673"/>
                  </a:cubicBezTo>
                  <a:cubicBezTo>
                    <a:pt x="1226620" y="369520"/>
                    <a:pt x="1226840" y="367323"/>
                    <a:pt x="1226818" y="365122"/>
                  </a:cubicBezTo>
                </a:path>
              </a:pathLst>
            </a:custGeom>
            <a:solidFill>
              <a:srgbClr val="007FC8"/>
            </a:solidFill>
            <a:ln w="8188"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5216E651-31ED-D84F-ACE2-F3ABE15E1007}"/>
                </a:ext>
              </a:extLst>
            </p:cNvPr>
            <p:cNvSpPr/>
            <p:nvPr/>
          </p:nvSpPr>
          <p:spPr>
            <a:xfrm>
              <a:off x="6427748" y="1353279"/>
              <a:ext cx="1227337" cy="741548"/>
            </a:xfrm>
            <a:custGeom>
              <a:avLst/>
              <a:gdLst>
                <a:gd name="connsiteX0" fmla="*/ 1227166 w 1227337"/>
                <a:gd name="connsiteY0" fmla="*/ 365096 h 741548"/>
                <a:gd name="connsiteX1" fmla="*/ 1227166 w 1227337"/>
                <a:gd name="connsiteY1" fmla="*/ 365096 h 741548"/>
                <a:gd name="connsiteX2" fmla="*/ 1219551 w 1227337"/>
                <a:gd name="connsiteY2" fmla="*/ 346427 h 741548"/>
                <a:gd name="connsiteX3" fmla="*/ 883841 w 1227337"/>
                <a:gd name="connsiteY3" fmla="*/ 5390 h 741548"/>
                <a:gd name="connsiteX4" fmla="*/ 854691 w 1227337"/>
                <a:gd name="connsiteY4" fmla="*/ 4817 h 741548"/>
                <a:gd name="connsiteX5" fmla="*/ 21722 w 1227337"/>
                <a:gd name="connsiteY5" fmla="*/ 349293 h 741548"/>
                <a:gd name="connsiteX6" fmla="*/ 842 w 1227337"/>
                <a:gd name="connsiteY6" fmla="*/ 369518 h 741548"/>
                <a:gd name="connsiteX7" fmla="*/ 24 w 1227337"/>
                <a:gd name="connsiteY7" fmla="*/ 373940 h 741548"/>
                <a:gd name="connsiteX8" fmla="*/ 13944 w 1227337"/>
                <a:gd name="connsiteY8" fmla="*/ 394082 h 741548"/>
                <a:gd name="connsiteX9" fmla="*/ 721554 w 1227337"/>
                <a:gd name="connsiteY9" fmla="*/ 734464 h 741548"/>
                <a:gd name="connsiteX10" fmla="*/ 761102 w 1227337"/>
                <a:gd name="connsiteY10" fmla="*/ 733727 h 741548"/>
                <a:gd name="connsiteX11" fmla="*/ 1210298 w 1227337"/>
                <a:gd name="connsiteY11" fmla="*/ 396948 h 741548"/>
                <a:gd name="connsiteX12" fmla="*/ 1224463 w 1227337"/>
                <a:gd name="connsiteY12" fmla="*/ 378361 h 741548"/>
                <a:gd name="connsiteX13" fmla="*/ 1224463 w 1227337"/>
                <a:gd name="connsiteY13" fmla="*/ 378361 h 741548"/>
                <a:gd name="connsiteX14" fmla="*/ 1226101 w 1227337"/>
                <a:gd name="connsiteY14" fmla="*/ 371729 h 741548"/>
                <a:gd name="connsiteX15" fmla="*/ 1226755 w 1227337"/>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7" h="741548">
                  <a:moveTo>
                    <a:pt x="1227166" y="365096"/>
                  </a:moveTo>
                  <a:lnTo>
                    <a:pt x="1227166" y="365096"/>
                  </a:lnTo>
                  <a:cubicBezTo>
                    <a:pt x="1227082" y="358134"/>
                    <a:pt x="1224361" y="351462"/>
                    <a:pt x="1219551" y="346427"/>
                  </a:cubicBezTo>
                  <a:lnTo>
                    <a:pt x="883841" y="5390"/>
                  </a:lnTo>
                  <a:cubicBezTo>
                    <a:pt x="875590" y="-1949"/>
                    <a:pt x="863225" y="-2192"/>
                    <a:pt x="854691" y="4817"/>
                  </a:cubicBezTo>
                  <a:cubicBezTo>
                    <a:pt x="641803" y="156626"/>
                    <a:pt x="291027" y="285262"/>
                    <a:pt x="21722" y="349293"/>
                  </a:cubicBezTo>
                  <a:cubicBezTo>
                    <a:pt x="11579" y="351694"/>
                    <a:pt x="3566" y="359457"/>
                    <a:pt x="842" y="369518"/>
                  </a:cubicBezTo>
                  <a:cubicBezTo>
                    <a:pt x="451" y="370967"/>
                    <a:pt x="177" y="372446"/>
                    <a:pt x="24" y="373940"/>
                  </a:cubicBezTo>
                  <a:cubicBezTo>
                    <a:pt x="-1356" y="383270"/>
                    <a:pt x="4728" y="392074"/>
                    <a:pt x="13944" y="394082"/>
                  </a:cubicBezTo>
                  <a:cubicBezTo>
                    <a:pt x="258438" y="457623"/>
                    <a:pt x="560987" y="584457"/>
                    <a:pt x="721554" y="734464"/>
                  </a:cubicBezTo>
                  <a:cubicBezTo>
                    <a:pt x="733184" y="743807"/>
                    <a:pt x="749830" y="743496"/>
                    <a:pt x="761102" y="733727"/>
                  </a:cubicBezTo>
                  <a:lnTo>
                    <a:pt x="1210298" y="396948"/>
                  </a:lnTo>
                  <a:cubicBezTo>
                    <a:pt x="1216693" y="392227"/>
                    <a:pt x="1221607" y="385779"/>
                    <a:pt x="1224463" y="378361"/>
                  </a:cubicBezTo>
                  <a:lnTo>
                    <a:pt x="1224463" y="378361"/>
                  </a:lnTo>
                  <a:cubicBezTo>
                    <a:pt x="1225249" y="376216"/>
                    <a:pt x="1225798" y="373993"/>
                    <a:pt x="1226101" y="371729"/>
                  </a:cubicBezTo>
                  <a:cubicBezTo>
                    <a:pt x="1226561" y="369549"/>
                    <a:pt x="1226781" y="367325"/>
                    <a:pt x="1226755" y="365096"/>
                  </a:cubicBezTo>
                </a:path>
              </a:pathLst>
            </a:custGeom>
            <a:solidFill>
              <a:srgbClr val="00A3E2"/>
            </a:solidFill>
            <a:ln w="8188"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8E1C9B3F-3E1C-C94E-9E63-ED4DA6F1DA19}"/>
                </a:ext>
              </a:extLst>
            </p:cNvPr>
            <p:cNvSpPr/>
            <p:nvPr/>
          </p:nvSpPr>
          <p:spPr>
            <a:xfrm>
              <a:off x="5089011" y="1353279"/>
              <a:ext cx="1227001" cy="741548"/>
            </a:xfrm>
            <a:custGeom>
              <a:avLst/>
              <a:gdLst>
                <a:gd name="connsiteX0" fmla="*/ 1226831 w 1227001"/>
                <a:gd name="connsiteY0" fmla="*/ 365096 h 741548"/>
                <a:gd name="connsiteX1" fmla="*/ 1226831 w 1227001"/>
                <a:gd name="connsiteY1" fmla="*/ 365096 h 741548"/>
                <a:gd name="connsiteX2" fmla="*/ 1219134 w 1227001"/>
                <a:gd name="connsiteY2" fmla="*/ 346427 h 741548"/>
                <a:gd name="connsiteX3" fmla="*/ 883833 w 1227001"/>
                <a:gd name="connsiteY3" fmla="*/ 5390 h 741548"/>
                <a:gd name="connsiteX4" fmla="*/ 854684 w 1227001"/>
                <a:gd name="connsiteY4" fmla="*/ 4817 h 741548"/>
                <a:gd name="connsiteX5" fmla="*/ 21714 w 1227001"/>
                <a:gd name="connsiteY5" fmla="*/ 349293 h 741548"/>
                <a:gd name="connsiteX6" fmla="*/ 835 w 1227001"/>
                <a:gd name="connsiteY6" fmla="*/ 369518 h 741548"/>
                <a:gd name="connsiteX7" fmla="*/ 16 w 1227001"/>
                <a:gd name="connsiteY7" fmla="*/ 373940 h 741548"/>
                <a:gd name="connsiteX8" fmla="*/ 13854 w 1227001"/>
                <a:gd name="connsiteY8" fmla="*/ 394082 h 741548"/>
                <a:gd name="connsiteX9" fmla="*/ 721546 w 1227001"/>
                <a:gd name="connsiteY9" fmla="*/ 734464 h 741548"/>
                <a:gd name="connsiteX10" fmla="*/ 761095 w 1227001"/>
                <a:gd name="connsiteY10" fmla="*/ 733727 h 741548"/>
                <a:gd name="connsiteX11" fmla="*/ 1210291 w 1227001"/>
                <a:gd name="connsiteY11" fmla="*/ 396948 h 741548"/>
                <a:gd name="connsiteX12" fmla="*/ 1224456 w 1227001"/>
                <a:gd name="connsiteY12" fmla="*/ 378361 h 741548"/>
                <a:gd name="connsiteX13" fmla="*/ 1224456 w 1227001"/>
                <a:gd name="connsiteY13" fmla="*/ 378361 h 741548"/>
                <a:gd name="connsiteX14" fmla="*/ 1226094 w 1227001"/>
                <a:gd name="connsiteY14" fmla="*/ 371729 h 741548"/>
                <a:gd name="connsiteX15" fmla="*/ 1226749 w 1227001"/>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01" h="741548">
                  <a:moveTo>
                    <a:pt x="1226831" y="365096"/>
                  </a:moveTo>
                  <a:lnTo>
                    <a:pt x="1226831" y="365096"/>
                  </a:lnTo>
                  <a:cubicBezTo>
                    <a:pt x="1226716" y="358124"/>
                    <a:pt x="1223966" y="351454"/>
                    <a:pt x="1219134" y="346427"/>
                  </a:cubicBezTo>
                  <a:lnTo>
                    <a:pt x="883833" y="5390"/>
                  </a:lnTo>
                  <a:cubicBezTo>
                    <a:pt x="875582" y="-1949"/>
                    <a:pt x="863217" y="-2192"/>
                    <a:pt x="854684" y="4817"/>
                  </a:cubicBezTo>
                  <a:cubicBezTo>
                    <a:pt x="641795" y="156626"/>
                    <a:pt x="291019" y="285262"/>
                    <a:pt x="21714" y="349293"/>
                  </a:cubicBezTo>
                  <a:cubicBezTo>
                    <a:pt x="11571" y="351694"/>
                    <a:pt x="3558" y="359457"/>
                    <a:pt x="835" y="369518"/>
                  </a:cubicBezTo>
                  <a:cubicBezTo>
                    <a:pt x="443" y="370967"/>
                    <a:pt x="169" y="372446"/>
                    <a:pt x="16" y="373940"/>
                  </a:cubicBezTo>
                  <a:cubicBezTo>
                    <a:pt x="-1327" y="383234"/>
                    <a:pt x="4696" y="392002"/>
                    <a:pt x="13854" y="394082"/>
                  </a:cubicBezTo>
                  <a:cubicBezTo>
                    <a:pt x="258430" y="457623"/>
                    <a:pt x="560979" y="584457"/>
                    <a:pt x="721546" y="734464"/>
                  </a:cubicBezTo>
                  <a:cubicBezTo>
                    <a:pt x="733176" y="743807"/>
                    <a:pt x="749821" y="743496"/>
                    <a:pt x="761095" y="733727"/>
                  </a:cubicBezTo>
                  <a:lnTo>
                    <a:pt x="1210291" y="396948"/>
                  </a:lnTo>
                  <a:cubicBezTo>
                    <a:pt x="1216718" y="392260"/>
                    <a:pt x="1221640" y="385801"/>
                    <a:pt x="1224456" y="378361"/>
                  </a:cubicBezTo>
                  <a:lnTo>
                    <a:pt x="1224456" y="378361"/>
                  </a:lnTo>
                  <a:cubicBezTo>
                    <a:pt x="1225241" y="376216"/>
                    <a:pt x="1225791" y="373993"/>
                    <a:pt x="1226094" y="371729"/>
                  </a:cubicBezTo>
                  <a:cubicBezTo>
                    <a:pt x="1226514" y="369543"/>
                    <a:pt x="1226734" y="367323"/>
                    <a:pt x="1226749" y="365096"/>
                  </a:cubicBezTo>
                </a:path>
              </a:pathLst>
            </a:custGeom>
            <a:solidFill>
              <a:srgbClr val="00A3E2"/>
            </a:solidFill>
            <a:ln w="8188"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80F8826C-5455-204C-95AA-D90D13B03F8C}"/>
                </a:ext>
              </a:extLst>
            </p:cNvPr>
            <p:cNvSpPr/>
            <p:nvPr/>
          </p:nvSpPr>
          <p:spPr>
            <a:xfrm>
              <a:off x="0" y="3167142"/>
              <a:ext cx="1662828" cy="2328712"/>
            </a:xfrm>
            <a:custGeom>
              <a:avLst/>
              <a:gdLst>
                <a:gd name="connsiteX0" fmla="*/ 88915 w 1662828"/>
                <a:gd name="connsiteY0" fmla="*/ 618417 h 2328712"/>
                <a:gd name="connsiteX1" fmla="*/ 938834 w 1662828"/>
                <a:gd name="connsiteY1" fmla="*/ -281 h 2328712"/>
                <a:gd name="connsiteX2" fmla="*/ 1576928 w 1662828"/>
                <a:gd name="connsiteY2" fmla="*/ 140637 h 2328712"/>
                <a:gd name="connsiteX3" fmla="*/ 1631052 w 1662828"/>
                <a:gd name="connsiteY3" fmla="*/ 209090 h 2328712"/>
                <a:gd name="connsiteX4" fmla="*/ 1596989 w 1662828"/>
                <a:gd name="connsiteY4" fmla="*/ 272958 h 2328712"/>
                <a:gd name="connsiteX5" fmla="*/ 1474824 w 1662828"/>
                <a:gd name="connsiteY5" fmla="*/ 430171 h 2328712"/>
                <a:gd name="connsiteX6" fmla="*/ 1400067 w 1662828"/>
                <a:gd name="connsiteY6" fmla="*/ 493220 h 2328712"/>
                <a:gd name="connsiteX7" fmla="*/ 1357325 w 1662828"/>
                <a:gd name="connsiteY7" fmla="*/ 482247 h 2328712"/>
                <a:gd name="connsiteX8" fmla="*/ 957339 w 1662828"/>
                <a:gd name="connsiteY8" fmla="*/ 389475 h 2328712"/>
                <a:gd name="connsiteX9" fmla="*/ 640707 w 1662828"/>
                <a:gd name="connsiteY9" fmla="*/ 603596 h 2328712"/>
                <a:gd name="connsiteX10" fmla="*/ 1662657 w 1662828"/>
                <a:gd name="connsiteY10" fmla="*/ 1620402 h 2328712"/>
                <a:gd name="connsiteX11" fmla="*/ 793087 w 1662828"/>
                <a:gd name="connsiteY11" fmla="*/ 2328432 h 2328712"/>
                <a:gd name="connsiteX12" fmla="*/ -171 w 1662828"/>
                <a:gd name="connsiteY12" fmla="*/ 2005983 h 2328712"/>
                <a:gd name="connsiteX13" fmla="*/ 25867 w 1662828"/>
                <a:gd name="connsiteY13" fmla="*/ 1959637 h 2328712"/>
                <a:gd name="connsiteX14" fmla="*/ 171041 w 1662828"/>
                <a:gd name="connsiteY14" fmla="*/ 1820439 h 2328712"/>
                <a:gd name="connsiteX15" fmla="*/ 258735 w 1662828"/>
                <a:gd name="connsiteY15" fmla="*/ 1757390 h 2328712"/>
                <a:gd name="connsiteX16" fmla="*/ 316051 w 1662828"/>
                <a:gd name="connsiteY16" fmla="*/ 1779252 h 2328712"/>
                <a:gd name="connsiteX17" fmla="*/ 741830 w 1662828"/>
                <a:gd name="connsiteY17" fmla="*/ 1943016 h 2328712"/>
                <a:gd name="connsiteX18" fmla="*/ 1122492 w 1662828"/>
                <a:gd name="connsiteY18" fmla="*/ 1689183 h 2328712"/>
                <a:gd name="connsiteX19" fmla="*/ 88833 w 1662828"/>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8" h="2328712">
                  <a:moveTo>
                    <a:pt x="88915" y="618417"/>
                  </a:moveTo>
                  <a:cubicBezTo>
                    <a:pt x="88915" y="130812"/>
                    <a:pt x="576104" y="-281"/>
                    <a:pt x="938834" y="-281"/>
                  </a:cubicBezTo>
                  <a:cubicBezTo>
                    <a:pt x="1217228" y="-281"/>
                    <a:pt x="1502008" y="89298"/>
                    <a:pt x="1576928" y="140637"/>
                  </a:cubicBezTo>
                  <a:cubicBezTo>
                    <a:pt x="1613939" y="166021"/>
                    <a:pt x="1631052" y="187637"/>
                    <a:pt x="1631052" y="209090"/>
                  </a:cubicBezTo>
                  <a:cubicBezTo>
                    <a:pt x="1631052" y="226285"/>
                    <a:pt x="1618769" y="243317"/>
                    <a:pt x="1596989" y="272958"/>
                  </a:cubicBezTo>
                  <a:cubicBezTo>
                    <a:pt x="1547861" y="339692"/>
                    <a:pt x="1518220" y="375965"/>
                    <a:pt x="1474824" y="430171"/>
                  </a:cubicBezTo>
                  <a:cubicBezTo>
                    <a:pt x="1449850" y="461286"/>
                    <a:pt x="1424140" y="493220"/>
                    <a:pt x="1400067" y="493220"/>
                  </a:cubicBezTo>
                  <a:cubicBezTo>
                    <a:pt x="1385214" y="492560"/>
                    <a:pt x="1370660" y="488823"/>
                    <a:pt x="1357325" y="482247"/>
                  </a:cubicBezTo>
                  <a:cubicBezTo>
                    <a:pt x="1287399" y="454489"/>
                    <a:pt x="1124621" y="389475"/>
                    <a:pt x="957339" y="389475"/>
                  </a:cubicBezTo>
                  <a:cubicBezTo>
                    <a:pt x="774091" y="389475"/>
                    <a:pt x="640707" y="480610"/>
                    <a:pt x="640707" y="603596"/>
                  </a:cubicBezTo>
                  <a:cubicBezTo>
                    <a:pt x="640707"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19" y="1930160"/>
                    <a:pt x="144184" y="1845003"/>
                    <a:pt x="171041" y="1820439"/>
                  </a:cubicBezTo>
                  <a:cubicBezTo>
                    <a:pt x="197898" y="1795874"/>
                    <a:pt x="229995" y="1757390"/>
                    <a:pt x="258735" y="1757390"/>
                  </a:cubicBezTo>
                  <a:cubicBezTo>
                    <a:pt x="282071" y="1757390"/>
                    <a:pt x="292961" y="1765578"/>
                    <a:pt x="316051" y="1779252"/>
                  </a:cubicBezTo>
                  <a:cubicBezTo>
                    <a:pt x="402763" y="1830264"/>
                    <a:pt x="546217" y="1943016"/>
                    <a:pt x="741830" y="1943016"/>
                  </a:cubicBezTo>
                  <a:cubicBezTo>
                    <a:pt x="937442" y="1943016"/>
                    <a:pt x="1122492" y="1851472"/>
                    <a:pt x="1122492" y="1689183"/>
                  </a:cubicBezTo>
                  <a:cubicBezTo>
                    <a:pt x="1122492" y="1266509"/>
                    <a:pt x="88833" y="1391461"/>
                    <a:pt x="88833" y="618908"/>
                  </a:cubicBezTo>
                </a:path>
              </a:pathLst>
            </a:custGeom>
            <a:solidFill>
              <a:srgbClr val="007FC8"/>
            </a:solidFill>
            <a:ln w="8188" cap="flat">
              <a:no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587F686A-C99C-0E41-9468-57DFEDC0C93F}"/>
                </a:ext>
              </a:extLst>
            </p:cNvPr>
            <p:cNvSpPr/>
            <p:nvPr/>
          </p:nvSpPr>
          <p:spPr>
            <a:xfrm>
              <a:off x="8444904" y="3167142"/>
              <a:ext cx="1662827" cy="2328712"/>
            </a:xfrm>
            <a:custGeom>
              <a:avLst/>
              <a:gdLst>
                <a:gd name="connsiteX0" fmla="*/ 88833 w 1662827"/>
                <a:gd name="connsiteY0" fmla="*/ 618417 h 2328712"/>
                <a:gd name="connsiteX1" fmla="*/ 938835 w 1662827"/>
                <a:gd name="connsiteY1" fmla="*/ -281 h 2328712"/>
                <a:gd name="connsiteX2" fmla="*/ 1576928 w 1662827"/>
                <a:gd name="connsiteY2" fmla="*/ 140637 h 2328712"/>
                <a:gd name="connsiteX3" fmla="*/ 1631051 w 1662827"/>
                <a:gd name="connsiteY3" fmla="*/ 209090 h 2328712"/>
                <a:gd name="connsiteX4" fmla="*/ 1596990 w 1662827"/>
                <a:gd name="connsiteY4" fmla="*/ 272958 h 2328712"/>
                <a:gd name="connsiteX5" fmla="*/ 1474824 w 1662827"/>
                <a:gd name="connsiteY5" fmla="*/ 430171 h 2328712"/>
                <a:gd name="connsiteX6" fmla="*/ 1399985 w 1662827"/>
                <a:gd name="connsiteY6" fmla="*/ 493220 h 2328712"/>
                <a:gd name="connsiteX7" fmla="*/ 1357325 w 1662827"/>
                <a:gd name="connsiteY7" fmla="*/ 482247 h 2328712"/>
                <a:gd name="connsiteX8" fmla="*/ 957340 w 1662827"/>
                <a:gd name="connsiteY8" fmla="*/ 389475 h 2328712"/>
                <a:gd name="connsiteX9" fmla="*/ 640708 w 1662827"/>
                <a:gd name="connsiteY9" fmla="*/ 603596 h 2328712"/>
                <a:gd name="connsiteX10" fmla="*/ 1662657 w 1662827"/>
                <a:gd name="connsiteY10" fmla="*/ 1620402 h 2328712"/>
                <a:gd name="connsiteX11" fmla="*/ 793087 w 1662827"/>
                <a:gd name="connsiteY11" fmla="*/ 2328432 h 2328712"/>
                <a:gd name="connsiteX12" fmla="*/ -171 w 1662827"/>
                <a:gd name="connsiteY12" fmla="*/ 2005983 h 2328712"/>
                <a:gd name="connsiteX13" fmla="*/ 25867 w 1662827"/>
                <a:gd name="connsiteY13" fmla="*/ 1959637 h 2328712"/>
                <a:gd name="connsiteX14" fmla="*/ 171041 w 1662827"/>
                <a:gd name="connsiteY14" fmla="*/ 1820439 h 2328712"/>
                <a:gd name="connsiteX15" fmla="*/ 258735 w 1662827"/>
                <a:gd name="connsiteY15" fmla="*/ 1757390 h 2328712"/>
                <a:gd name="connsiteX16" fmla="*/ 316051 w 1662827"/>
                <a:gd name="connsiteY16" fmla="*/ 1779252 h 2328712"/>
                <a:gd name="connsiteX17" fmla="*/ 741830 w 1662827"/>
                <a:gd name="connsiteY17" fmla="*/ 1943016 h 2328712"/>
                <a:gd name="connsiteX18" fmla="*/ 1122492 w 1662827"/>
                <a:gd name="connsiteY18" fmla="*/ 1689183 h 2328712"/>
                <a:gd name="connsiteX19" fmla="*/ 88751 w 1662827"/>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7" h="2328712">
                  <a:moveTo>
                    <a:pt x="88833" y="618417"/>
                  </a:moveTo>
                  <a:cubicBezTo>
                    <a:pt x="88833" y="130812"/>
                    <a:pt x="576104" y="-281"/>
                    <a:pt x="938835" y="-281"/>
                  </a:cubicBezTo>
                  <a:cubicBezTo>
                    <a:pt x="1217228" y="-281"/>
                    <a:pt x="1502008" y="89298"/>
                    <a:pt x="1576928" y="140637"/>
                  </a:cubicBezTo>
                  <a:cubicBezTo>
                    <a:pt x="1613857" y="166021"/>
                    <a:pt x="1631051" y="187637"/>
                    <a:pt x="1631051" y="209090"/>
                  </a:cubicBezTo>
                  <a:cubicBezTo>
                    <a:pt x="1631051" y="226285"/>
                    <a:pt x="1618769" y="243317"/>
                    <a:pt x="1596990" y="272958"/>
                  </a:cubicBezTo>
                  <a:cubicBezTo>
                    <a:pt x="1547861" y="339692"/>
                    <a:pt x="1518139" y="375965"/>
                    <a:pt x="1474824" y="430171"/>
                  </a:cubicBezTo>
                  <a:cubicBezTo>
                    <a:pt x="1450260" y="461286"/>
                    <a:pt x="1424139" y="493220"/>
                    <a:pt x="1399985" y="493220"/>
                  </a:cubicBezTo>
                  <a:cubicBezTo>
                    <a:pt x="1385160" y="492548"/>
                    <a:pt x="1370635" y="488812"/>
                    <a:pt x="1357325" y="482247"/>
                  </a:cubicBezTo>
                  <a:cubicBezTo>
                    <a:pt x="1287399" y="454489"/>
                    <a:pt x="1124621" y="389475"/>
                    <a:pt x="957340" y="389475"/>
                  </a:cubicBezTo>
                  <a:cubicBezTo>
                    <a:pt x="774091" y="389475"/>
                    <a:pt x="640708" y="480610"/>
                    <a:pt x="640708" y="603596"/>
                  </a:cubicBezTo>
                  <a:cubicBezTo>
                    <a:pt x="640708"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20" y="1930160"/>
                    <a:pt x="144184" y="1845003"/>
                    <a:pt x="171041" y="1820439"/>
                  </a:cubicBezTo>
                  <a:cubicBezTo>
                    <a:pt x="197898" y="1795874"/>
                    <a:pt x="229995" y="1757390"/>
                    <a:pt x="258735" y="1757390"/>
                  </a:cubicBezTo>
                  <a:cubicBezTo>
                    <a:pt x="281989" y="1757390"/>
                    <a:pt x="292961" y="1765578"/>
                    <a:pt x="316051" y="1779252"/>
                  </a:cubicBezTo>
                  <a:cubicBezTo>
                    <a:pt x="402762" y="1830264"/>
                    <a:pt x="546217" y="1943016"/>
                    <a:pt x="741830" y="1943016"/>
                  </a:cubicBezTo>
                  <a:cubicBezTo>
                    <a:pt x="937442" y="1943016"/>
                    <a:pt x="1122492" y="1851472"/>
                    <a:pt x="1122492" y="1689183"/>
                  </a:cubicBezTo>
                  <a:cubicBezTo>
                    <a:pt x="1122492" y="1266509"/>
                    <a:pt x="88751" y="1391461"/>
                    <a:pt x="88751" y="618908"/>
                  </a:cubicBezTo>
                </a:path>
              </a:pathLst>
            </a:custGeom>
            <a:solidFill>
              <a:srgbClr val="007FC8"/>
            </a:solidFill>
            <a:ln w="8188" cap="flat">
              <a:no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BEE036C4-FF1F-1647-BE14-E4B975E02BBB}"/>
                </a:ext>
              </a:extLst>
            </p:cNvPr>
            <p:cNvSpPr/>
            <p:nvPr/>
          </p:nvSpPr>
          <p:spPr>
            <a:xfrm>
              <a:off x="1871377" y="3169435"/>
              <a:ext cx="1937291" cy="2335345"/>
            </a:xfrm>
            <a:custGeom>
              <a:avLst/>
              <a:gdLst>
                <a:gd name="connsiteX0" fmla="*/ 555716 w 1937291"/>
                <a:gd name="connsiteY0" fmla="*/ 977304 h 2335345"/>
                <a:gd name="connsiteX1" fmla="*/ 1020469 w 1937291"/>
                <a:gd name="connsiteY1" fmla="*/ 376211 h 2335345"/>
                <a:gd name="connsiteX2" fmla="*/ 1398920 w 1937291"/>
                <a:gd name="connsiteY2" fmla="*/ 979924 h 2335345"/>
                <a:gd name="connsiteX3" fmla="*/ 555552 w 1937291"/>
                <a:gd name="connsiteY3" fmla="*/ 977304 h 2335345"/>
                <a:gd name="connsiteX4" fmla="*/ 1936957 w 1937291"/>
                <a:gd name="connsiteY4" fmla="*/ 1126983 h 2335345"/>
                <a:gd name="connsiteX5" fmla="*/ 1021861 w 1937291"/>
                <a:gd name="connsiteY5" fmla="*/ -281 h 2335345"/>
                <a:gd name="connsiteX6" fmla="*/ -171 w 1937291"/>
                <a:gd name="connsiteY6" fmla="*/ 1166205 h 2335345"/>
                <a:gd name="connsiteX7" fmla="*/ 1002455 w 1937291"/>
                <a:gd name="connsiteY7" fmla="*/ 2335065 h 2335345"/>
                <a:gd name="connsiteX8" fmla="*/ 1769675 w 1937291"/>
                <a:gd name="connsiteY8" fmla="*/ 2055930 h 2335345"/>
                <a:gd name="connsiteX9" fmla="*/ 1824535 w 1937291"/>
                <a:gd name="connsiteY9" fmla="*/ 1976014 h 2335345"/>
                <a:gd name="connsiteX10" fmla="*/ 1766400 w 1937291"/>
                <a:gd name="connsiteY10" fmla="*/ 1885944 h 2335345"/>
                <a:gd name="connsiteX11" fmla="*/ 1664541 w 1937291"/>
                <a:gd name="connsiteY11" fmla="*/ 1759273 h 2335345"/>
                <a:gd name="connsiteX12" fmla="*/ 1622864 w 1937291"/>
                <a:gd name="connsiteY12" fmla="*/ 1734053 h 2335345"/>
                <a:gd name="connsiteX13" fmla="*/ 1559324 w 1937291"/>
                <a:gd name="connsiteY13" fmla="*/ 1764759 h 2335345"/>
                <a:gd name="connsiteX14" fmla="*/ 1086465 w 1937291"/>
                <a:gd name="connsiteY14" fmla="*/ 1955298 h 2335345"/>
                <a:gd name="connsiteX15" fmla="*/ 552932 w 1937291"/>
                <a:gd name="connsiteY15" fmla="*/ 1300982 h 2335345"/>
                <a:gd name="connsiteX16" fmla="*/ 1802755 w 1937291"/>
                <a:gd name="connsiteY16" fmla="*/ 1300982 h 2335345"/>
                <a:gd name="connsiteX17" fmla="*/ 1937121 w 1937291"/>
                <a:gd name="connsiteY17" fmla="*/ 1127065 h 233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7291" h="2335345">
                  <a:moveTo>
                    <a:pt x="555716" y="977304"/>
                  </a:moveTo>
                  <a:cubicBezTo>
                    <a:pt x="591661" y="591559"/>
                    <a:pt x="750919" y="376211"/>
                    <a:pt x="1020469" y="376211"/>
                  </a:cubicBezTo>
                  <a:cubicBezTo>
                    <a:pt x="1313110" y="376211"/>
                    <a:pt x="1398920" y="650023"/>
                    <a:pt x="1398920" y="979924"/>
                  </a:cubicBezTo>
                  <a:cubicBezTo>
                    <a:pt x="1143290" y="979924"/>
                    <a:pt x="809381" y="978123"/>
                    <a:pt x="555552" y="977304"/>
                  </a:cubicBezTo>
                  <a:moveTo>
                    <a:pt x="1936957" y="1126983"/>
                  </a:moveTo>
                  <a:cubicBezTo>
                    <a:pt x="1936957" y="395125"/>
                    <a:pt x="1648165" y="-281"/>
                    <a:pt x="1021861" y="-281"/>
                  </a:cubicBezTo>
                  <a:cubicBezTo>
                    <a:pt x="523291" y="-281"/>
                    <a:pt x="-171" y="290317"/>
                    <a:pt x="-171" y="1166205"/>
                  </a:cubicBezTo>
                  <a:cubicBezTo>
                    <a:pt x="-7" y="1980189"/>
                    <a:pt x="463846" y="2335065"/>
                    <a:pt x="1002455" y="2335065"/>
                  </a:cubicBezTo>
                  <a:cubicBezTo>
                    <a:pt x="1390569" y="2335065"/>
                    <a:pt x="1614266" y="2189479"/>
                    <a:pt x="1769675" y="2055930"/>
                  </a:cubicBezTo>
                  <a:cubicBezTo>
                    <a:pt x="1803001" y="2027271"/>
                    <a:pt x="1824535" y="2002380"/>
                    <a:pt x="1824535" y="1976014"/>
                  </a:cubicBezTo>
                  <a:cubicBezTo>
                    <a:pt x="1824535" y="1949648"/>
                    <a:pt x="1813236" y="1936956"/>
                    <a:pt x="1766400" y="1885944"/>
                  </a:cubicBezTo>
                  <a:cubicBezTo>
                    <a:pt x="1731519" y="1847951"/>
                    <a:pt x="1708674" y="1811759"/>
                    <a:pt x="1664541" y="1759273"/>
                  </a:cubicBezTo>
                  <a:cubicBezTo>
                    <a:pt x="1650621" y="1742897"/>
                    <a:pt x="1641369" y="1734053"/>
                    <a:pt x="1622864" y="1734053"/>
                  </a:cubicBezTo>
                  <a:cubicBezTo>
                    <a:pt x="1604359" y="1734053"/>
                    <a:pt x="1581924" y="1747155"/>
                    <a:pt x="1559324" y="1764759"/>
                  </a:cubicBezTo>
                  <a:cubicBezTo>
                    <a:pt x="1459021" y="1842219"/>
                    <a:pt x="1301974" y="1955298"/>
                    <a:pt x="1086465" y="1955298"/>
                  </a:cubicBezTo>
                  <a:cubicBezTo>
                    <a:pt x="764920" y="1955298"/>
                    <a:pt x="584947" y="1730123"/>
                    <a:pt x="552932" y="1300982"/>
                  </a:cubicBezTo>
                  <a:lnTo>
                    <a:pt x="1802755" y="1300982"/>
                  </a:lnTo>
                  <a:cubicBezTo>
                    <a:pt x="1882916" y="1300982"/>
                    <a:pt x="1937121" y="1245630"/>
                    <a:pt x="1937121" y="1127065"/>
                  </a:cubicBezTo>
                </a:path>
              </a:pathLst>
            </a:custGeom>
            <a:solidFill>
              <a:srgbClr val="007FC8"/>
            </a:solidFill>
            <a:ln w="8188" cap="flat">
              <a:no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EB0A50A6-35AD-0445-AAD4-225F20EA7EC4}"/>
                </a:ext>
              </a:extLst>
            </p:cNvPr>
            <p:cNvSpPr/>
            <p:nvPr/>
          </p:nvSpPr>
          <p:spPr>
            <a:xfrm>
              <a:off x="6028703" y="2175392"/>
              <a:ext cx="1449602" cy="3262748"/>
            </a:xfrm>
            <a:custGeom>
              <a:avLst/>
              <a:gdLst>
                <a:gd name="connsiteX0" fmla="*/ 1208376 w 1449602"/>
                <a:gd name="connsiteY0" fmla="*/ 392341 h 3262748"/>
                <a:gd name="connsiteX1" fmla="*/ 1418399 w 1449602"/>
                <a:gd name="connsiteY1" fmla="*/ 413139 h 3262748"/>
                <a:gd name="connsiteX2" fmla="*/ 1449431 w 1449602"/>
                <a:gd name="connsiteY2" fmla="*/ 392341 h 3262748"/>
                <a:gd name="connsiteX3" fmla="*/ 1409311 w 1449602"/>
                <a:gd name="connsiteY3" fmla="*/ 330275 h 3262748"/>
                <a:gd name="connsiteX4" fmla="*/ 1226553 w 1449602"/>
                <a:gd name="connsiteY4" fmla="*/ 93555 h 3262748"/>
                <a:gd name="connsiteX5" fmla="*/ 1136484 w 1449602"/>
                <a:gd name="connsiteY5" fmla="*/ 17896 h 3262748"/>
                <a:gd name="connsiteX6" fmla="*/ 930637 w 1449602"/>
                <a:gd name="connsiteY6" fmla="*/ -281 h 3262748"/>
                <a:gd name="connsiteX7" fmla="*/ 300158 w 1449602"/>
                <a:gd name="connsiteY7" fmla="*/ 695713 h 3262748"/>
                <a:gd name="connsiteX8" fmla="*/ 300158 w 1449602"/>
                <a:gd name="connsiteY8" fmla="*/ 1032656 h 3262748"/>
                <a:gd name="connsiteX9" fmla="*/ 176354 w 1449602"/>
                <a:gd name="connsiteY9" fmla="*/ 1032656 h 3262748"/>
                <a:gd name="connsiteX10" fmla="*/ 229 w 1449602"/>
                <a:gd name="connsiteY10" fmla="*/ 1216398 h 3262748"/>
                <a:gd name="connsiteX11" fmla="*/ 229 w 1449602"/>
                <a:gd name="connsiteY11" fmla="*/ 1306468 h 3262748"/>
                <a:gd name="connsiteX12" fmla="*/ 300731 w 1449602"/>
                <a:gd name="connsiteY12" fmla="*/ 1429290 h 3262748"/>
                <a:gd name="connsiteX13" fmla="*/ 300731 w 1449602"/>
                <a:gd name="connsiteY13" fmla="*/ 3158221 h 3262748"/>
                <a:gd name="connsiteX14" fmla="*/ 401175 w 1449602"/>
                <a:gd name="connsiteY14" fmla="*/ 3262444 h 3262748"/>
                <a:gd name="connsiteX15" fmla="*/ 404146 w 1449602"/>
                <a:gd name="connsiteY15" fmla="*/ 3262456 h 3262748"/>
                <a:gd name="connsiteX16" fmla="*/ 759261 w 1449602"/>
                <a:gd name="connsiteY16" fmla="*/ 3262456 h 3262748"/>
                <a:gd name="connsiteX17" fmla="*/ 861772 w 1449602"/>
                <a:gd name="connsiteY17" fmla="*/ 3163072 h 3262748"/>
                <a:gd name="connsiteX18" fmla="*/ 861776 w 1449602"/>
                <a:gd name="connsiteY18" fmla="*/ 3162806 h 3262748"/>
                <a:gd name="connsiteX19" fmla="*/ 861775 w 1449602"/>
                <a:gd name="connsiteY19" fmla="*/ 1438133 h 3262748"/>
                <a:gd name="connsiteX20" fmla="*/ 1427979 w 1449602"/>
                <a:gd name="connsiteY20" fmla="*/ 1312117 h 3262748"/>
                <a:gd name="connsiteX21" fmla="*/ 1427979 w 1449602"/>
                <a:gd name="connsiteY21" fmla="*/ 1156542 h 3262748"/>
                <a:gd name="connsiteX22" fmla="*/ 1280594 w 1449602"/>
                <a:gd name="connsiteY22" fmla="*/ 1031919 h 3262748"/>
                <a:gd name="connsiteX23" fmla="*/ 862185 w 1449602"/>
                <a:gd name="connsiteY23" fmla="*/ 1031919 h 3262748"/>
                <a:gd name="connsiteX24" fmla="*/ 862185 w 1449602"/>
                <a:gd name="connsiteY24" fmla="*/ 747871 h 3262748"/>
                <a:gd name="connsiteX25" fmla="*/ 1208294 w 1449602"/>
                <a:gd name="connsiteY25" fmla="*/ 391768 h 326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49602" h="3262748">
                  <a:moveTo>
                    <a:pt x="1208376" y="392341"/>
                  </a:moveTo>
                  <a:cubicBezTo>
                    <a:pt x="1285098" y="392341"/>
                    <a:pt x="1374593" y="413139"/>
                    <a:pt x="1418399" y="413139"/>
                  </a:cubicBezTo>
                  <a:cubicBezTo>
                    <a:pt x="1436412" y="413139"/>
                    <a:pt x="1449431" y="405934"/>
                    <a:pt x="1449431" y="392341"/>
                  </a:cubicBezTo>
                  <a:cubicBezTo>
                    <a:pt x="1449431" y="374245"/>
                    <a:pt x="1422001" y="346078"/>
                    <a:pt x="1409311" y="330275"/>
                  </a:cubicBezTo>
                  <a:cubicBezTo>
                    <a:pt x="1338074" y="241188"/>
                    <a:pt x="1282559" y="171261"/>
                    <a:pt x="1226553" y="93555"/>
                  </a:cubicBezTo>
                  <a:cubicBezTo>
                    <a:pt x="1206656" y="65879"/>
                    <a:pt x="1179963" y="34764"/>
                    <a:pt x="1136484" y="17896"/>
                  </a:cubicBezTo>
                  <a:cubicBezTo>
                    <a:pt x="1099638" y="3649"/>
                    <a:pt x="1056651" y="-281"/>
                    <a:pt x="930637" y="-281"/>
                  </a:cubicBezTo>
                  <a:cubicBezTo>
                    <a:pt x="628253" y="-281"/>
                    <a:pt x="300158" y="139982"/>
                    <a:pt x="300158" y="695713"/>
                  </a:cubicBezTo>
                  <a:cubicBezTo>
                    <a:pt x="300158" y="725026"/>
                    <a:pt x="300158" y="851288"/>
                    <a:pt x="300158" y="1032656"/>
                  </a:cubicBezTo>
                  <a:lnTo>
                    <a:pt x="176354" y="1032656"/>
                  </a:lnTo>
                  <a:cubicBezTo>
                    <a:pt x="48621" y="1032656"/>
                    <a:pt x="229" y="1095704"/>
                    <a:pt x="229" y="1216398"/>
                  </a:cubicBezTo>
                  <a:cubicBezTo>
                    <a:pt x="229" y="1254800"/>
                    <a:pt x="-672" y="1204607"/>
                    <a:pt x="229" y="1306468"/>
                  </a:cubicBezTo>
                  <a:cubicBezTo>
                    <a:pt x="72120" y="1356907"/>
                    <a:pt x="172178" y="1402187"/>
                    <a:pt x="300731" y="1429290"/>
                  </a:cubicBezTo>
                  <a:cubicBezTo>
                    <a:pt x="300731" y="2137075"/>
                    <a:pt x="300731" y="3104588"/>
                    <a:pt x="300731" y="3158221"/>
                  </a:cubicBezTo>
                  <a:cubicBezTo>
                    <a:pt x="299687" y="3214739"/>
                    <a:pt x="344658" y="3261401"/>
                    <a:pt x="401175" y="3262444"/>
                  </a:cubicBezTo>
                  <a:cubicBezTo>
                    <a:pt x="402165" y="3262463"/>
                    <a:pt x="403155" y="3262466"/>
                    <a:pt x="404146" y="3262456"/>
                  </a:cubicBezTo>
                  <a:lnTo>
                    <a:pt x="759261" y="3262456"/>
                  </a:lnTo>
                  <a:cubicBezTo>
                    <a:pt x="815013" y="3263319"/>
                    <a:pt x="860908" y="3218824"/>
                    <a:pt x="861772" y="3163072"/>
                  </a:cubicBezTo>
                  <a:cubicBezTo>
                    <a:pt x="861773" y="3162983"/>
                    <a:pt x="861774" y="3162894"/>
                    <a:pt x="861776" y="3162806"/>
                  </a:cubicBezTo>
                  <a:cubicBezTo>
                    <a:pt x="861775" y="3112039"/>
                    <a:pt x="861775" y="2134618"/>
                    <a:pt x="861775" y="1438133"/>
                  </a:cubicBezTo>
                  <a:cubicBezTo>
                    <a:pt x="1056897" y="1415452"/>
                    <a:pt x="1270359" y="1372628"/>
                    <a:pt x="1427979" y="1312117"/>
                  </a:cubicBezTo>
                  <a:lnTo>
                    <a:pt x="1427979" y="1156542"/>
                  </a:lnTo>
                  <a:cubicBezTo>
                    <a:pt x="1427979" y="1081539"/>
                    <a:pt x="1401777" y="1034457"/>
                    <a:pt x="1280594" y="1031919"/>
                  </a:cubicBezTo>
                  <a:lnTo>
                    <a:pt x="862185" y="1031919"/>
                  </a:lnTo>
                  <a:cubicBezTo>
                    <a:pt x="862185" y="874952"/>
                    <a:pt x="862185" y="768751"/>
                    <a:pt x="862185" y="747871"/>
                  </a:cubicBezTo>
                  <a:cubicBezTo>
                    <a:pt x="862185" y="446547"/>
                    <a:pt x="959951" y="391768"/>
                    <a:pt x="1208294" y="391768"/>
                  </a:cubicBezTo>
                </a:path>
              </a:pathLst>
            </a:custGeom>
            <a:solidFill>
              <a:srgbClr val="007FC8"/>
            </a:solidFill>
            <a:ln w="8188" cap="flat">
              <a:no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F88C9E7D-DD52-8A44-815E-E599BDDBD2C6}"/>
                </a:ext>
              </a:extLst>
            </p:cNvPr>
            <p:cNvSpPr/>
            <p:nvPr/>
          </p:nvSpPr>
          <p:spPr>
            <a:xfrm>
              <a:off x="3968172" y="3176149"/>
              <a:ext cx="1839116" cy="2292112"/>
            </a:xfrm>
            <a:custGeom>
              <a:avLst/>
              <a:gdLst>
                <a:gd name="connsiteX0" fmla="*/ 1238516 w 1839116"/>
                <a:gd name="connsiteY0" fmla="*/ 1738312 h 2292112"/>
                <a:gd name="connsiteX1" fmla="*/ 816259 w 1839116"/>
                <a:gd name="connsiteY1" fmla="*/ 1931225 h 2292112"/>
                <a:gd name="connsiteX2" fmla="*/ 533116 w 1839116"/>
                <a:gd name="connsiteY2" fmla="*/ 1612378 h 2292112"/>
                <a:gd name="connsiteX3" fmla="*/ 1285516 w 1839116"/>
                <a:gd name="connsiteY3" fmla="*/ 1172428 h 2292112"/>
                <a:gd name="connsiteX4" fmla="*/ 1285516 w 1839116"/>
                <a:gd name="connsiteY4" fmla="*/ 1579298 h 2292112"/>
                <a:gd name="connsiteX5" fmla="*/ 1238516 w 1839116"/>
                <a:gd name="connsiteY5" fmla="*/ 1738312 h 2292112"/>
                <a:gd name="connsiteX6" fmla="*/ 1838864 w 1839116"/>
                <a:gd name="connsiteY6" fmla="*/ 602695 h 2292112"/>
                <a:gd name="connsiteX7" fmla="*/ 1046261 w 1839116"/>
                <a:gd name="connsiteY7" fmla="*/ -281 h 2292112"/>
                <a:gd name="connsiteX8" fmla="*/ 178820 w 1839116"/>
                <a:gd name="connsiteY8" fmla="*/ 173226 h 2292112"/>
                <a:gd name="connsiteX9" fmla="*/ 154255 w 1839116"/>
                <a:gd name="connsiteY9" fmla="*/ 274678 h 2292112"/>
                <a:gd name="connsiteX10" fmla="*/ 238183 w 1839116"/>
                <a:gd name="connsiteY10" fmla="*/ 476679 h 2292112"/>
                <a:gd name="connsiteX11" fmla="*/ 296891 w 1839116"/>
                <a:gd name="connsiteY11" fmla="*/ 527446 h 2292112"/>
                <a:gd name="connsiteX12" fmla="*/ 389416 w 1839116"/>
                <a:gd name="connsiteY12" fmla="*/ 501490 h 2292112"/>
                <a:gd name="connsiteX13" fmla="*/ 928108 w 1839116"/>
                <a:gd name="connsiteY13" fmla="*/ 393160 h 2292112"/>
                <a:gd name="connsiteX14" fmla="*/ 1285270 w 1839116"/>
                <a:gd name="connsiteY14" fmla="*/ 684659 h 2292112"/>
                <a:gd name="connsiteX15" fmla="*/ 1285270 w 1839116"/>
                <a:gd name="connsiteY15" fmla="*/ 853744 h 2292112"/>
                <a:gd name="connsiteX16" fmla="*/ 520015 w 1839116"/>
                <a:gd name="connsiteY16" fmla="*/ 962237 h 2292112"/>
                <a:gd name="connsiteX17" fmla="*/ -171 w 1839116"/>
                <a:gd name="connsiteY17" fmla="*/ 1656184 h 2292112"/>
                <a:gd name="connsiteX18" fmla="*/ 613441 w 1839116"/>
                <a:gd name="connsiteY18" fmla="*/ 2291831 h 2292112"/>
                <a:gd name="connsiteX19" fmla="*/ 1336609 w 1839116"/>
                <a:gd name="connsiteY19" fmla="*/ 2025143 h 2292112"/>
                <a:gd name="connsiteX20" fmla="*/ 1571688 w 1839116"/>
                <a:gd name="connsiteY20" fmla="*/ 2262599 h 2292112"/>
                <a:gd name="connsiteX21" fmla="*/ 1734876 w 1839116"/>
                <a:gd name="connsiteY21" fmla="*/ 2262599 h 2292112"/>
                <a:gd name="connsiteX22" fmla="*/ 1838946 w 1839116"/>
                <a:gd name="connsiteY22" fmla="*/ 2160668 h 2292112"/>
                <a:gd name="connsiteX23" fmla="*/ 1838946 w 1839116"/>
                <a:gd name="connsiteY23" fmla="*/ 2160657 h 2292112"/>
                <a:gd name="connsiteX24" fmla="*/ 1838946 w 1839116"/>
                <a:gd name="connsiteY24" fmla="*/ 602204 h 229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9116" h="2292112">
                  <a:moveTo>
                    <a:pt x="1238516" y="1738312"/>
                  </a:moveTo>
                  <a:cubicBezTo>
                    <a:pt x="1110783" y="1855648"/>
                    <a:pt x="951935" y="1931225"/>
                    <a:pt x="816259" y="1931225"/>
                  </a:cubicBezTo>
                  <a:cubicBezTo>
                    <a:pt x="654545" y="1931225"/>
                    <a:pt x="533116" y="1809631"/>
                    <a:pt x="533116" y="1612378"/>
                  </a:cubicBezTo>
                  <a:cubicBezTo>
                    <a:pt x="533116" y="1196010"/>
                    <a:pt x="909767" y="1214924"/>
                    <a:pt x="1285516" y="1172428"/>
                  </a:cubicBezTo>
                  <a:lnTo>
                    <a:pt x="1285516" y="1579298"/>
                  </a:lnTo>
                  <a:cubicBezTo>
                    <a:pt x="1285516" y="1636615"/>
                    <a:pt x="1286253" y="1694505"/>
                    <a:pt x="1238516" y="1738312"/>
                  </a:cubicBezTo>
                  <a:moveTo>
                    <a:pt x="1838864" y="602695"/>
                  </a:moveTo>
                  <a:cubicBezTo>
                    <a:pt x="1838864" y="143585"/>
                    <a:pt x="1517483" y="-281"/>
                    <a:pt x="1046261" y="-281"/>
                  </a:cubicBezTo>
                  <a:cubicBezTo>
                    <a:pt x="620483" y="-281"/>
                    <a:pt x="252594" y="134414"/>
                    <a:pt x="178820" y="173226"/>
                  </a:cubicBezTo>
                  <a:cubicBezTo>
                    <a:pt x="139517" y="193942"/>
                    <a:pt x="132885" y="220799"/>
                    <a:pt x="154255" y="274678"/>
                  </a:cubicBezTo>
                  <a:cubicBezTo>
                    <a:pt x="178001" y="334124"/>
                    <a:pt x="204121" y="391113"/>
                    <a:pt x="238183" y="476679"/>
                  </a:cubicBezTo>
                  <a:cubicBezTo>
                    <a:pt x="251284" y="509432"/>
                    <a:pt x="267906" y="527446"/>
                    <a:pt x="296891" y="527446"/>
                  </a:cubicBezTo>
                  <a:cubicBezTo>
                    <a:pt x="322438" y="527446"/>
                    <a:pt x="362395" y="511070"/>
                    <a:pt x="389416" y="501490"/>
                  </a:cubicBezTo>
                  <a:cubicBezTo>
                    <a:pt x="525420" y="453016"/>
                    <a:pt x="750918" y="393160"/>
                    <a:pt x="928108" y="393160"/>
                  </a:cubicBezTo>
                  <a:cubicBezTo>
                    <a:pt x="1161876" y="393160"/>
                    <a:pt x="1285270" y="518439"/>
                    <a:pt x="1285270" y="684659"/>
                  </a:cubicBezTo>
                  <a:lnTo>
                    <a:pt x="1285270" y="853744"/>
                  </a:lnTo>
                  <a:cubicBezTo>
                    <a:pt x="923768" y="889445"/>
                    <a:pt x="736671" y="906149"/>
                    <a:pt x="520015" y="962237"/>
                  </a:cubicBezTo>
                  <a:cubicBezTo>
                    <a:pt x="240312" y="1034621"/>
                    <a:pt x="-171" y="1206982"/>
                    <a:pt x="-171" y="1656184"/>
                  </a:cubicBezTo>
                  <a:cubicBezTo>
                    <a:pt x="-171" y="2090894"/>
                    <a:pt x="268151" y="2291831"/>
                    <a:pt x="613441" y="2291831"/>
                  </a:cubicBezTo>
                  <a:cubicBezTo>
                    <a:pt x="927616" y="2291831"/>
                    <a:pt x="1232294" y="2131917"/>
                    <a:pt x="1336609" y="2025143"/>
                  </a:cubicBezTo>
                  <a:cubicBezTo>
                    <a:pt x="1346353" y="2173185"/>
                    <a:pt x="1420373" y="2262599"/>
                    <a:pt x="1571688" y="2262599"/>
                  </a:cubicBezTo>
                  <a:lnTo>
                    <a:pt x="1734876" y="2262599"/>
                  </a:lnTo>
                  <a:cubicBezTo>
                    <a:pt x="1791762" y="2263190"/>
                    <a:pt x="1838355" y="2217554"/>
                    <a:pt x="1838946" y="2160668"/>
                  </a:cubicBezTo>
                  <a:cubicBezTo>
                    <a:pt x="1838946" y="2160664"/>
                    <a:pt x="1838946" y="2160660"/>
                    <a:pt x="1838946" y="2160657"/>
                  </a:cubicBezTo>
                  <a:cubicBezTo>
                    <a:pt x="1838946" y="2104159"/>
                    <a:pt x="1838946" y="747544"/>
                    <a:pt x="1838946" y="602204"/>
                  </a:cubicBezTo>
                </a:path>
              </a:pathLst>
            </a:custGeom>
            <a:solidFill>
              <a:srgbClr val="007FC8"/>
            </a:solidFill>
            <a:ln w="8188" cap="flat">
              <a:noFill/>
              <a:prstDash val="solid"/>
              <a:miter/>
            </a:ln>
          </p:spPr>
          <p:txBody>
            <a:bodyPr rtlCol="0" anchor="ctr"/>
            <a:lstStyle/>
            <a:p>
              <a:endParaRPr lang="en-GB"/>
            </a:p>
          </p:txBody>
        </p:sp>
        <p:sp>
          <p:nvSpPr>
            <p:cNvPr id="35" name="Freeform 34">
              <a:extLst>
                <a:ext uri="{FF2B5EF4-FFF2-40B4-BE49-F238E27FC236}">
                  <a16:creationId xmlns:a16="http://schemas.microsoft.com/office/drawing/2014/main" id="{C2F4D49C-77D1-D941-BA6C-7A1A903CBCF7}"/>
                </a:ext>
              </a:extLst>
            </p:cNvPr>
            <p:cNvSpPr/>
            <p:nvPr/>
          </p:nvSpPr>
          <p:spPr>
            <a:xfrm>
              <a:off x="10357877" y="2309842"/>
              <a:ext cx="1836497" cy="3132959"/>
            </a:xfrm>
            <a:custGeom>
              <a:avLst/>
              <a:gdLst>
                <a:gd name="connsiteX0" fmla="*/ 1836326 w 1836497"/>
                <a:gd name="connsiteY0" fmla="*/ 1418236 h 3132959"/>
                <a:gd name="connsiteX1" fmla="*/ 1255548 w 1836497"/>
                <a:gd name="connsiteY1" fmla="*/ 877817 h 3132959"/>
                <a:gd name="connsiteX2" fmla="*/ 558581 w 1836497"/>
                <a:gd name="connsiteY2" fmla="*/ 1126656 h 3132959"/>
                <a:gd name="connsiteX3" fmla="*/ 558581 w 1836497"/>
                <a:gd name="connsiteY3" fmla="*/ 50404 h 3132959"/>
                <a:gd name="connsiteX4" fmla="*/ 531970 w 1836497"/>
                <a:gd name="connsiteY4" fmla="*/ -281 h 3132959"/>
                <a:gd name="connsiteX5" fmla="*/ 496761 w 1836497"/>
                <a:gd name="connsiteY5" fmla="*/ 13229 h 3132959"/>
                <a:gd name="connsiteX6" fmla="*/ 30779 w 1836497"/>
                <a:gd name="connsiteY6" fmla="*/ 255108 h 3132959"/>
                <a:gd name="connsiteX7" fmla="*/ -171 w 1836497"/>
                <a:gd name="connsiteY7" fmla="*/ 304237 h 3132959"/>
                <a:gd name="connsiteX8" fmla="*/ -171 w 1836497"/>
                <a:gd name="connsiteY8" fmla="*/ 3029012 h 3132959"/>
                <a:gd name="connsiteX9" fmla="*/ 104608 w 1836497"/>
                <a:gd name="connsiteY9" fmla="*/ 3132534 h 3132959"/>
                <a:gd name="connsiteX10" fmla="*/ 106274 w 1836497"/>
                <a:gd name="connsiteY10" fmla="*/ 3132510 h 3132959"/>
                <a:gd name="connsiteX11" fmla="*/ 456722 w 1836497"/>
                <a:gd name="connsiteY11" fmla="*/ 3132510 h 3132959"/>
                <a:gd name="connsiteX12" fmla="*/ 558580 w 1836497"/>
                <a:gd name="connsiteY12" fmla="*/ 3031797 h 3132959"/>
                <a:gd name="connsiteX13" fmla="*/ 558581 w 1836497"/>
                <a:gd name="connsiteY13" fmla="*/ 3030894 h 3132959"/>
                <a:gd name="connsiteX14" fmla="*/ 558581 w 1836497"/>
                <a:gd name="connsiteY14" fmla="*/ 1576841 h 3132959"/>
                <a:gd name="connsiteX15" fmla="*/ 605826 w 1836497"/>
                <a:gd name="connsiteY15" fmla="*/ 1459914 h 3132959"/>
                <a:gd name="connsiteX16" fmla="*/ 1076393 w 1836497"/>
                <a:gd name="connsiteY16" fmla="*/ 1292057 h 3132959"/>
                <a:gd name="connsiteX17" fmla="*/ 1278557 w 1836497"/>
                <a:gd name="connsiteY17" fmla="*/ 1554979 h 3132959"/>
                <a:gd name="connsiteX18" fmla="*/ 1278557 w 1836497"/>
                <a:gd name="connsiteY18" fmla="*/ 3028848 h 3132959"/>
                <a:gd name="connsiteX19" fmla="*/ 1382867 w 1836497"/>
                <a:gd name="connsiteY19" fmla="*/ 3132678 h 3132959"/>
                <a:gd name="connsiteX20" fmla="*/ 1383609 w 1836497"/>
                <a:gd name="connsiteY20" fmla="*/ 3132674 h 3132959"/>
                <a:gd name="connsiteX21" fmla="*/ 1734058 w 1836497"/>
                <a:gd name="connsiteY21" fmla="*/ 3132674 h 3132959"/>
                <a:gd name="connsiteX22" fmla="*/ 1836243 w 1836497"/>
                <a:gd name="connsiteY22" fmla="*/ 3031469 h 3132959"/>
                <a:gd name="connsiteX23" fmla="*/ 1836244 w 1836497"/>
                <a:gd name="connsiteY23" fmla="*/ 3031140 h 3132959"/>
                <a:gd name="connsiteX24" fmla="*/ 1836244 w 1836497"/>
                <a:gd name="connsiteY24" fmla="*/ 1418073 h 313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6497" h="3132959">
                  <a:moveTo>
                    <a:pt x="1836326" y="1418236"/>
                  </a:moveTo>
                  <a:cubicBezTo>
                    <a:pt x="1828138" y="1027661"/>
                    <a:pt x="1592404" y="877817"/>
                    <a:pt x="1255548" y="877817"/>
                  </a:cubicBezTo>
                  <a:cubicBezTo>
                    <a:pt x="977809" y="877817"/>
                    <a:pt x="685332" y="1043792"/>
                    <a:pt x="558581" y="1126656"/>
                  </a:cubicBezTo>
                  <a:lnTo>
                    <a:pt x="558581" y="50404"/>
                  </a:lnTo>
                  <a:cubicBezTo>
                    <a:pt x="558581" y="10445"/>
                    <a:pt x="549902" y="-281"/>
                    <a:pt x="531970" y="-281"/>
                  </a:cubicBezTo>
                  <a:cubicBezTo>
                    <a:pt x="520998" y="-281"/>
                    <a:pt x="511828" y="3895"/>
                    <a:pt x="496761" y="13229"/>
                  </a:cubicBezTo>
                  <a:cubicBezTo>
                    <a:pt x="348074" y="106050"/>
                    <a:pt x="192258" y="186930"/>
                    <a:pt x="30779" y="255108"/>
                  </a:cubicBezTo>
                  <a:cubicBezTo>
                    <a:pt x="12766" y="262641"/>
                    <a:pt x="893" y="269109"/>
                    <a:pt x="-171" y="304237"/>
                  </a:cubicBezTo>
                  <a:cubicBezTo>
                    <a:pt x="2531" y="359589"/>
                    <a:pt x="-171" y="2970466"/>
                    <a:pt x="-171" y="3029012"/>
                  </a:cubicBezTo>
                  <a:cubicBezTo>
                    <a:pt x="177" y="3086533"/>
                    <a:pt x="47088" y="3132881"/>
                    <a:pt x="104608" y="3132534"/>
                  </a:cubicBezTo>
                  <a:cubicBezTo>
                    <a:pt x="105163" y="3132530"/>
                    <a:pt x="105718" y="3132523"/>
                    <a:pt x="106274" y="3132510"/>
                  </a:cubicBezTo>
                  <a:lnTo>
                    <a:pt x="456722" y="3132510"/>
                  </a:lnTo>
                  <a:cubicBezTo>
                    <a:pt x="512660" y="3132826"/>
                    <a:pt x="558263" y="3087736"/>
                    <a:pt x="558580" y="3031797"/>
                  </a:cubicBezTo>
                  <a:cubicBezTo>
                    <a:pt x="558582" y="3031496"/>
                    <a:pt x="558582" y="3031196"/>
                    <a:pt x="558581" y="3030894"/>
                  </a:cubicBezTo>
                  <a:lnTo>
                    <a:pt x="558581" y="1576841"/>
                  </a:lnTo>
                  <a:cubicBezTo>
                    <a:pt x="558581" y="1509043"/>
                    <a:pt x="574957" y="1478010"/>
                    <a:pt x="605826" y="1459914"/>
                  </a:cubicBezTo>
                  <a:cubicBezTo>
                    <a:pt x="744449" y="1377541"/>
                    <a:pt x="934985" y="1292057"/>
                    <a:pt x="1076393" y="1292057"/>
                  </a:cubicBezTo>
                  <a:cubicBezTo>
                    <a:pt x="1227544" y="1292057"/>
                    <a:pt x="1278557" y="1397274"/>
                    <a:pt x="1278557" y="1554979"/>
                  </a:cubicBezTo>
                  <a:cubicBezTo>
                    <a:pt x="1278557" y="2154188"/>
                    <a:pt x="1278557" y="2972431"/>
                    <a:pt x="1278557" y="3028848"/>
                  </a:cubicBezTo>
                  <a:cubicBezTo>
                    <a:pt x="1278689" y="3086325"/>
                    <a:pt x="1325391" y="3132811"/>
                    <a:pt x="1382867" y="3132678"/>
                  </a:cubicBezTo>
                  <a:cubicBezTo>
                    <a:pt x="1383114" y="3132678"/>
                    <a:pt x="1383362" y="3132676"/>
                    <a:pt x="1383609" y="3132674"/>
                  </a:cubicBezTo>
                  <a:lnTo>
                    <a:pt x="1734058" y="3132674"/>
                  </a:lnTo>
                  <a:cubicBezTo>
                    <a:pt x="1790221" y="3132945"/>
                    <a:pt x="1835972" y="3087634"/>
                    <a:pt x="1836243" y="3031469"/>
                  </a:cubicBezTo>
                  <a:cubicBezTo>
                    <a:pt x="1836244" y="3031360"/>
                    <a:pt x="1836244" y="3031250"/>
                    <a:pt x="1836244" y="3031140"/>
                  </a:cubicBezTo>
                  <a:cubicBezTo>
                    <a:pt x="1836244" y="2975461"/>
                    <a:pt x="1836244" y="1983465"/>
                    <a:pt x="1836244" y="1418073"/>
                  </a:cubicBezTo>
                </a:path>
              </a:pathLst>
            </a:custGeom>
            <a:solidFill>
              <a:srgbClr val="007FC8"/>
            </a:solidFill>
            <a:ln w="8188" cap="flat">
              <a:noFill/>
              <a:prstDash val="solid"/>
              <a:miter/>
            </a:ln>
          </p:spPr>
          <p:txBody>
            <a:bodyPr rtlCol="0" anchor="ctr"/>
            <a:lstStyle/>
            <a:p>
              <a:endParaRPr lang="en-GB"/>
            </a:p>
          </p:txBody>
        </p:sp>
      </p:grpSp>
    </p:spTree>
    <p:extLst>
      <p:ext uri="{BB962C8B-B14F-4D97-AF65-F5344CB8AC3E}">
        <p14:creationId xmlns:p14="http://schemas.microsoft.com/office/powerpoint/2010/main" val="3122951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solidFill>
          <a:schemeClr val="accent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5F37EAFD-2458-1340-A410-92AFBB4069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717032"/>
            <a:ext cx="12000656" cy="4159543"/>
          </a:xfrm>
          <a:prstGeom prst="rect">
            <a:avLst/>
          </a:prstGeom>
        </p:spPr>
      </p:pic>
      <p:sp>
        <p:nvSpPr>
          <p:cNvPr id="3" name="Content Placeholder 2">
            <a:extLst>
              <a:ext uri="{FF2B5EF4-FFF2-40B4-BE49-F238E27FC236}">
                <a16:creationId xmlns:a16="http://schemas.microsoft.com/office/drawing/2014/main" id="{388179B8-A0E9-CD48-B766-97BEAFFF52CA}"/>
              </a:ext>
            </a:extLst>
          </p:cNvPr>
          <p:cNvSpPr>
            <a:spLocks noGrp="1"/>
          </p:cNvSpPr>
          <p:nvPr>
            <p:ph idx="1" hasCustomPrompt="1"/>
          </p:nvPr>
        </p:nvSpPr>
        <p:spPr>
          <a:xfrm>
            <a:off x="395430" y="482600"/>
            <a:ext cx="11430570" cy="5413625"/>
          </a:xfrm>
        </p:spPr>
        <p:txBody>
          <a:bodyPr anchor="ctr">
            <a:normAutofit/>
          </a:bodyPr>
          <a:lstStyle>
            <a:lvl1pPr marL="0" indent="0" algn="ctr">
              <a:buNone/>
              <a:defRPr sz="2800" b="1" i="0">
                <a:solidFill>
                  <a:schemeClr val="bg1"/>
                </a:solidFill>
                <a:latin typeface="Roboto Slab" pitchFamily="2" charset="0"/>
                <a:ea typeface="Roboto Slab" pitchFamily="2" charset="0"/>
                <a:cs typeface="Poppins Light" pitchFamily="2" charset="77"/>
              </a:defRPr>
            </a:lvl1pPr>
            <a:lvl2pPr algn="ctr">
              <a:defRPr b="0" i="0">
                <a:latin typeface="Poppins Light" pitchFamily="2" charset="77"/>
                <a:cs typeface="Poppins Light" pitchFamily="2" charset="77"/>
              </a:defRPr>
            </a:lvl2pPr>
            <a:lvl3pPr algn="ctr">
              <a:defRPr b="0" i="0">
                <a:latin typeface="Poppins Light" pitchFamily="2" charset="77"/>
                <a:cs typeface="Poppins Light" pitchFamily="2" charset="77"/>
              </a:defRPr>
            </a:lvl3pPr>
            <a:lvl4pPr>
              <a:defRPr b="0" i="0">
                <a:latin typeface="Poppins Light" pitchFamily="2" charset="77"/>
                <a:cs typeface="Poppins Light" pitchFamily="2" charset="77"/>
              </a:defRPr>
            </a:lvl4pPr>
            <a:lvl5pPr>
              <a:defRPr b="0" i="0">
                <a:latin typeface="Poppins Light" pitchFamily="2" charset="77"/>
                <a:cs typeface="Poppins Light" pitchFamily="2" charset="77"/>
              </a:defRPr>
            </a:lvl5pPr>
          </a:lstStyle>
          <a:p>
            <a:pPr lvl="0"/>
            <a:r>
              <a:rPr lang="en-GB" dirty="0"/>
              <a:t>Click to add a quotation or statement</a:t>
            </a:r>
          </a:p>
        </p:txBody>
      </p:sp>
      <p:sp>
        <p:nvSpPr>
          <p:cNvPr id="4" name="Date Placeholder 3">
            <a:extLst>
              <a:ext uri="{FF2B5EF4-FFF2-40B4-BE49-F238E27FC236}">
                <a16:creationId xmlns:a16="http://schemas.microsoft.com/office/drawing/2014/main" id="{A07B13C9-915C-E843-8DF1-3552102BC173}"/>
              </a:ext>
            </a:extLst>
          </p:cNvPr>
          <p:cNvSpPr>
            <a:spLocks noGrp="1"/>
          </p:cNvSpPr>
          <p:nvPr>
            <p:ph type="dt" sz="half" idx="10"/>
          </p:nvPr>
        </p:nvSpPr>
        <p:spPr/>
        <p:txBody>
          <a:bodyPr/>
          <a:lstStyle/>
          <a:p>
            <a:fld id="{C43696DC-2732-C94F-A867-B9384F087C1D}" type="datetime1">
              <a:rPr lang="en-GB" smtClean="0"/>
              <a:t>27/07/2022</a:t>
            </a:fld>
            <a:endParaRPr lang="en-GB" dirty="0"/>
          </a:p>
        </p:txBody>
      </p:sp>
      <p:sp>
        <p:nvSpPr>
          <p:cNvPr id="5" name="Footer Placeholder 4">
            <a:extLst>
              <a:ext uri="{FF2B5EF4-FFF2-40B4-BE49-F238E27FC236}">
                <a16:creationId xmlns:a16="http://schemas.microsoft.com/office/drawing/2014/main" id="{4BE4156A-790B-EF48-B819-FFF7984F088C}"/>
              </a:ext>
            </a:extLst>
          </p:cNvPr>
          <p:cNvSpPr>
            <a:spLocks noGrp="1"/>
          </p:cNvSpPr>
          <p:nvPr>
            <p:ph type="ftr" sz="quarter" idx="11"/>
          </p:nvPr>
        </p:nvSpPr>
        <p:spPr/>
        <p:txBody>
          <a:bodyPr/>
          <a:lstStyle/>
          <a:p>
            <a:endParaRPr lang="en-GB" dirty="0"/>
          </a:p>
        </p:txBody>
      </p:sp>
      <p:grpSp>
        <p:nvGrpSpPr>
          <p:cNvPr id="25" name="Group 24">
            <a:extLst>
              <a:ext uri="{FF2B5EF4-FFF2-40B4-BE49-F238E27FC236}">
                <a16:creationId xmlns:a16="http://schemas.microsoft.com/office/drawing/2014/main" id="{6B5773C0-9470-264B-8DB2-F0B59B8CEEEA}"/>
              </a:ext>
            </a:extLst>
          </p:cNvPr>
          <p:cNvGrpSpPr/>
          <p:nvPr userDrawn="1"/>
        </p:nvGrpSpPr>
        <p:grpSpPr>
          <a:xfrm>
            <a:off x="10835795" y="6288957"/>
            <a:ext cx="1023175" cy="348334"/>
            <a:chOff x="0" y="1353270"/>
            <a:chExt cx="12194374" cy="4151510"/>
          </a:xfrm>
          <a:solidFill>
            <a:schemeClr val="bg1"/>
          </a:solidFill>
        </p:grpSpPr>
        <p:sp>
          <p:nvSpPr>
            <p:cNvPr id="26" name="Freeform 25">
              <a:extLst>
                <a:ext uri="{FF2B5EF4-FFF2-40B4-BE49-F238E27FC236}">
                  <a16:creationId xmlns:a16="http://schemas.microsoft.com/office/drawing/2014/main" id="{619CA093-C44F-5C4B-9EEB-78D19465A8AE}"/>
                </a:ext>
              </a:extLst>
            </p:cNvPr>
            <p:cNvSpPr/>
            <p:nvPr/>
          </p:nvSpPr>
          <p:spPr>
            <a:xfrm>
              <a:off x="7408127" y="3166569"/>
              <a:ext cx="941960" cy="2268843"/>
            </a:xfrm>
            <a:custGeom>
              <a:avLst/>
              <a:gdLst>
                <a:gd name="connsiteX0" fmla="*/ 915833 w 941960"/>
                <a:gd name="connsiteY0" fmla="*/ 214494 h 2268843"/>
                <a:gd name="connsiteX1" fmla="*/ 562354 w 941960"/>
                <a:gd name="connsiteY1" fmla="*/ 2143871 h 2268843"/>
                <a:gd name="connsiteX2" fmla="*/ 417754 w 941960"/>
                <a:gd name="connsiteY2" fmla="*/ 2267513 h 2268843"/>
                <a:gd name="connsiteX3" fmla="*/ 117416 w 941960"/>
                <a:gd name="connsiteY3" fmla="*/ 2267513 h 2268843"/>
                <a:gd name="connsiteX4" fmla="*/ 5404 w 941960"/>
                <a:gd name="connsiteY4" fmla="*/ 2128314 h 2268843"/>
                <a:gd name="connsiteX5" fmla="*/ 342424 w 941960"/>
                <a:gd name="connsiteY5" fmla="*/ 231608 h 2268843"/>
                <a:gd name="connsiteX6" fmla="*/ 854177 w 941960"/>
                <a:gd name="connsiteY6" fmla="*/ 16832 h 2268843"/>
                <a:gd name="connsiteX7" fmla="*/ 907563 w 941960"/>
                <a:gd name="connsiteY7" fmla="*/ -281 h 2268843"/>
                <a:gd name="connsiteX8" fmla="*/ 941789 w 941960"/>
                <a:gd name="connsiteY8" fmla="*/ 43034 h 2268843"/>
                <a:gd name="connsiteX9" fmla="*/ 915833 w 941960"/>
                <a:gd name="connsiteY9" fmla="*/ 214986 h 226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1960" h="2268843">
                  <a:moveTo>
                    <a:pt x="915833" y="214494"/>
                  </a:moveTo>
                  <a:cubicBezTo>
                    <a:pt x="797270" y="872250"/>
                    <a:pt x="681491" y="1486362"/>
                    <a:pt x="562354" y="2143871"/>
                  </a:cubicBezTo>
                  <a:cubicBezTo>
                    <a:pt x="547043" y="2227718"/>
                    <a:pt x="498815" y="2266693"/>
                    <a:pt x="417754" y="2267513"/>
                  </a:cubicBezTo>
                  <a:cubicBezTo>
                    <a:pt x="317451" y="2268331"/>
                    <a:pt x="217147" y="2269396"/>
                    <a:pt x="117416" y="2267513"/>
                  </a:cubicBezTo>
                  <a:cubicBezTo>
                    <a:pt x="14083" y="2265466"/>
                    <a:pt x="-13592" y="2232140"/>
                    <a:pt x="5404" y="2128314"/>
                  </a:cubicBezTo>
                  <a:cubicBezTo>
                    <a:pt x="63948" y="1801279"/>
                    <a:pt x="291986" y="521468"/>
                    <a:pt x="342424" y="231608"/>
                  </a:cubicBezTo>
                  <a:cubicBezTo>
                    <a:pt x="528129" y="166103"/>
                    <a:pt x="686322" y="105347"/>
                    <a:pt x="854177" y="16832"/>
                  </a:cubicBezTo>
                  <a:cubicBezTo>
                    <a:pt x="870387" y="7028"/>
                    <a:pt x="888673" y="1166"/>
                    <a:pt x="907563" y="-281"/>
                  </a:cubicBezTo>
                  <a:cubicBezTo>
                    <a:pt x="933683" y="-281"/>
                    <a:pt x="941789" y="16095"/>
                    <a:pt x="941789" y="43034"/>
                  </a:cubicBezTo>
                  <a:cubicBezTo>
                    <a:pt x="941789" y="72512"/>
                    <a:pt x="920419" y="189439"/>
                    <a:pt x="915833" y="214986"/>
                  </a:cubicBezTo>
                </a:path>
              </a:pathLst>
            </a:custGeom>
            <a:grpFill/>
            <a:ln w="8188"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A59E1C61-0F9A-B24E-A160-63274B69AEA8}"/>
                </a:ext>
              </a:extLst>
            </p:cNvPr>
            <p:cNvSpPr/>
            <p:nvPr/>
          </p:nvSpPr>
          <p:spPr>
            <a:xfrm>
              <a:off x="9106311" y="1353270"/>
              <a:ext cx="1227083" cy="741558"/>
            </a:xfrm>
            <a:custGeom>
              <a:avLst/>
              <a:gdLst>
                <a:gd name="connsiteX0" fmla="*/ 1226832 w 1227083"/>
                <a:gd name="connsiteY0" fmla="*/ 365105 h 741558"/>
                <a:gd name="connsiteX1" fmla="*/ 1226832 w 1227083"/>
                <a:gd name="connsiteY1" fmla="*/ 365105 h 741558"/>
                <a:gd name="connsiteX2" fmla="*/ 1219135 w 1227083"/>
                <a:gd name="connsiteY2" fmla="*/ 346436 h 741558"/>
                <a:gd name="connsiteX3" fmla="*/ 883916 w 1227083"/>
                <a:gd name="connsiteY3" fmla="*/ 5399 h 741558"/>
                <a:gd name="connsiteX4" fmla="*/ 854685 w 1227083"/>
                <a:gd name="connsiteY4" fmla="*/ 4826 h 741558"/>
                <a:gd name="connsiteX5" fmla="*/ 21797 w 1227083"/>
                <a:gd name="connsiteY5" fmla="*/ 349302 h 741558"/>
                <a:gd name="connsiteX6" fmla="*/ 835 w 1227083"/>
                <a:gd name="connsiteY6" fmla="*/ 369527 h 741558"/>
                <a:gd name="connsiteX7" fmla="*/ 16 w 1227083"/>
                <a:gd name="connsiteY7" fmla="*/ 373949 h 741558"/>
                <a:gd name="connsiteX8" fmla="*/ 13853 w 1227083"/>
                <a:gd name="connsiteY8" fmla="*/ 394092 h 741558"/>
                <a:gd name="connsiteX9" fmla="*/ 721548 w 1227083"/>
                <a:gd name="connsiteY9" fmla="*/ 734473 h 741558"/>
                <a:gd name="connsiteX10" fmla="*/ 761096 w 1227083"/>
                <a:gd name="connsiteY10" fmla="*/ 733737 h 741558"/>
                <a:gd name="connsiteX11" fmla="*/ 1210210 w 1227083"/>
                <a:gd name="connsiteY11" fmla="*/ 396957 h 741558"/>
                <a:gd name="connsiteX12" fmla="*/ 1224539 w 1227083"/>
                <a:gd name="connsiteY12" fmla="*/ 378370 h 741558"/>
                <a:gd name="connsiteX13" fmla="*/ 1224539 w 1227083"/>
                <a:gd name="connsiteY13" fmla="*/ 378370 h 741558"/>
                <a:gd name="connsiteX14" fmla="*/ 1226258 w 1227083"/>
                <a:gd name="connsiteY14" fmla="*/ 371738 h 741558"/>
                <a:gd name="connsiteX15" fmla="*/ 1226913 w 1227083"/>
                <a:gd name="connsiteY15" fmla="*/ 365106 h 74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83" h="741558">
                  <a:moveTo>
                    <a:pt x="1226832" y="365105"/>
                  </a:moveTo>
                  <a:lnTo>
                    <a:pt x="1226832" y="365105"/>
                  </a:lnTo>
                  <a:cubicBezTo>
                    <a:pt x="1226685" y="358140"/>
                    <a:pt x="1223940" y="351481"/>
                    <a:pt x="1219135" y="346436"/>
                  </a:cubicBezTo>
                  <a:lnTo>
                    <a:pt x="883916" y="5399"/>
                  </a:lnTo>
                  <a:cubicBezTo>
                    <a:pt x="875638" y="-1952"/>
                    <a:pt x="863244" y="-2195"/>
                    <a:pt x="854685" y="4826"/>
                  </a:cubicBezTo>
                  <a:cubicBezTo>
                    <a:pt x="641796" y="156635"/>
                    <a:pt x="291020" y="285271"/>
                    <a:pt x="21797" y="349302"/>
                  </a:cubicBezTo>
                  <a:cubicBezTo>
                    <a:pt x="11613" y="351661"/>
                    <a:pt x="3556" y="359435"/>
                    <a:pt x="835" y="369527"/>
                  </a:cubicBezTo>
                  <a:cubicBezTo>
                    <a:pt x="443" y="370977"/>
                    <a:pt x="169" y="372455"/>
                    <a:pt x="16" y="373949"/>
                  </a:cubicBezTo>
                  <a:cubicBezTo>
                    <a:pt x="-1327" y="383244"/>
                    <a:pt x="4696" y="392011"/>
                    <a:pt x="13853" y="394092"/>
                  </a:cubicBezTo>
                  <a:cubicBezTo>
                    <a:pt x="258431" y="457632"/>
                    <a:pt x="560980" y="584466"/>
                    <a:pt x="721548" y="734473"/>
                  </a:cubicBezTo>
                  <a:cubicBezTo>
                    <a:pt x="733177" y="743816"/>
                    <a:pt x="749823" y="743506"/>
                    <a:pt x="761096" y="733737"/>
                  </a:cubicBezTo>
                  <a:lnTo>
                    <a:pt x="1210210" y="396957"/>
                  </a:lnTo>
                  <a:cubicBezTo>
                    <a:pt x="1216675" y="392269"/>
                    <a:pt x="1221649" y="385815"/>
                    <a:pt x="1224539" y="378370"/>
                  </a:cubicBezTo>
                  <a:lnTo>
                    <a:pt x="1224539" y="378370"/>
                  </a:lnTo>
                  <a:cubicBezTo>
                    <a:pt x="1225350" y="376228"/>
                    <a:pt x="1225927" y="374004"/>
                    <a:pt x="1226258" y="371738"/>
                  </a:cubicBezTo>
                  <a:cubicBezTo>
                    <a:pt x="1226679" y="369552"/>
                    <a:pt x="1226898" y="367332"/>
                    <a:pt x="1226913" y="365106"/>
                  </a:cubicBezTo>
                </a:path>
              </a:pathLst>
            </a:custGeom>
            <a:grpFill/>
            <a:ln w="8188"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9F3DD0D9-98CA-554C-9951-2480B933698E}"/>
                </a:ext>
              </a:extLst>
            </p:cNvPr>
            <p:cNvSpPr/>
            <p:nvPr/>
          </p:nvSpPr>
          <p:spPr>
            <a:xfrm>
              <a:off x="8959018" y="2212437"/>
              <a:ext cx="1227483" cy="741574"/>
            </a:xfrm>
            <a:custGeom>
              <a:avLst/>
              <a:gdLst>
                <a:gd name="connsiteX0" fmla="*/ 1227312 w 1227483"/>
                <a:gd name="connsiteY0" fmla="*/ 365122 h 741574"/>
                <a:gd name="connsiteX1" fmla="*/ 1227312 w 1227483"/>
                <a:gd name="connsiteY1" fmla="*/ 365122 h 741574"/>
                <a:gd name="connsiteX2" fmla="*/ 1219124 w 1227483"/>
                <a:gd name="connsiteY2" fmla="*/ 346453 h 741574"/>
                <a:gd name="connsiteX3" fmla="*/ 883824 w 1227483"/>
                <a:gd name="connsiteY3" fmla="*/ 5416 h 741574"/>
                <a:gd name="connsiteX4" fmla="*/ 854674 w 1227483"/>
                <a:gd name="connsiteY4" fmla="*/ 4843 h 741574"/>
                <a:gd name="connsiteX5" fmla="*/ 21787 w 1227483"/>
                <a:gd name="connsiteY5" fmla="*/ 349319 h 741574"/>
                <a:gd name="connsiteX6" fmla="*/ 825 w 1227483"/>
                <a:gd name="connsiteY6" fmla="*/ 369462 h 741574"/>
                <a:gd name="connsiteX7" fmla="*/ 6 w 1227483"/>
                <a:gd name="connsiteY7" fmla="*/ 373965 h 741574"/>
                <a:gd name="connsiteX8" fmla="*/ 13843 w 1227483"/>
                <a:gd name="connsiteY8" fmla="*/ 394108 h 741574"/>
                <a:gd name="connsiteX9" fmla="*/ 721538 w 1227483"/>
                <a:gd name="connsiteY9" fmla="*/ 734490 h 741574"/>
                <a:gd name="connsiteX10" fmla="*/ 761086 w 1227483"/>
                <a:gd name="connsiteY10" fmla="*/ 733753 h 741574"/>
                <a:gd name="connsiteX11" fmla="*/ 1210364 w 1227483"/>
                <a:gd name="connsiteY11" fmla="*/ 396974 h 741574"/>
                <a:gd name="connsiteX12" fmla="*/ 1224611 w 1227483"/>
                <a:gd name="connsiteY12" fmla="*/ 378387 h 741574"/>
                <a:gd name="connsiteX13" fmla="*/ 1224611 w 1227483"/>
                <a:gd name="connsiteY13" fmla="*/ 378387 h 741574"/>
                <a:gd name="connsiteX14" fmla="*/ 1226248 w 1227483"/>
                <a:gd name="connsiteY14" fmla="*/ 371673 h 741574"/>
                <a:gd name="connsiteX15" fmla="*/ 1226903 w 1227483"/>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483" h="741574">
                  <a:moveTo>
                    <a:pt x="1227312" y="365122"/>
                  </a:moveTo>
                  <a:lnTo>
                    <a:pt x="1227312" y="365122"/>
                  </a:lnTo>
                  <a:cubicBezTo>
                    <a:pt x="1227058" y="358084"/>
                    <a:pt x="1224130" y="351408"/>
                    <a:pt x="1219124" y="346453"/>
                  </a:cubicBezTo>
                  <a:lnTo>
                    <a:pt x="883824" y="5416"/>
                  </a:lnTo>
                  <a:cubicBezTo>
                    <a:pt x="875586" y="-1957"/>
                    <a:pt x="863196" y="-2201"/>
                    <a:pt x="854674" y="4843"/>
                  </a:cubicBezTo>
                  <a:cubicBezTo>
                    <a:pt x="641786" y="156570"/>
                    <a:pt x="291092" y="285206"/>
                    <a:pt x="21787" y="349319"/>
                  </a:cubicBezTo>
                  <a:cubicBezTo>
                    <a:pt x="11625" y="351664"/>
                    <a:pt x="3572" y="359401"/>
                    <a:pt x="825" y="369462"/>
                  </a:cubicBezTo>
                  <a:cubicBezTo>
                    <a:pt x="441" y="370941"/>
                    <a:pt x="167" y="372446"/>
                    <a:pt x="6" y="373965"/>
                  </a:cubicBezTo>
                  <a:cubicBezTo>
                    <a:pt x="-1296" y="383251"/>
                    <a:pt x="4710" y="391993"/>
                    <a:pt x="13843" y="394108"/>
                  </a:cubicBezTo>
                  <a:cubicBezTo>
                    <a:pt x="258421" y="457567"/>
                    <a:pt x="560969" y="584483"/>
                    <a:pt x="721538" y="734490"/>
                  </a:cubicBezTo>
                  <a:cubicBezTo>
                    <a:pt x="733167" y="743833"/>
                    <a:pt x="749813" y="743522"/>
                    <a:pt x="761086" y="733753"/>
                  </a:cubicBezTo>
                  <a:lnTo>
                    <a:pt x="1210364" y="396974"/>
                  </a:lnTo>
                  <a:cubicBezTo>
                    <a:pt x="1216789" y="392264"/>
                    <a:pt x="1221732" y="385815"/>
                    <a:pt x="1224611" y="378387"/>
                  </a:cubicBezTo>
                  <a:lnTo>
                    <a:pt x="1224611" y="378387"/>
                  </a:lnTo>
                  <a:cubicBezTo>
                    <a:pt x="1225396" y="376215"/>
                    <a:pt x="1225945" y="373963"/>
                    <a:pt x="1226248" y="371673"/>
                  </a:cubicBezTo>
                  <a:cubicBezTo>
                    <a:pt x="1226705" y="369520"/>
                    <a:pt x="1226925" y="367323"/>
                    <a:pt x="1226903" y="365122"/>
                  </a:cubicBezTo>
                </a:path>
              </a:pathLst>
            </a:custGeom>
            <a:grpFill/>
            <a:ln w="8188"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E704688C-F47A-FF46-A6EB-9F0661AD6ABE}"/>
                </a:ext>
              </a:extLst>
            </p:cNvPr>
            <p:cNvSpPr/>
            <p:nvPr/>
          </p:nvSpPr>
          <p:spPr>
            <a:xfrm>
              <a:off x="7764610" y="1353279"/>
              <a:ext cx="1227338" cy="741548"/>
            </a:xfrm>
            <a:custGeom>
              <a:avLst/>
              <a:gdLst>
                <a:gd name="connsiteX0" fmla="*/ 1227167 w 1227338"/>
                <a:gd name="connsiteY0" fmla="*/ 365096 h 741548"/>
                <a:gd name="connsiteX1" fmla="*/ 1227167 w 1227338"/>
                <a:gd name="connsiteY1" fmla="*/ 365096 h 741548"/>
                <a:gd name="connsiteX2" fmla="*/ 1219552 w 1227338"/>
                <a:gd name="connsiteY2" fmla="*/ 346427 h 741548"/>
                <a:gd name="connsiteX3" fmla="*/ 883842 w 1227338"/>
                <a:gd name="connsiteY3" fmla="*/ 5390 h 741548"/>
                <a:gd name="connsiteX4" fmla="*/ 854692 w 1227338"/>
                <a:gd name="connsiteY4" fmla="*/ 4817 h 741548"/>
                <a:gd name="connsiteX5" fmla="*/ 21804 w 1227338"/>
                <a:gd name="connsiteY5" fmla="*/ 349293 h 741548"/>
                <a:gd name="connsiteX6" fmla="*/ 842 w 1227338"/>
                <a:gd name="connsiteY6" fmla="*/ 369518 h 741548"/>
                <a:gd name="connsiteX7" fmla="*/ 24 w 1227338"/>
                <a:gd name="connsiteY7" fmla="*/ 373940 h 741548"/>
                <a:gd name="connsiteX8" fmla="*/ 13943 w 1227338"/>
                <a:gd name="connsiteY8" fmla="*/ 394082 h 741548"/>
                <a:gd name="connsiteX9" fmla="*/ 721555 w 1227338"/>
                <a:gd name="connsiteY9" fmla="*/ 734464 h 741548"/>
                <a:gd name="connsiteX10" fmla="*/ 761103 w 1227338"/>
                <a:gd name="connsiteY10" fmla="*/ 733727 h 741548"/>
                <a:gd name="connsiteX11" fmla="*/ 1210299 w 1227338"/>
                <a:gd name="connsiteY11" fmla="*/ 396948 h 741548"/>
                <a:gd name="connsiteX12" fmla="*/ 1224464 w 1227338"/>
                <a:gd name="connsiteY12" fmla="*/ 378361 h 741548"/>
                <a:gd name="connsiteX13" fmla="*/ 1224464 w 1227338"/>
                <a:gd name="connsiteY13" fmla="*/ 378361 h 741548"/>
                <a:gd name="connsiteX14" fmla="*/ 1226102 w 1227338"/>
                <a:gd name="connsiteY14" fmla="*/ 371729 h 741548"/>
                <a:gd name="connsiteX15" fmla="*/ 1226756 w 1227338"/>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8" h="741548">
                  <a:moveTo>
                    <a:pt x="1227167" y="365096"/>
                  </a:moveTo>
                  <a:lnTo>
                    <a:pt x="1227167" y="365096"/>
                  </a:lnTo>
                  <a:cubicBezTo>
                    <a:pt x="1227083" y="358134"/>
                    <a:pt x="1224362" y="351462"/>
                    <a:pt x="1219552" y="346427"/>
                  </a:cubicBezTo>
                  <a:lnTo>
                    <a:pt x="883842" y="5390"/>
                  </a:lnTo>
                  <a:cubicBezTo>
                    <a:pt x="875591" y="-1949"/>
                    <a:pt x="863226" y="-2192"/>
                    <a:pt x="854692" y="4817"/>
                  </a:cubicBezTo>
                  <a:cubicBezTo>
                    <a:pt x="641803" y="156626"/>
                    <a:pt x="291027" y="285262"/>
                    <a:pt x="21804" y="349293"/>
                  </a:cubicBezTo>
                  <a:cubicBezTo>
                    <a:pt x="11630" y="351668"/>
                    <a:pt x="3580" y="359435"/>
                    <a:pt x="842" y="369518"/>
                  </a:cubicBezTo>
                  <a:cubicBezTo>
                    <a:pt x="412" y="370958"/>
                    <a:pt x="137" y="372441"/>
                    <a:pt x="24" y="373940"/>
                  </a:cubicBezTo>
                  <a:cubicBezTo>
                    <a:pt x="-1356" y="383270"/>
                    <a:pt x="4728" y="392074"/>
                    <a:pt x="13943" y="394082"/>
                  </a:cubicBezTo>
                  <a:cubicBezTo>
                    <a:pt x="258521" y="457623"/>
                    <a:pt x="560987" y="584457"/>
                    <a:pt x="721555" y="734464"/>
                  </a:cubicBezTo>
                  <a:cubicBezTo>
                    <a:pt x="733185" y="743807"/>
                    <a:pt x="749831" y="743496"/>
                    <a:pt x="761103" y="733727"/>
                  </a:cubicBezTo>
                  <a:lnTo>
                    <a:pt x="1210299" y="396948"/>
                  </a:lnTo>
                  <a:cubicBezTo>
                    <a:pt x="1216726" y="392260"/>
                    <a:pt x="1221649" y="385801"/>
                    <a:pt x="1224464" y="378361"/>
                  </a:cubicBezTo>
                  <a:lnTo>
                    <a:pt x="1224464" y="378361"/>
                  </a:lnTo>
                  <a:cubicBezTo>
                    <a:pt x="1225212" y="376205"/>
                    <a:pt x="1225760" y="373985"/>
                    <a:pt x="1226102" y="371729"/>
                  </a:cubicBezTo>
                  <a:cubicBezTo>
                    <a:pt x="1226562" y="369549"/>
                    <a:pt x="1226782" y="367325"/>
                    <a:pt x="1226756" y="365096"/>
                  </a:cubicBezTo>
                </a:path>
              </a:pathLst>
            </a:custGeom>
            <a:grpFill/>
            <a:ln w="8188"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BBA46A3F-7332-C045-919A-3F2E58EEAB41}"/>
                </a:ext>
              </a:extLst>
            </p:cNvPr>
            <p:cNvSpPr/>
            <p:nvPr/>
          </p:nvSpPr>
          <p:spPr>
            <a:xfrm>
              <a:off x="7620111" y="2212437"/>
              <a:ext cx="1227317" cy="741574"/>
            </a:xfrm>
            <a:custGeom>
              <a:avLst/>
              <a:gdLst>
                <a:gd name="connsiteX0" fmla="*/ 1227147 w 1227317"/>
                <a:gd name="connsiteY0" fmla="*/ 365122 h 741574"/>
                <a:gd name="connsiteX1" fmla="*/ 1227147 w 1227317"/>
                <a:gd name="connsiteY1" fmla="*/ 365122 h 741574"/>
                <a:gd name="connsiteX2" fmla="*/ 1219532 w 1227317"/>
                <a:gd name="connsiteY2" fmla="*/ 346453 h 741574"/>
                <a:gd name="connsiteX3" fmla="*/ 883822 w 1227317"/>
                <a:gd name="connsiteY3" fmla="*/ 5416 h 741574"/>
                <a:gd name="connsiteX4" fmla="*/ 854672 w 1227317"/>
                <a:gd name="connsiteY4" fmla="*/ 4843 h 741574"/>
                <a:gd name="connsiteX5" fmla="*/ 21784 w 1227317"/>
                <a:gd name="connsiteY5" fmla="*/ 349319 h 741574"/>
                <a:gd name="connsiteX6" fmla="*/ 822 w 1227317"/>
                <a:gd name="connsiteY6" fmla="*/ 369462 h 741574"/>
                <a:gd name="connsiteX7" fmla="*/ 4 w 1227317"/>
                <a:gd name="connsiteY7" fmla="*/ 373965 h 741574"/>
                <a:gd name="connsiteX8" fmla="*/ 13923 w 1227317"/>
                <a:gd name="connsiteY8" fmla="*/ 394108 h 741574"/>
                <a:gd name="connsiteX9" fmla="*/ 721535 w 1227317"/>
                <a:gd name="connsiteY9" fmla="*/ 734490 h 741574"/>
                <a:gd name="connsiteX10" fmla="*/ 761083 w 1227317"/>
                <a:gd name="connsiteY10" fmla="*/ 733753 h 741574"/>
                <a:gd name="connsiteX11" fmla="*/ 1210279 w 1227317"/>
                <a:gd name="connsiteY11" fmla="*/ 396974 h 741574"/>
                <a:gd name="connsiteX12" fmla="*/ 1224526 w 1227317"/>
                <a:gd name="connsiteY12" fmla="*/ 378387 h 741574"/>
                <a:gd name="connsiteX13" fmla="*/ 1224526 w 1227317"/>
                <a:gd name="connsiteY13" fmla="*/ 378387 h 741574"/>
                <a:gd name="connsiteX14" fmla="*/ 1226164 w 1227317"/>
                <a:gd name="connsiteY14" fmla="*/ 371673 h 741574"/>
                <a:gd name="connsiteX15" fmla="*/ 1226818 w 1227317"/>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17" h="741574">
                  <a:moveTo>
                    <a:pt x="1227147" y="365122"/>
                  </a:moveTo>
                  <a:lnTo>
                    <a:pt x="1227147" y="365122"/>
                  </a:lnTo>
                  <a:cubicBezTo>
                    <a:pt x="1227104" y="358152"/>
                    <a:pt x="1224376" y="351466"/>
                    <a:pt x="1219532" y="346453"/>
                  </a:cubicBezTo>
                  <a:lnTo>
                    <a:pt x="883822" y="5416"/>
                  </a:lnTo>
                  <a:cubicBezTo>
                    <a:pt x="875584" y="-1957"/>
                    <a:pt x="863194" y="-2201"/>
                    <a:pt x="854672" y="4843"/>
                  </a:cubicBezTo>
                  <a:cubicBezTo>
                    <a:pt x="641784" y="156570"/>
                    <a:pt x="291007" y="285206"/>
                    <a:pt x="21784" y="349319"/>
                  </a:cubicBezTo>
                  <a:cubicBezTo>
                    <a:pt x="11622" y="351664"/>
                    <a:pt x="3570" y="359401"/>
                    <a:pt x="822" y="369462"/>
                  </a:cubicBezTo>
                  <a:cubicBezTo>
                    <a:pt x="438" y="370941"/>
                    <a:pt x="165" y="372446"/>
                    <a:pt x="4" y="373965"/>
                  </a:cubicBezTo>
                  <a:cubicBezTo>
                    <a:pt x="-1293" y="383276"/>
                    <a:pt x="4756" y="392029"/>
                    <a:pt x="13923" y="394108"/>
                  </a:cubicBezTo>
                  <a:cubicBezTo>
                    <a:pt x="258501" y="457567"/>
                    <a:pt x="560968" y="584483"/>
                    <a:pt x="721535" y="734490"/>
                  </a:cubicBezTo>
                  <a:cubicBezTo>
                    <a:pt x="733165" y="743833"/>
                    <a:pt x="749811" y="743522"/>
                    <a:pt x="761083" y="733753"/>
                  </a:cubicBezTo>
                  <a:lnTo>
                    <a:pt x="1210279" y="396974"/>
                  </a:lnTo>
                  <a:cubicBezTo>
                    <a:pt x="1216657" y="392217"/>
                    <a:pt x="1221589" y="385782"/>
                    <a:pt x="1224526" y="378387"/>
                  </a:cubicBezTo>
                  <a:lnTo>
                    <a:pt x="1224526" y="378387"/>
                  </a:lnTo>
                  <a:cubicBezTo>
                    <a:pt x="1225274" y="376203"/>
                    <a:pt x="1225822" y="373956"/>
                    <a:pt x="1226164" y="371673"/>
                  </a:cubicBezTo>
                  <a:cubicBezTo>
                    <a:pt x="1226620" y="369520"/>
                    <a:pt x="1226840" y="367323"/>
                    <a:pt x="1226818" y="365122"/>
                  </a:cubicBezTo>
                </a:path>
              </a:pathLst>
            </a:custGeom>
            <a:grpFill/>
            <a:ln w="8188" cap="flat">
              <a:no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1836CB03-2DBE-F44A-8E43-F5D114F2471C}"/>
                </a:ext>
              </a:extLst>
            </p:cNvPr>
            <p:cNvSpPr/>
            <p:nvPr/>
          </p:nvSpPr>
          <p:spPr>
            <a:xfrm>
              <a:off x="6427748" y="1353279"/>
              <a:ext cx="1227337" cy="741548"/>
            </a:xfrm>
            <a:custGeom>
              <a:avLst/>
              <a:gdLst>
                <a:gd name="connsiteX0" fmla="*/ 1227166 w 1227337"/>
                <a:gd name="connsiteY0" fmla="*/ 365096 h 741548"/>
                <a:gd name="connsiteX1" fmla="*/ 1227166 w 1227337"/>
                <a:gd name="connsiteY1" fmla="*/ 365096 h 741548"/>
                <a:gd name="connsiteX2" fmla="*/ 1219551 w 1227337"/>
                <a:gd name="connsiteY2" fmla="*/ 346427 h 741548"/>
                <a:gd name="connsiteX3" fmla="*/ 883841 w 1227337"/>
                <a:gd name="connsiteY3" fmla="*/ 5390 h 741548"/>
                <a:gd name="connsiteX4" fmla="*/ 854691 w 1227337"/>
                <a:gd name="connsiteY4" fmla="*/ 4817 h 741548"/>
                <a:gd name="connsiteX5" fmla="*/ 21722 w 1227337"/>
                <a:gd name="connsiteY5" fmla="*/ 349293 h 741548"/>
                <a:gd name="connsiteX6" fmla="*/ 842 w 1227337"/>
                <a:gd name="connsiteY6" fmla="*/ 369518 h 741548"/>
                <a:gd name="connsiteX7" fmla="*/ 24 w 1227337"/>
                <a:gd name="connsiteY7" fmla="*/ 373940 h 741548"/>
                <a:gd name="connsiteX8" fmla="*/ 13944 w 1227337"/>
                <a:gd name="connsiteY8" fmla="*/ 394082 h 741548"/>
                <a:gd name="connsiteX9" fmla="*/ 721554 w 1227337"/>
                <a:gd name="connsiteY9" fmla="*/ 734464 h 741548"/>
                <a:gd name="connsiteX10" fmla="*/ 761102 w 1227337"/>
                <a:gd name="connsiteY10" fmla="*/ 733727 h 741548"/>
                <a:gd name="connsiteX11" fmla="*/ 1210298 w 1227337"/>
                <a:gd name="connsiteY11" fmla="*/ 396948 h 741548"/>
                <a:gd name="connsiteX12" fmla="*/ 1224463 w 1227337"/>
                <a:gd name="connsiteY12" fmla="*/ 378361 h 741548"/>
                <a:gd name="connsiteX13" fmla="*/ 1224463 w 1227337"/>
                <a:gd name="connsiteY13" fmla="*/ 378361 h 741548"/>
                <a:gd name="connsiteX14" fmla="*/ 1226101 w 1227337"/>
                <a:gd name="connsiteY14" fmla="*/ 371729 h 741548"/>
                <a:gd name="connsiteX15" fmla="*/ 1226755 w 1227337"/>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7" h="741548">
                  <a:moveTo>
                    <a:pt x="1227166" y="365096"/>
                  </a:moveTo>
                  <a:lnTo>
                    <a:pt x="1227166" y="365096"/>
                  </a:lnTo>
                  <a:cubicBezTo>
                    <a:pt x="1227082" y="358134"/>
                    <a:pt x="1224361" y="351462"/>
                    <a:pt x="1219551" y="346427"/>
                  </a:cubicBezTo>
                  <a:lnTo>
                    <a:pt x="883841" y="5390"/>
                  </a:lnTo>
                  <a:cubicBezTo>
                    <a:pt x="875590" y="-1949"/>
                    <a:pt x="863225" y="-2192"/>
                    <a:pt x="854691" y="4817"/>
                  </a:cubicBezTo>
                  <a:cubicBezTo>
                    <a:pt x="641803" y="156626"/>
                    <a:pt x="291027" y="285262"/>
                    <a:pt x="21722" y="349293"/>
                  </a:cubicBezTo>
                  <a:cubicBezTo>
                    <a:pt x="11579" y="351694"/>
                    <a:pt x="3566" y="359457"/>
                    <a:pt x="842" y="369518"/>
                  </a:cubicBezTo>
                  <a:cubicBezTo>
                    <a:pt x="451" y="370967"/>
                    <a:pt x="177" y="372446"/>
                    <a:pt x="24" y="373940"/>
                  </a:cubicBezTo>
                  <a:cubicBezTo>
                    <a:pt x="-1356" y="383270"/>
                    <a:pt x="4728" y="392074"/>
                    <a:pt x="13944" y="394082"/>
                  </a:cubicBezTo>
                  <a:cubicBezTo>
                    <a:pt x="258438" y="457623"/>
                    <a:pt x="560987" y="584457"/>
                    <a:pt x="721554" y="734464"/>
                  </a:cubicBezTo>
                  <a:cubicBezTo>
                    <a:pt x="733184" y="743807"/>
                    <a:pt x="749830" y="743496"/>
                    <a:pt x="761102" y="733727"/>
                  </a:cubicBezTo>
                  <a:lnTo>
                    <a:pt x="1210298" y="396948"/>
                  </a:lnTo>
                  <a:cubicBezTo>
                    <a:pt x="1216693" y="392227"/>
                    <a:pt x="1221607" y="385779"/>
                    <a:pt x="1224463" y="378361"/>
                  </a:cubicBezTo>
                  <a:lnTo>
                    <a:pt x="1224463" y="378361"/>
                  </a:lnTo>
                  <a:cubicBezTo>
                    <a:pt x="1225249" y="376216"/>
                    <a:pt x="1225798" y="373993"/>
                    <a:pt x="1226101" y="371729"/>
                  </a:cubicBezTo>
                  <a:cubicBezTo>
                    <a:pt x="1226561" y="369549"/>
                    <a:pt x="1226781" y="367325"/>
                    <a:pt x="1226755" y="365096"/>
                  </a:cubicBezTo>
                </a:path>
              </a:pathLst>
            </a:custGeom>
            <a:grpFill/>
            <a:ln w="8188" cap="flat">
              <a:no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7287C721-8A36-B447-8BCA-DBC649551F6E}"/>
                </a:ext>
              </a:extLst>
            </p:cNvPr>
            <p:cNvSpPr/>
            <p:nvPr/>
          </p:nvSpPr>
          <p:spPr>
            <a:xfrm>
              <a:off x="5089011" y="1353279"/>
              <a:ext cx="1227001" cy="741548"/>
            </a:xfrm>
            <a:custGeom>
              <a:avLst/>
              <a:gdLst>
                <a:gd name="connsiteX0" fmla="*/ 1226831 w 1227001"/>
                <a:gd name="connsiteY0" fmla="*/ 365096 h 741548"/>
                <a:gd name="connsiteX1" fmla="*/ 1226831 w 1227001"/>
                <a:gd name="connsiteY1" fmla="*/ 365096 h 741548"/>
                <a:gd name="connsiteX2" fmla="*/ 1219134 w 1227001"/>
                <a:gd name="connsiteY2" fmla="*/ 346427 h 741548"/>
                <a:gd name="connsiteX3" fmla="*/ 883833 w 1227001"/>
                <a:gd name="connsiteY3" fmla="*/ 5390 h 741548"/>
                <a:gd name="connsiteX4" fmla="*/ 854684 w 1227001"/>
                <a:gd name="connsiteY4" fmla="*/ 4817 h 741548"/>
                <a:gd name="connsiteX5" fmla="*/ 21714 w 1227001"/>
                <a:gd name="connsiteY5" fmla="*/ 349293 h 741548"/>
                <a:gd name="connsiteX6" fmla="*/ 835 w 1227001"/>
                <a:gd name="connsiteY6" fmla="*/ 369518 h 741548"/>
                <a:gd name="connsiteX7" fmla="*/ 16 w 1227001"/>
                <a:gd name="connsiteY7" fmla="*/ 373940 h 741548"/>
                <a:gd name="connsiteX8" fmla="*/ 13854 w 1227001"/>
                <a:gd name="connsiteY8" fmla="*/ 394082 h 741548"/>
                <a:gd name="connsiteX9" fmla="*/ 721546 w 1227001"/>
                <a:gd name="connsiteY9" fmla="*/ 734464 h 741548"/>
                <a:gd name="connsiteX10" fmla="*/ 761095 w 1227001"/>
                <a:gd name="connsiteY10" fmla="*/ 733727 h 741548"/>
                <a:gd name="connsiteX11" fmla="*/ 1210291 w 1227001"/>
                <a:gd name="connsiteY11" fmla="*/ 396948 h 741548"/>
                <a:gd name="connsiteX12" fmla="*/ 1224456 w 1227001"/>
                <a:gd name="connsiteY12" fmla="*/ 378361 h 741548"/>
                <a:gd name="connsiteX13" fmla="*/ 1224456 w 1227001"/>
                <a:gd name="connsiteY13" fmla="*/ 378361 h 741548"/>
                <a:gd name="connsiteX14" fmla="*/ 1226094 w 1227001"/>
                <a:gd name="connsiteY14" fmla="*/ 371729 h 741548"/>
                <a:gd name="connsiteX15" fmla="*/ 1226749 w 1227001"/>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01" h="741548">
                  <a:moveTo>
                    <a:pt x="1226831" y="365096"/>
                  </a:moveTo>
                  <a:lnTo>
                    <a:pt x="1226831" y="365096"/>
                  </a:lnTo>
                  <a:cubicBezTo>
                    <a:pt x="1226716" y="358124"/>
                    <a:pt x="1223966" y="351454"/>
                    <a:pt x="1219134" y="346427"/>
                  </a:cubicBezTo>
                  <a:lnTo>
                    <a:pt x="883833" y="5390"/>
                  </a:lnTo>
                  <a:cubicBezTo>
                    <a:pt x="875582" y="-1949"/>
                    <a:pt x="863217" y="-2192"/>
                    <a:pt x="854684" y="4817"/>
                  </a:cubicBezTo>
                  <a:cubicBezTo>
                    <a:pt x="641795" y="156626"/>
                    <a:pt x="291019" y="285262"/>
                    <a:pt x="21714" y="349293"/>
                  </a:cubicBezTo>
                  <a:cubicBezTo>
                    <a:pt x="11571" y="351694"/>
                    <a:pt x="3558" y="359457"/>
                    <a:pt x="835" y="369518"/>
                  </a:cubicBezTo>
                  <a:cubicBezTo>
                    <a:pt x="443" y="370967"/>
                    <a:pt x="169" y="372446"/>
                    <a:pt x="16" y="373940"/>
                  </a:cubicBezTo>
                  <a:cubicBezTo>
                    <a:pt x="-1327" y="383234"/>
                    <a:pt x="4696" y="392002"/>
                    <a:pt x="13854" y="394082"/>
                  </a:cubicBezTo>
                  <a:cubicBezTo>
                    <a:pt x="258430" y="457623"/>
                    <a:pt x="560979" y="584457"/>
                    <a:pt x="721546" y="734464"/>
                  </a:cubicBezTo>
                  <a:cubicBezTo>
                    <a:pt x="733176" y="743807"/>
                    <a:pt x="749821" y="743496"/>
                    <a:pt x="761095" y="733727"/>
                  </a:cubicBezTo>
                  <a:lnTo>
                    <a:pt x="1210291" y="396948"/>
                  </a:lnTo>
                  <a:cubicBezTo>
                    <a:pt x="1216718" y="392260"/>
                    <a:pt x="1221640" y="385801"/>
                    <a:pt x="1224456" y="378361"/>
                  </a:cubicBezTo>
                  <a:lnTo>
                    <a:pt x="1224456" y="378361"/>
                  </a:lnTo>
                  <a:cubicBezTo>
                    <a:pt x="1225241" y="376216"/>
                    <a:pt x="1225791" y="373993"/>
                    <a:pt x="1226094" y="371729"/>
                  </a:cubicBezTo>
                  <a:cubicBezTo>
                    <a:pt x="1226514" y="369543"/>
                    <a:pt x="1226734" y="367323"/>
                    <a:pt x="1226749" y="365096"/>
                  </a:cubicBezTo>
                </a:path>
              </a:pathLst>
            </a:custGeom>
            <a:grpFill/>
            <a:ln w="8188" cap="flat">
              <a:no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28766C6F-82F2-7948-960E-E0266A9680A7}"/>
                </a:ext>
              </a:extLst>
            </p:cNvPr>
            <p:cNvSpPr/>
            <p:nvPr/>
          </p:nvSpPr>
          <p:spPr>
            <a:xfrm>
              <a:off x="0" y="3167142"/>
              <a:ext cx="1662828" cy="2328712"/>
            </a:xfrm>
            <a:custGeom>
              <a:avLst/>
              <a:gdLst>
                <a:gd name="connsiteX0" fmla="*/ 88915 w 1662828"/>
                <a:gd name="connsiteY0" fmla="*/ 618417 h 2328712"/>
                <a:gd name="connsiteX1" fmla="*/ 938834 w 1662828"/>
                <a:gd name="connsiteY1" fmla="*/ -281 h 2328712"/>
                <a:gd name="connsiteX2" fmla="*/ 1576928 w 1662828"/>
                <a:gd name="connsiteY2" fmla="*/ 140637 h 2328712"/>
                <a:gd name="connsiteX3" fmla="*/ 1631052 w 1662828"/>
                <a:gd name="connsiteY3" fmla="*/ 209090 h 2328712"/>
                <a:gd name="connsiteX4" fmla="*/ 1596989 w 1662828"/>
                <a:gd name="connsiteY4" fmla="*/ 272958 h 2328712"/>
                <a:gd name="connsiteX5" fmla="*/ 1474824 w 1662828"/>
                <a:gd name="connsiteY5" fmla="*/ 430171 h 2328712"/>
                <a:gd name="connsiteX6" fmla="*/ 1400067 w 1662828"/>
                <a:gd name="connsiteY6" fmla="*/ 493220 h 2328712"/>
                <a:gd name="connsiteX7" fmla="*/ 1357325 w 1662828"/>
                <a:gd name="connsiteY7" fmla="*/ 482247 h 2328712"/>
                <a:gd name="connsiteX8" fmla="*/ 957339 w 1662828"/>
                <a:gd name="connsiteY8" fmla="*/ 389475 h 2328712"/>
                <a:gd name="connsiteX9" fmla="*/ 640707 w 1662828"/>
                <a:gd name="connsiteY9" fmla="*/ 603596 h 2328712"/>
                <a:gd name="connsiteX10" fmla="*/ 1662657 w 1662828"/>
                <a:gd name="connsiteY10" fmla="*/ 1620402 h 2328712"/>
                <a:gd name="connsiteX11" fmla="*/ 793087 w 1662828"/>
                <a:gd name="connsiteY11" fmla="*/ 2328432 h 2328712"/>
                <a:gd name="connsiteX12" fmla="*/ -171 w 1662828"/>
                <a:gd name="connsiteY12" fmla="*/ 2005983 h 2328712"/>
                <a:gd name="connsiteX13" fmla="*/ 25867 w 1662828"/>
                <a:gd name="connsiteY13" fmla="*/ 1959637 h 2328712"/>
                <a:gd name="connsiteX14" fmla="*/ 171041 w 1662828"/>
                <a:gd name="connsiteY14" fmla="*/ 1820439 h 2328712"/>
                <a:gd name="connsiteX15" fmla="*/ 258735 w 1662828"/>
                <a:gd name="connsiteY15" fmla="*/ 1757390 h 2328712"/>
                <a:gd name="connsiteX16" fmla="*/ 316051 w 1662828"/>
                <a:gd name="connsiteY16" fmla="*/ 1779252 h 2328712"/>
                <a:gd name="connsiteX17" fmla="*/ 741830 w 1662828"/>
                <a:gd name="connsiteY17" fmla="*/ 1943016 h 2328712"/>
                <a:gd name="connsiteX18" fmla="*/ 1122492 w 1662828"/>
                <a:gd name="connsiteY18" fmla="*/ 1689183 h 2328712"/>
                <a:gd name="connsiteX19" fmla="*/ 88833 w 1662828"/>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8" h="2328712">
                  <a:moveTo>
                    <a:pt x="88915" y="618417"/>
                  </a:moveTo>
                  <a:cubicBezTo>
                    <a:pt x="88915" y="130812"/>
                    <a:pt x="576104" y="-281"/>
                    <a:pt x="938834" y="-281"/>
                  </a:cubicBezTo>
                  <a:cubicBezTo>
                    <a:pt x="1217228" y="-281"/>
                    <a:pt x="1502008" y="89298"/>
                    <a:pt x="1576928" y="140637"/>
                  </a:cubicBezTo>
                  <a:cubicBezTo>
                    <a:pt x="1613939" y="166021"/>
                    <a:pt x="1631052" y="187637"/>
                    <a:pt x="1631052" y="209090"/>
                  </a:cubicBezTo>
                  <a:cubicBezTo>
                    <a:pt x="1631052" y="226285"/>
                    <a:pt x="1618769" y="243317"/>
                    <a:pt x="1596989" y="272958"/>
                  </a:cubicBezTo>
                  <a:cubicBezTo>
                    <a:pt x="1547861" y="339692"/>
                    <a:pt x="1518220" y="375965"/>
                    <a:pt x="1474824" y="430171"/>
                  </a:cubicBezTo>
                  <a:cubicBezTo>
                    <a:pt x="1449850" y="461286"/>
                    <a:pt x="1424140" y="493220"/>
                    <a:pt x="1400067" y="493220"/>
                  </a:cubicBezTo>
                  <a:cubicBezTo>
                    <a:pt x="1385214" y="492560"/>
                    <a:pt x="1370660" y="488823"/>
                    <a:pt x="1357325" y="482247"/>
                  </a:cubicBezTo>
                  <a:cubicBezTo>
                    <a:pt x="1287399" y="454489"/>
                    <a:pt x="1124621" y="389475"/>
                    <a:pt x="957339" y="389475"/>
                  </a:cubicBezTo>
                  <a:cubicBezTo>
                    <a:pt x="774091" y="389475"/>
                    <a:pt x="640707" y="480610"/>
                    <a:pt x="640707" y="603596"/>
                  </a:cubicBezTo>
                  <a:cubicBezTo>
                    <a:pt x="640707"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19" y="1930160"/>
                    <a:pt x="144184" y="1845003"/>
                    <a:pt x="171041" y="1820439"/>
                  </a:cubicBezTo>
                  <a:cubicBezTo>
                    <a:pt x="197898" y="1795874"/>
                    <a:pt x="229995" y="1757390"/>
                    <a:pt x="258735" y="1757390"/>
                  </a:cubicBezTo>
                  <a:cubicBezTo>
                    <a:pt x="282071" y="1757390"/>
                    <a:pt x="292961" y="1765578"/>
                    <a:pt x="316051" y="1779252"/>
                  </a:cubicBezTo>
                  <a:cubicBezTo>
                    <a:pt x="402763" y="1830264"/>
                    <a:pt x="546217" y="1943016"/>
                    <a:pt x="741830" y="1943016"/>
                  </a:cubicBezTo>
                  <a:cubicBezTo>
                    <a:pt x="937442" y="1943016"/>
                    <a:pt x="1122492" y="1851472"/>
                    <a:pt x="1122492" y="1689183"/>
                  </a:cubicBezTo>
                  <a:cubicBezTo>
                    <a:pt x="1122492" y="1266509"/>
                    <a:pt x="88833" y="1391461"/>
                    <a:pt x="88833" y="618908"/>
                  </a:cubicBezTo>
                </a:path>
              </a:pathLst>
            </a:custGeom>
            <a:grpFill/>
            <a:ln w="8188" cap="flat">
              <a:no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C147700D-BE12-2642-8A6E-9BA74D2818B2}"/>
                </a:ext>
              </a:extLst>
            </p:cNvPr>
            <p:cNvSpPr/>
            <p:nvPr/>
          </p:nvSpPr>
          <p:spPr>
            <a:xfrm>
              <a:off x="8444904" y="3167142"/>
              <a:ext cx="1662827" cy="2328712"/>
            </a:xfrm>
            <a:custGeom>
              <a:avLst/>
              <a:gdLst>
                <a:gd name="connsiteX0" fmla="*/ 88833 w 1662827"/>
                <a:gd name="connsiteY0" fmla="*/ 618417 h 2328712"/>
                <a:gd name="connsiteX1" fmla="*/ 938835 w 1662827"/>
                <a:gd name="connsiteY1" fmla="*/ -281 h 2328712"/>
                <a:gd name="connsiteX2" fmla="*/ 1576928 w 1662827"/>
                <a:gd name="connsiteY2" fmla="*/ 140637 h 2328712"/>
                <a:gd name="connsiteX3" fmla="*/ 1631051 w 1662827"/>
                <a:gd name="connsiteY3" fmla="*/ 209090 h 2328712"/>
                <a:gd name="connsiteX4" fmla="*/ 1596990 w 1662827"/>
                <a:gd name="connsiteY4" fmla="*/ 272958 h 2328712"/>
                <a:gd name="connsiteX5" fmla="*/ 1474824 w 1662827"/>
                <a:gd name="connsiteY5" fmla="*/ 430171 h 2328712"/>
                <a:gd name="connsiteX6" fmla="*/ 1399985 w 1662827"/>
                <a:gd name="connsiteY6" fmla="*/ 493220 h 2328712"/>
                <a:gd name="connsiteX7" fmla="*/ 1357325 w 1662827"/>
                <a:gd name="connsiteY7" fmla="*/ 482247 h 2328712"/>
                <a:gd name="connsiteX8" fmla="*/ 957340 w 1662827"/>
                <a:gd name="connsiteY8" fmla="*/ 389475 h 2328712"/>
                <a:gd name="connsiteX9" fmla="*/ 640708 w 1662827"/>
                <a:gd name="connsiteY9" fmla="*/ 603596 h 2328712"/>
                <a:gd name="connsiteX10" fmla="*/ 1662657 w 1662827"/>
                <a:gd name="connsiteY10" fmla="*/ 1620402 h 2328712"/>
                <a:gd name="connsiteX11" fmla="*/ 793087 w 1662827"/>
                <a:gd name="connsiteY11" fmla="*/ 2328432 h 2328712"/>
                <a:gd name="connsiteX12" fmla="*/ -171 w 1662827"/>
                <a:gd name="connsiteY12" fmla="*/ 2005983 h 2328712"/>
                <a:gd name="connsiteX13" fmla="*/ 25867 w 1662827"/>
                <a:gd name="connsiteY13" fmla="*/ 1959637 h 2328712"/>
                <a:gd name="connsiteX14" fmla="*/ 171041 w 1662827"/>
                <a:gd name="connsiteY14" fmla="*/ 1820439 h 2328712"/>
                <a:gd name="connsiteX15" fmla="*/ 258735 w 1662827"/>
                <a:gd name="connsiteY15" fmla="*/ 1757390 h 2328712"/>
                <a:gd name="connsiteX16" fmla="*/ 316051 w 1662827"/>
                <a:gd name="connsiteY16" fmla="*/ 1779252 h 2328712"/>
                <a:gd name="connsiteX17" fmla="*/ 741830 w 1662827"/>
                <a:gd name="connsiteY17" fmla="*/ 1943016 h 2328712"/>
                <a:gd name="connsiteX18" fmla="*/ 1122492 w 1662827"/>
                <a:gd name="connsiteY18" fmla="*/ 1689183 h 2328712"/>
                <a:gd name="connsiteX19" fmla="*/ 88751 w 1662827"/>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7" h="2328712">
                  <a:moveTo>
                    <a:pt x="88833" y="618417"/>
                  </a:moveTo>
                  <a:cubicBezTo>
                    <a:pt x="88833" y="130812"/>
                    <a:pt x="576104" y="-281"/>
                    <a:pt x="938835" y="-281"/>
                  </a:cubicBezTo>
                  <a:cubicBezTo>
                    <a:pt x="1217228" y="-281"/>
                    <a:pt x="1502008" y="89298"/>
                    <a:pt x="1576928" y="140637"/>
                  </a:cubicBezTo>
                  <a:cubicBezTo>
                    <a:pt x="1613857" y="166021"/>
                    <a:pt x="1631051" y="187637"/>
                    <a:pt x="1631051" y="209090"/>
                  </a:cubicBezTo>
                  <a:cubicBezTo>
                    <a:pt x="1631051" y="226285"/>
                    <a:pt x="1618769" y="243317"/>
                    <a:pt x="1596990" y="272958"/>
                  </a:cubicBezTo>
                  <a:cubicBezTo>
                    <a:pt x="1547861" y="339692"/>
                    <a:pt x="1518139" y="375965"/>
                    <a:pt x="1474824" y="430171"/>
                  </a:cubicBezTo>
                  <a:cubicBezTo>
                    <a:pt x="1450260" y="461286"/>
                    <a:pt x="1424139" y="493220"/>
                    <a:pt x="1399985" y="493220"/>
                  </a:cubicBezTo>
                  <a:cubicBezTo>
                    <a:pt x="1385160" y="492548"/>
                    <a:pt x="1370635" y="488812"/>
                    <a:pt x="1357325" y="482247"/>
                  </a:cubicBezTo>
                  <a:cubicBezTo>
                    <a:pt x="1287399" y="454489"/>
                    <a:pt x="1124621" y="389475"/>
                    <a:pt x="957340" y="389475"/>
                  </a:cubicBezTo>
                  <a:cubicBezTo>
                    <a:pt x="774091" y="389475"/>
                    <a:pt x="640708" y="480610"/>
                    <a:pt x="640708" y="603596"/>
                  </a:cubicBezTo>
                  <a:cubicBezTo>
                    <a:pt x="640708"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20" y="1930160"/>
                    <a:pt x="144184" y="1845003"/>
                    <a:pt x="171041" y="1820439"/>
                  </a:cubicBezTo>
                  <a:cubicBezTo>
                    <a:pt x="197898" y="1795874"/>
                    <a:pt x="229995" y="1757390"/>
                    <a:pt x="258735" y="1757390"/>
                  </a:cubicBezTo>
                  <a:cubicBezTo>
                    <a:pt x="281989" y="1757390"/>
                    <a:pt x="292961" y="1765578"/>
                    <a:pt x="316051" y="1779252"/>
                  </a:cubicBezTo>
                  <a:cubicBezTo>
                    <a:pt x="402762" y="1830264"/>
                    <a:pt x="546217" y="1943016"/>
                    <a:pt x="741830" y="1943016"/>
                  </a:cubicBezTo>
                  <a:cubicBezTo>
                    <a:pt x="937442" y="1943016"/>
                    <a:pt x="1122492" y="1851472"/>
                    <a:pt x="1122492" y="1689183"/>
                  </a:cubicBezTo>
                  <a:cubicBezTo>
                    <a:pt x="1122492" y="1266509"/>
                    <a:pt x="88751" y="1391461"/>
                    <a:pt x="88751" y="618908"/>
                  </a:cubicBezTo>
                </a:path>
              </a:pathLst>
            </a:custGeom>
            <a:grpFill/>
            <a:ln w="8188" cap="flat">
              <a:noFill/>
              <a:prstDash val="solid"/>
              <a:miter/>
            </a:ln>
          </p:spPr>
          <p:txBody>
            <a:bodyPr rtlCol="0" anchor="ctr"/>
            <a:lstStyle/>
            <a:p>
              <a:endParaRPr lang="en-GB"/>
            </a:p>
          </p:txBody>
        </p:sp>
        <p:sp>
          <p:nvSpPr>
            <p:cNvPr id="35" name="Freeform 34">
              <a:extLst>
                <a:ext uri="{FF2B5EF4-FFF2-40B4-BE49-F238E27FC236}">
                  <a16:creationId xmlns:a16="http://schemas.microsoft.com/office/drawing/2014/main" id="{122C2430-0D4F-3C4D-9FAF-468D04541C0B}"/>
                </a:ext>
              </a:extLst>
            </p:cNvPr>
            <p:cNvSpPr/>
            <p:nvPr/>
          </p:nvSpPr>
          <p:spPr>
            <a:xfrm>
              <a:off x="1871377" y="3169435"/>
              <a:ext cx="1937291" cy="2335345"/>
            </a:xfrm>
            <a:custGeom>
              <a:avLst/>
              <a:gdLst>
                <a:gd name="connsiteX0" fmla="*/ 555716 w 1937291"/>
                <a:gd name="connsiteY0" fmla="*/ 977304 h 2335345"/>
                <a:gd name="connsiteX1" fmla="*/ 1020469 w 1937291"/>
                <a:gd name="connsiteY1" fmla="*/ 376211 h 2335345"/>
                <a:gd name="connsiteX2" fmla="*/ 1398920 w 1937291"/>
                <a:gd name="connsiteY2" fmla="*/ 979924 h 2335345"/>
                <a:gd name="connsiteX3" fmla="*/ 555552 w 1937291"/>
                <a:gd name="connsiteY3" fmla="*/ 977304 h 2335345"/>
                <a:gd name="connsiteX4" fmla="*/ 1936957 w 1937291"/>
                <a:gd name="connsiteY4" fmla="*/ 1126983 h 2335345"/>
                <a:gd name="connsiteX5" fmla="*/ 1021861 w 1937291"/>
                <a:gd name="connsiteY5" fmla="*/ -281 h 2335345"/>
                <a:gd name="connsiteX6" fmla="*/ -171 w 1937291"/>
                <a:gd name="connsiteY6" fmla="*/ 1166205 h 2335345"/>
                <a:gd name="connsiteX7" fmla="*/ 1002455 w 1937291"/>
                <a:gd name="connsiteY7" fmla="*/ 2335065 h 2335345"/>
                <a:gd name="connsiteX8" fmla="*/ 1769675 w 1937291"/>
                <a:gd name="connsiteY8" fmla="*/ 2055930 h 2335345"/>
                <a:gd name="connsiteX9" fmla="*/ 1824535 w 1937291"/>
                <a:gd name="connsiteY9" fmla="*/ 1976014 h 2335345"/>
                <a:gd name="connsiteX10" fmla="*/ 1766400 w 1937291"/>
                <a:gd name="connsiteY10" fmla="*/ 1885944 h 2335345"/>
                <a:gd name="connsiteX11" fmla="*/ 1664541 w 1937291"/>
                <a:gd name="connsiteY11" fmla="*/ 1759273 h 2335345"/>
                <a:gd name="connsiteX12" fmla="*/ 1622864 w 1937291"/>
                <a:gd name="connsiteY12" fmla="*/ 1734053 h 2335345"/>
                <a:gd name="connsiteX13" fmla="*/ 1559324 w 1937291"/>
                <a:gd name="connsiteY13" fmla="*/ 1764759 h 2335345"/>
                <a:gd name="connsiteX14" fmla="*/ 1086465 w 1937291"/>
                <a:gd name="connsiteY14" fmla="*/ 1955298 h 2335345"/>
                <a:gd name="connsiteX15" fmla="*/ 552932 w 1937291"/>
                <a:gd name="connsiteY15" fmla="*/ 1300982 h 2335345"/>
                <a:gd name="connsiteX16" fmla="*/ 1802755 w 1937291"/>
                <a:gd name="connsiteY16" fmla="*/ 1300982 h 2335345"/>
                <a:gd name="connsiteX17" fmla="*/ 1937121 w 1937291"/>
                <a:gd name="connsiteY17" fmla="*/ 1127065 h 233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7291" h="2335345">
                  <a:moveTo>
                    <a:pt x="555716" y="977304"/>
                  </a:moveTo>
                  <a:cubicBezTo>
                    <a:pt x="591661" y="591559"/>
                    <a:pt x="750919" y="376211"/>
                    <a:pt x="1020469" y="376211"/>
                  </a:cubicBezTo>
                  <a:cubicBezTo>
                    <a:pt x="1313110" y="376211"/>
                    <a:pt x="1398920" y="650023"/>
                    <a:pt x="1398920" y="979924"/>
                  </a:cubicBezTo>
                  <a:cubicBezTo>
                    <a:pt x="1143290" y="979924"/>
                    <a:pt x="809381" y="978123"/>
                    <a:pt x="555552" y="977304"/>
                  </a:cubicBezTo>
                  <a:moveTo>
                    <a:pt x="1936957" y="1126983"/>
                  </a:moveTo>
                  <a:cubicBezTo>
                    <a:pt x="1936957" y="395125"/>
                    <a:pt x="1648165" y="-281"/>
                    <a:pt x="1021861" y="-281"/>
                  </a:cubicBezTo>
                  <a:cubicBezTo>
                    <a:pt x="523291" y="-281"/>
                    <a:pt x="-171" y="290317"/>
                    <a:pt x="-171" y="1166205"/>
                  </a:cubicBezTo>
                  <a:cubicBezTo>
                    <a:pt x="-7" y="1980189"/>
                    <a:pt x="463846" y="2335065"/>
                    <a:pt x="1002455" y="2335065"/>
                  </a:cubicBezTo>
                  <a:cubicBezTo>
                    <a:pt x="1390569" y="2335065"/>
                    <a:pt x="1614266" y="2189479"/>
                    <a:pt x="1769675" y="2055930"/>
                  </a:cubicBezTo>
                  <a:cubicBezTo>
                    <a:pt x="1803001" y="2027271"/>
                    <a:pt x="1824535" y="2002380"/>
                    <a:pt x="1824535" y="1976014"/>
                  </a:cubicBezTo>
                  <a:cubicBezTo>
                    <a:pt x="1824535" y="1949648"/>
                    <a:pt x="1813236" y="1936956"/>
                    <a:pt x="1766400" y="1885944"/>
                  </a:cubicBezTo>
                  <a:cubicBezTo>
                    <a:pt x="1731519" y="1847951"/>
                    <a:pt x="1708674" y="1811759"/>
                    <a:pt x="1664541" y="1759273"/>
                  </a:cubicBezTo>
                  <a:cubicBezTo>
                    <a:pt x="1650621" y="1742897"/>
                    <a:pt x="1641369" y="1734053"/>
                    <a:pt x="1622864" y="1734053"/>
                  </a:cubicBezTo>
                  <a:cubicBezTo>
                    <a:pt x="1604359" y="1734053"/>
                    <a:pt x="1581924" y="1747155"/>
                    <a:pt x="1559324" y="1764759"/>
                  </a:cubicBezTo>
                  <a:cubicBezTo>
                    <a:pt x="1459021" y="1842219"/>
                    <a:pt x="1301974" y="1955298"/>
                    <a:pt x="1086465" y="1955298"/>
                  </a:cubicBezTo>
                  <a:cubicBezTo>
                    <a:pt x="764920" y="1955298"/>
                    <a:pt x="584947" y="1730123"/>
                    <a:pt x="552932" y="1300982"/>
                  </a:cubicBezTo>
                  <a:lnTo>
                    <a:pt x="1802755" y="1300982"/>
                  </a:lnTo>
                  <a:cubicBezTo>
                    <a:pt x="1882916" y="1300982"/>
                    <a:pt x="1937121" y="1245630"/>
                    <a:pt x="1937121" y="1127065"/>
                  </a:cubicBezTo>
                </a:path>
              </a:pathLst>
            </a:custGeom>
            <a:grpFill/>
            <a:ln w="8188" cap="flat">
              <a:noFill/>
              <a:prstDash val="solid"/>
              <a:miter/>
            </a:ln>
          </p:spPr>
          <p:txBody>
            <a:bodyPr rtlCol="0" anchor="ctr"/>
            <a:lstStyle/>
            <a:p>
              <a:endParaRPr lang="en-GB"/>
            </a:p>
          </p:txBody>
        </p:sp>
        <p:sp>
          <p:nvSpPr>
            <p:cNvPr id="36" name="Freeform 35">
              <a:extLst>
                <a:ext uri="{FF2B5EF4-FFF2-40B4-BE49-F238E27FC236}">
                  <a16:creationId xmlns:a16="http://schemas.microsoft.com/office/drawing/2014/main" id="{F08DF28A-AF98-6244-ABC5-2A7CC34059EC}"/>
                </a:ext>
              </a:extLst>
            </p:cNvPr>
            <p:cNvSpPr/>
            <p:nvPr/>
          </p:nvSpPr>
          <p:spPr>
            <a:xfrm>
              <a:off x="6028703" y="2175392"/>
              <a:ext cx="1449602" cy="3262748"/>
            </a:xfrm>
            <a:custGeom>
              <a:avLst/>
              <a:gdLst>
                <a:gd name="connsiteX0" fmla="*/ 1208376 w 1449602"/>
                <a:gd name="connsiteY0" fmla="*/ 392341 h 3262748"/>
                <a:gd name="connsiteX1" fmla="*/ 1418399 w 1449602"/>
                <a:gd name="connsiteY1" fmla="*/ 413139 h 3262748"/>
                <a:gd name="connsiteX2" fmla="*/ 1449431 w 1449602"/>
                <a:gd name="connsiteY2" fmla="*/ 392341 h 3262748"/>
                <a:gd name="connsiteX3" fmla="*/ 1409311 w 1449602"/>
                <a:gd name="connsiteY3" fmla="*/ 330275 h 3262748"/>
                <a:gd name="connsiteX4" fmla="*/ 1226553 w 1449602"/>
                <a:gd name="connsiteY4" fmla="*/ 93555 h 3262748"/>
                <a:gd name="connsiteX5" fmla="*/ 1136484 w 1449602"/>
                <a:gd name="connsiteY5" fmla="*/ 17896 h 3262748"/>
                <a:gd name="connsiteX6" fmla="*/ 930637 w 1449602"/>
                <a:gd name="connsiteY6" fmla="*/ -281 h 3262748"/>
                <a:gd name="connsiteX7" fmla="*/ 300158 w 1449602"/>
                <a:gd name="connsiteY7" fmla="*/ 695713 h 3262748"/>
                <a:gd name="connsiteX8" fmla="*/ 300158 w 1449602"/>
                <a:gd name="connsiteY8" fmla="*/ 1032656 h 3262748"/>
                <a:gd name="connsiteX9" fmla="*/ 176354 w 1449602"/>
                <a:gd name="connsiteY9" fmla="*/ 1032656 h 3262748"/>
                <a:gd name="connsiteX10" fmla="*/ 229 w 1449602"/>
                <a:gd name="connsiteY10" fmla="*/ 1216398 h 3262748"/>
                <a:gd name="connsiteX11" fmla="*/ 229 w 1449602"/>
                <a:gd name="connsiteY11" fmla="*/ 1306468 h 3262748"/>
                <a:gd name="connsiteX12" fmla="*/ 300731 w 1449602"/>
                <a:gd name="connsiteY12" fmla="*/ 1429290 h 3262748"/>
                <a:gd name="connsiteX13" fmla="*/ 300731 w 1449602"/>
                <a:gd name="connsiteY13" fmla="*/ 3158221 h 3262748"/>
                <a:gd name="connsiteX14" fmla="*/ 401175 w 1449602"/>
                <a:gd name="connsiteY14" fmla="*/ 3262444 h 3262748"/>
                <a:gd name="connsiteX15" fmla="*/ 404146 w 1449602"/>
                <a:gd name="connsiteY15" fmla="*/ 3262456 h 3262748"/>
                <a:gd name="connsiteX16" fmla="*/ 759261 w 1449602"/>
                <a:gd name="connsiteY16" fmla="*/ 3262456 h 3262748"/>
                <a:gd name="connsiteX17" fmla="*/ 861772 w 1449602"/>
                <a:gd name="connsiteY17" fmla="*/ 3163072 h 3262748"/>
                <a:gd name="connsiteX18" fmla="*/ 861776 w 1449602"/>
                <a:gd name="connsiteY18" fmla="*/ 3162806 h 3262748"/>
                <a:gd name="connsiteX19" fmla="*/ 861775 w 1449602"/>
                <a:gd name="connsiteY19" fmla="*/ 1438133 h 3262748"/>
                <a:gd name="connsiteX20" fmla="*/ 1427979 w 1449602"/>
                <a:gd name="connsiteY20" fmla="*/ 1312117 h 3262748"/>
                <a:gd name="connsiteX21" fmla="*/ 1427979 w 1449602"/>
                <a:gd name="connsiteY21" fmla="*/ 1156542 h 3262748"/>
                <a:gd name="connsiteX22" fmla="*/ 1280594 w 1449602"/>
                <a:gd name="connsiteY22" fmla="*/ 1031919 h 3262748"/>
                <a:gd name="connsiteX23" fmla="*/ 862185 w 1449602"/>
                <a:gd name="connsiteY23" fmla="*/ 1031919 h 3262748"/>
                <a:gd name="connsiteX24" fmla="*/ 862185 w 1449602"/>
                <a:gd name="connsiteY24" fmla="*/ 747871 h 3262748"/>
                <a:gd name="connsiteX25" fmla="*/ 1208294 w 1449602"/>
                <a:gd name="connsiteY25" fmla="*/ 391768 h 326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49602" h="3262748">
                  <a:moveTo>
                    <a:pt x="1208376" y="392341"/>
                  </a:moveTo>
                  <a:cubicBezTo>
                    <a:pt x="1285098" y="392341"/>
                    <a:pt x="1374593" y="413139"/>
                    <a:pt x="1418399" y="413139"/>
                  </a:cubicBezTo>
                  <a:cubicBezTo>
                    <a:pt x="1436412" y="413139"/>
                    <a:pt x="1449431" y="405934"/>
                    <a:pt x="1449431" y="392341"/>
                  </a:cubicBezTo>
                  <a:cubicBezTo>
                    <a:pt x="1449431" y="374245"/>
                    <a:pt x="1422001" y="346078"/>
                    <a:pt x="1409311" y="330275"/>
                  </a:cubicBezTo>
                  <a:cubicBezTo>
                    <a:pt x="1338074" y="241188"/>
                    <a:pt x="1282559" y="171261"/>
                    <a:pt x="1226553" y="93555"/>
                  </a:cubicBezTo>
                  <a:cubicBezTo>
                    <a:pt x="1206656" y="65879"/>
                    <a:pt x="1179963" y="34764"/>
                    <a:pt x="1136484" y="17896"/>
                  </a:cubicBezTo>
                  <a:cubicBezTo>
                    <a:pt x="1099638" y="3649"/>
                    <a:pt x="1056651" y="-281"/>
                    <a:pt x="930637" y="-281"/>
                  </a:cubicBezTo>
                  <a:cubicBezTo>
                    <a:pt x="628253" y="-281"/>
                    <a:pt x="300158" y="139982"/>
                    <a:pt x="300158" y="695713"/>
                  </a:cubicBezTo>
                  <a:cubicBezTo>
                    <a:pt x="300158" y="725026"/>
                    <a:pt x="300158" y="851288"/>
                    <a:pt x="300158" y="1032656"/>
                  </a:cubicBezTo>
                  <a:lnTo>
                    <a:pt x="176354" y="1032656"/>
                  </a:lnTo>
                  <a:cubicBezTo>
                    <a:pt x="48621" y="1032656"/>
                    <a:pt x="229" y="1095704"/>
                    <a:pt x="229" y="1216398"/>
                  </a:cubicBezTo>
                  <a:cubicBezTo>
                    <a:pt x="229" y="1254800"/>
                    <a:pt x="-672" y="1204607"/>
                    <a:pt x="229" y="1306468"/>
                  </a:cubicBezTo>
                  <a:cubicBezTo>
                    <a:pt x="72120" y="1356907"/>
                    <a:pt x="172178" y="1402187"/>
                    <a:pt x="300731" y="1429290"/>
                  </a:cubicBezTo>
                  <a:cubicBezTo>
                    <a:pt x="300731" y="2137075"/>
                    <a:pt x="300731" y="3104588"/>
                    <a:pt x="300731" y="3158221"/>
                  </a:cubicBezTo>
                  <a:cubicBezTo>
                    <a:pt x="299687" y="3214739"/>
                    <a:pt x="344658" y="3261401"/>
                    <a:pt x="401175" y="3262444"/>
                  </a:cubicBezTo>
                  <a:cubicBezTo>
                    <a:pt x="402165" y="3262463"/>
                    <a:pt x="403155" y="3262466"/>
                    <a:pt x="404146" y="3262456"/>
                  </a:cubicBezTo>
                  <a:lnTo>
                    <a:pt x="759261" y="3262456"/>
                  </a:lnTo>
                  <a:cubicBezTo>
                    <a:pt x="815013" y="3263319"/>
                    <a:pt x="860908" y="3218824"/>
                    <a:pt x="861772" y="3163072"/>
                  </a:cubicBezTo>
                  <a:cubicBezTo>
                    <a:pt x="861773" y="3162983"/>
                    <a:pt x="861774" y="3162894"/>
                    <a:pt x="861776" y="3162806"/>
                  </a:cubicBezTo>
                  <a:cubicBezTo>
                    <a:pt x="861775" y="3112039"/>
                    <a:pt x="861775" y="2134618"/>
                    <a:pt x="861775" y="1438133"/>
                  </a:cubicBezTo>
                  <a:cubicBezTo>
                    <a:pt x="1056897" y="1415452"/>
                    <a:pt x="1270359" y="1372628"/>
                    <a:pt x="1427979" y="1312117"/>
                  </a:cubicBezTo>
                  <a:lnTo>
                    <a:pt x="1427979" y="1156542"/>
                  </a:lnTo>
                  <a:cubicBezTo>
                    <a:pt x="1427979" y="1081539"/>
                    <a:pt x="1401777" y="1034457"/>
                    <a:pt x="1280594" y="1031919"/>
                  </a:cubicBezTo>
                  <a:lnTo>
                    <a:pt x="862185" y="1031919"/>
                  </a:lnTo>
                  <a:cubicBezTo>
                    <a:pt x="862185" y="874952"/>
                    <a:pt x="862185" y="768751"/>
                    <a:pt x="862185" y="747871"/>
                  </a:cubicBezTo>
                  <a:cubicBezTo>
                    <a:pt x="862185" y="446547"/>
                    <a:pt x="959951" y="391768"/>
                    <a:pt x="1208294" y="391768"/>
                  </a:cubicBezTo>
                </a:path>
              </a:pathLst>
            </a:custGeom>
            <a:grpFill/>
            <a:ln w="8188"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6CDA42A0-89E7-C74E-885D-60F233BB8D35}"/>
                </a:ext>
              </a:extLst>
            </p:cNvPr>
            <p:cNvSpPr/>
            <p:nvPr/>
          </p:nvSpPr>
          <p:spPr>
            <a:xfrm>
              <a:off x="3968172" y="3176149"/>
              <a:ext cx="1839116" cy="2292112"/>
            </a:xfrm>
            <a:custGeom>
              <a:avLst/>
              <a:gdLst>
                <a:gd name="connsiteX0" fmla="*/ 1238516 w 1839116"/>
                <a:gd name="connsiteY0" fmla="*/ 1738312 h 2292112"/>
                <a:gd name="connsiteX1" fmla="*/ 816259 w 1839116"/>
                <a:gd name="connsiteY1" fmla="*/ 1931225 h 2292112"/>
                <a:gd name="connsiteX2" fmla="*/ 533116 w 1839116"/>
                <a:gd name="connsiteY2" fmla="*/ 1612378 h 2292112"/>
                <a:gd name="connsiteX3" fmla="*/ 1285516 w 1839116"/>
                <a:gd name="connsiteY3" fmla="*/ 1172428 h 2292112"/>
                <a:gd name="connsiteX4" fmla="*/ 1285516 w 1839116"/>
                <a:gd name="connsiteY4" fmla="*/ 1579298 h 2292112"/>
                <a:gd name="connsiteX5" fmla="*/ 1238516 w 1839116"/>
                <a:gd name="connsiteY5" fmla="*/ 1738312 h 2292112"/>
                <a:gd name="connsiteX6" fmla="*/ 1838864 w 1839116"/>
                <a:gd name="connsiteY6" fmla="*/ 602695 h 2292112"/>
                <a:gd name="connsiteX7" fmla="*/ 1046261 w 1839116"/>
                <a:gd name="connsiteY7" fmla="*/ -281 h 2292112"/>
                <a:gd name="connsiteX8" fmla="*/ 178820 w 1839116"/>
                <a:gd name="connsiteY8" fmla="*/ 173226 h 2292112"/>
                <a:gd name="connsiteX9" fmla="*/ 154255 w 1839116"/>
                <a:gd name="connsiteY9" fmla="*/ 274678 h 2292112"/>
                <a:gd name="connsiteX10" fmla="*/ 238183 w 1839116"/>
                <a:gd name="connsiteY10" fmla="*/ 476679 h 2292112"/>
                <a:gd name="connsiteX11" fmla="*/ 296891 w 1839116"/>
                <a:gd name="connsiteY11" fmla="*/ 527446 h 2292112"/>
                <a:gd name="connsiteX12" fmla="*/ 389416 w 1839116"/>
                <a:gd name="connsiteY12" fmla="*/ 501490 h 2292112"/>
                <a:gd name="connsiteX13" fmla="*/ 928108 w 1839116"/>
                <a:gd name="connsiteY13" fmla="*/ 393160 h 2292112"/>
                <a:gd name="connsiteX14" fmla="*/ 1285270 w 1839116"/>
                <a:gd name="connsiteY14" fmla="*/ 684659 h 2292112"/>
                <a:gd name="connsiteX15" fmla="*/ 1285270 w 1839116"/>
                <a:gd name="connsiteY15" fmla="*/ 853744 h 2292112"/>
                <a:gd name="connsiteX16" fmla="*/ 520015 w 1839116"/>
                <a:gd name="connsiteY16" fmla="*/ 962237 h 2292112"/>
                <a:gd name="connsiteX17" fmla="*/ -171 w 1839116"/>
                <a:gd name="connsiteY17" fmla="*/ 1656184 h 2292112"/>
                <a:gd name="connsiteX18" fmla="*/ 613441 w 1839116"/>
                <a:gd name="connsiteY18" fmla="*/ 2291831 h 2292112"/>
                <a:gd name="connsiteX19" fmla="*/ 1336609 w 1839116"/>
                <a:gd name="connsiteY19" fmla="*/ 2025143 h 2292112"/>
                <a:gd name="connsiteX20" fmla="*/ 1571688 w 1839116"/>
                <a:gd name="connsiteY20" fmla="*/ 2262599 h 2292112"/>
                <a:gd name="connsiteX21" fmla="*/ 1734876 w 1839116"/>
                <a:gd name="connsiteY21" fmla="*/ 2262599 h 2292112"/>
                <a:gd name="connsiteX22" fmla="*/ 1838946 w 1839116"/>
                <a:gd name="connsiteY22" fmla="*/ 2160668 h 2292112"/>
                <a:gd name="connsiteX23" fmla="*/ 1838946 w 1839116"/>
                <a:gd name="connsiteY23" fmla="*/ 2160657 h 2292112"/>
                <a:gd name="connsiteX24" fmla="*/ 1838946 w 1839116"/>
                <a:gd name="connsiteY24" fmla="*/ 602204 h 229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9116" h="2292112">
                  <a:moveTo>
                    <a:pt x="1238516" y="1738312"/>
                  </a:moveTo>
                  <a:cubicBezTo>
                    <a:pt x="1110783" y="1855648"/>
                    <a:pt x="951935" y="1931225"/>
                    <a:pt x="816259" y="1931225"/>
                  </a:cubicBezTo>
                  <a:cubicBezTo>
                    <a:pt x="654545" y="1931225"/>
                    <a:pt x="533116" y="1809631"/>
                    <a:pt x="533116" y="1612378"/>
                  </a:cubicBezTo>
                  <a:cubicBezTo>
                    <a:pt x="533116" y="1196010"/>
                    <a:pt x="909767" y="1214924"/>
                    <a:pt x="1285516" y="1172428"/>
                  </a:cubicBezTo>
                  <a:lnTo>
                    <a:pt x="1285516" y="1579298"/>
                  </a:lnTo>
                  <a:cubicBezTo>
                    <a:pt x="1285516" y="1636615"/>
                    <a:pt x="1286253" y="1694505"/>
                    <a:pt x="1238516" y="1738312"/>
                  </a:cubicBezTo>
                  <a:moveTo>
                    <a:pt x="1838864" y="602695"/>
                  </a:moveTo>
                  <a:cubicBezTo>
                    <a:pt x="1838864" y="143585"/>
                    <a:pt x="1517483" y="-281"/>
                    <a:pt x="1046261" y="-281"/>
                  </a:cubicBezTo>
                  <a:cubicBezTo>
                    <a:pt x="620483" y="-281"/>
                    <a:pt x="252594" y="134414"/>
                    <a:pt x="178820" y="173226"/>
                  </a:cubicBezTo>
                  <a:cubicBezTo>
                    <a:pt x="139517" y="193942"/>
                    <a:pt x="132885" y="220799"/>
                    <a:pt x="154255" y="274678"/>
                  </a:cubicBezTo>
                  <a:cubicBezTo>
                    <a:pt x="178001" y="334124"/>
                    <a:pt x="204121" y="391113"/>
                    <a:pt x="238183" y="476679"/>
                  </a:cubicBezTo>
                  <a:cubicBezTo>
                    <a:pt x="251284" y="509432"/>
                    <a:pt x="267906" y="527446"/>
                    <a:pt x="296891" y="527446"/>
                  </a:cubicBezTo>
                  <a:cubicBezTo>
                    <a:pt x="322438" y="527446"/>
                    <a:pt x="362395" y="511070"/>
                    <a:pt x="389416" y="501490"/>
                  </a:cubicBezTo>
                  <a:cubicBezTo>
                    <a:pt x="525420" y="453016"/>
                    <a:pt x="750918" y="393160"/>
                    <a:pt x="928108" y="393160"/>
                  </a:cubicBezTo>
                  <a:cubicBezTo>
                    <a:pt x="1161876" y="393160"/>
                    <a:pt x="1285270" y="518439"/>
                    <a:pt x="1285270" y="684659"/>
                  </a:cubicBezTo>
                  <a:lnTo>
                    <a:pt x="1285270" y="853744"/>
                  </a:lnTo>
                  <a:cubicBezTo>
                    <a:pt x="923768" y="889445"/>
                    <a:pt x="736671" y="906149"/>
                    <a:pt x="520015" y="962237"/>
                  </a:cubicBezTo>
                  <a:cubicBezTo>
                    <a:pt x="240312" y="1034621"/>
                    <a:pt x="-171" y="1206982"/>
                    <a:pt x="-171" y="1656184"/>
                  </a:cubicBezTo>
                  <a:cubicBezTo>
                    <a:pt x="-171" y="2090894"/>
                    <a:pt x="268151" y="2291831"/>
                    <a:pt x="613441" y="2291831"/>
                  </a:cubicBezTo>
                  <a:cubicBezTo>
                    <a:pt x="927616" y="2291831"/>
                    <a:pt x="1232294" y="2131917"/>
                    <a:pt x="1336609" y="2025143"/>
                  </a:cubicBezTo>
                  <a:cubicBezTo>
                    <a:pt x="1346353" y="2173185"/>
                    <a:pt x="1420373" y="2262599"/>
                    <a:pt x="1571688" y="2262599"/>
                  </a:cubicBezTo>
                  <a:lnTo>
                    <a:pt x="1734876" y="2262599"/>
                  </a:lnTo>
                  <a:cubicBezTo>
                    <a:pt x="1791762" y="2263190"/>
                    <a:pt x="1838355" y="2217554"/>
                    <a:pt x="1838946" y="2160668"/>
                  </a:cubicBezTo>
                  <a:cubicBezTo>
                    <a:pt x="1838946" y="2160664"/>
                    <a:pt x="1838946" y="2160660"/>
                    <a:pt x="1838946" y="2160657"/>
                  </a:cubicBezTo>
                  <a:cubicBezTo>
                    <a:pt x="1838946" y="2104159"/>
                    <a:pt x="1838946" y="747544"/>
                    <a:pt x="1838946" y="602204"/>
                  </a:cubicBezTo>
                </a:path>
              </a:pathLst>
            </a:custGeom>
            <a:grpFill/>
            <a:ln w="8188"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35A21372-C723-2E45-BDA5-88D0E38C451A}"/>
                </a:ext>
              </a:extLst>
            </p:cNvPr>
            <p:cNvSpPr/>
            <p:nvPr/>
          </p:nvSpPr>
          <p:spPr>
            <a:xfrm>
              <a:off x="10357877" y="2309842"/>
              <a:ext cx="1836497" cy="3132959"/>
            </a:xfrm>
            <a:custGeom>
              <a:avLst/>
              <a:gdLst>
                <a:gd name="connsiteX0" fmla="*/ 1836326 w 1836497"/>
                <a:gd name="connsiteY0" fmla="*/ 1418236 h 3132959"/>
                <a:gd name="connsiteX1" fmla="*/ 1255548 w 1836497"/>
                <a:gd name="connsiteY1" fmla="*/ 877817 h 3132959"/>
                <a:gd name="connsiteX2" fmla="*/ 558581 w 1836497"/>
                <a:gd name="connsiteY2" fmla="*/ 1126656 h 3132959"/>
                <a:gd name="connsiteX3" fmla="*/ 558581 w 1836497"/>
                <a:gd name="connsiteY3" fmla="*/ 50404 h 3132959"/>
                <a:gd name="connsiteX4" fmla="*/ 531970 w 1836497"/>
                <a:gd name="connsiteY4" fmla="*/ -281 h 3132959"/>
                <a:gd name="connsiteX5" fmla="*/ 496761 w 1836497"/>
                <a:gd name="connsiteY5" fmla="*/ 13229 h 3132959"/>
                <a:gd name="connsiteX6" fmla="*/ 30779 w 1836497"/>
                <a:gd name="connsiteY6" fmla="*/ 255108 h 3132959"/>
                <a:gd name="connsiteX7" fmla="*/ -171 w 1836497"/>
                <a:gd name="connsiteY7" fmla="*/ 304237 h 3132959"/>
                <a:gd name="connsiteX8" fmla="*/ -171 w 1836497"/>
                <a:gd name="connsiteY8" fmla="*/ 3029012 h 3132959"/>
                <a:gd name="connsiteX9" fmla="*/ 104608 w 1836497"/>
                <a:gd name="connsiteY9" fmla="*/ 3132534 h 3132959"/>
                <a:gd name="connsiteX10" fmla="*/ 106274 w 1836497"/>
                <a:gd name="connsiteY10" fmla="*/ 3132510 h 3132959"/>
                <a:gd name="connsiteX11" fmla="*/ 456722 w 1836497"/>
                <a:gd name="connsiteY11" fmla="*/ 3132510 h 3132959"/>
                <a:gd name="connsiteX12" fmla="*/ 558580 w 1836497"/>
                <a:gd name="connsiteY12" fmla="*/ 3031797 h 3132959"/>
                <a:gd name="connsiteX13" fmla="*/ 558581 w 1836497"/>
                <a:gd name="connsiteY13" fmla="*/ 3030894 h 3132959"/>
                <a:gd name="connsiteX14" fmla="*/ 558581 w 1836497"/>
                <a:gd name="connsiteY14" fmla="*/ 1576841 h 3132959"/>
                <a:gd name="connsiteX15" fmla="*/ 605826 w 1836497"/>
                <a:gd name="connsiteY15" fmla="*/ 1459914 h 3132959"/>
                <a:gd name="connsiteX16" fmla="*/ 1076393 w 1836497"/>
                <a:gd name="connsiteY16" fmla="*/ 1292057 h 3132959"/>
                <a:gd name="connsiteX17" fmla="*/ 1278557 w 1836497"/>
                <a:gd name="connsiteY17" fmla="*/ 1554979 h 3132959"/>
                <a:gd name="connsiteX18" fmla="*/ 1278557 w 1836497"/>
                <a:gd name="connsiteY18" fmla="*/ 3028848 h 3132959"/>
                <a:gd name="connsiteX19" fmla="*/ 1382867 w 1836497"/>
                <a:gd name="connsiteY19" fmla="*/ 3132678 h 3132959"/>
                <a:gd name="connsiteX20" fmla="*/ 1383609 w 1836497"/>
                <a:gd name="connsiteY20" fmla="*/ 3132674 h 3132959"/>
                <a:gd name="connsiteX21" fmla="*/ 1734058 w 1836497"/>
                <a:gd name="connsiteY21" fmla="*/ 3132674 h 3132959"/>
                <a:gd name="connsiteX22" fmla="*/ 1836243 w 1836497"/>
                <a:gd name="connsiteY22" fmla="*/ 3031469 h 3132959"/>
                <a:gd name="connsiteX23" fmla="*/ 1836244 w 1836497"/>
                <a:gd name="connsiteY23" fmla="*/ 3031140 h 3132959"/>
                <a:gd name="connsiteX24" fmla="*/ 1836244 w 1836497"/>
                <a:gd name="connsiteY24" fmla="*/ 1418073 h 313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6497" h="3132959">
                  <a:moveTo>
                    <a:pt x="1836326" y="1418236"/>
                  </a:moveTo>
                  <a:cubicBezTo>
                    <a:pt x="1828138" y="1027661"/>
                    <a:pt x="1592404" y="877817"/>
                    <a:pt x="1255548" y="877817"/>
                  </a:cubicBezTo>
                  <a:cubicBezTo>
                    <a:pt x="977809" y="877817"/>
                    <a:pt x="685332" y="1043792"/>
                    <a:pt x="558581" y="1126656"/>
                  </a:cubicBezTo>
                  <a:lnTo>
                    <a:pt x="558581" y="50404"/>
                  </a:lnTo>
                  <a:cubicBezTo>
                    <a:pt x="558581" y="10445"/>
                    <a:pt x="549902" y="-281"/>
                    <a:pt x="531970" y="-281"/>
                  </a:cubicBezTo>
                  <a:cubicBezTo>
                    <a:pt x="520998" y="-281"/>
                    <a:pt x="511828" y="3895"/>
                    <a:pt x="496761" y="13229"/>
                  </a:cubicBezTo>
                  <a:cubicBezTo>
                    <a:pt x="348074" y="106050"/>
                    <a:pt x="192258" y="186930"/>
                    <a:pt x="30779" y="255108"/>
                  </a:cubicBezTo>
                  <a:cubicBezTo>
                    <a:pt x="12766" y="262641"/>
                    <a:pt x="893" y="269109"/>
                    <a:pt x="-171" y="304237"/>
                  </a:cubicBezTo>
                  <a:cubicBezTo>
                    <a:pt x="2531" y="359589"/>
                    <a:pt x="-171" y="2970466"/>
                    <a:pt x="-171" y="3029012"/>
                  </a:cubicBezTo>
                  <a:cubicBezTo>
                    <a:pt x="177" y="3086533"/>
                    <a:pt x="47088" y="3132881"/>
                    <a:pt x="104608" y="3132534"/>
                  </a:cubicBezTo>
                  <a:cubicBezTo>
                    <a:pt x="105163" y="3132530"/>
                    <a:pt x="105718" y="3132523"/>
                    <a:pt x="106274" y="3132510"/>
                  </a:cubicBezTo>
                  <a:lnTo>
                    <a:pt x="456722" y="3132510"/>
                  </a:lnTo>
                  <a:cubicBezTo>
                    <a:pt x="512660" y="3132826"/>
                    <a:pt x="558263" y="3087736"/>
                    <a:pt x="558580" y="3031797"/>
                  </a:cubicBezTo>
                  <a:cubicBezTo>
                    <a:pt x="558582" y="3031496"/>
                    <a:pt x="558582" y="3031196"/>
                    <a:pt x="558581" y="3030894"/>
                  </a:cubicBezTo>
                  <a:lnTo>
                    <a:pt x="558581" y="1576841"/>
                  </a:lnTo>
                  <a:cubicBezTo>
                    <a:pt x="558581" y="1509043"/>
                    <a:pt x="574957" y="1478010"/>
                    <a:pt x="605826" y="1459914"/>
                  </a:cubicBezTo>
                  <a:cubicBezTo>
                    <a:pt x="744449" y="1377541"/>
                    <a:pt x="934985" y="1292057"/>
                    <a:pt x="1076393" y="1292057"/>
                  </a:cubicBezTo>
                  <a:cubicBezTo>
                    <a:pt x="1227544" y="1292057"/>
                    <a:pt x="1278557" y="1397274"/>
                    <a:pt x="1278557" y="1554979"/>
                  </a:cubicBezTo>
                  <a:cubicBezTo>
                    <a:pt x="1278557" y="2154188"/>
                    <a:pt x="1278557" y="2972431"/>
                    <a:pt x="1278557" y="3028848"/>
                  </a:cubicBezTo>
                  <a:cubicBezTo>
                    <a:pt x="1278689" y="3086325"/>
                    <a:pt x="1325391" y="3132811"/>
                    <a:pt x="1382867" y="3132678"/>
                  </a:cubicBezTo>
                  <a:cubicBezTo>
                    <a:pt x="1383114" y="3132678"/>
                    <a:pt x="1383362" y="3132676"/>
                    <a:pt x="1383609" y="3132674"/>
                  </a:cubicBezTo>
                  <a:lnTo>
                    <a:pt x="1734058" y="3132674"/>
                  </a:lnTo>
                  <a:cubicBezTo>
                    <a:pt x="1790221" y="3132945"/>
                    <a:pt x="1835972" y="3087634"/>
                    <a:pt x="1836243" y="3031469"/>
                  </a:cubicBezTo>
                  <a:cubicBezTo>
                    <a:pt x="1836244" y="3031360"/>
                    <a:pt x="1836244" y="3031250"/>
                    <a:pt x="1836244" y="3031140"/>
                  </a:cubicBezTo>
                  <a:cubicBezTo>
                    <a:pt x="1836244" y="2975461"/>
                    <a:pt x="1836244" y="1983465"/>
                    <a:pt x="1836244" y="1418073"/>
                  </a:cubicBezTo>
                </a:path>
              </a:pathLst>
            </a:custGeom>
            <a:grpFill/>
            <a:ln w="8188" cap="flat">
              <a:noFill/>
              <a:prstDash val="solid"/>
              <a:miter/>
            </a:ln>
          </p:spPr>
          <p:txBody>
            <a:bodyPr rtlCol="0" anchor="ctr"/>
            <a:lstStyle/>
            <a:p>
              <a:endParaRPr lang="en-GB"/>
            </a:p>
          </p:txBody>
        </p:sp>
      </p:grpSp>
      <p:sp>
        <p:nvSpPr>
          <p:cNvPr id="21" name="TextBox 20">
            <a:extLst>
              <a:ext uri="{FF2B5EF4-FFF2-40B4-BE49-F238E27FC236}">
                <a16:creationId xmlns:a16="http://schemas.microsoft.com/office/drawing/2014/main" id="{62B4CEC5-EBDC-DC4F-931F-6A39240C59AB}"/>
              </a:ext>
            </a:extLst>
          </p:cNvPr>
          <p:cNvSpPr txBox="1"/>
          <p:nvPr userDrawn="1"/>
        </p:nvSpPr>
        <p:spPr>
          <a:xfrm>
            <a:off x="5698294" y="654050"/>
            <a:ext cx="795410" cy="2215991"/>
          </a:xfrm>
          <a:prstGeom prst="rect">
            <a:avLst/>
          </a:prstGeom>
          <a:noFill/>
        </p:spPr>
        <p:txBody>
          <a:bodyPr wrap="none" rtlCol="0">
            <a:spAutoFit/>
          </a:bodyPr>
          <a:lstStyle/>
          <a:p>
            <a:pPr algn="ctr"/>
            <a:r>
              <a:rPr lang="en-GB" sz="13800" b="1" i="0" dirty="0">
                <a:solidFill>
                  <a:schemeClr val="bg1"/>
                </a:solidFill>
                <a:latin typeface="Impact" panose="020B0806030902050204" pitchFamily="34" charset="0"/>
                <a:cs typeface="Times New Roman" panose="02020603050405020304" pitchFamily="18" charset="0"/>
              </a:rPr>
              <a:t>“</a:t>
            </a:r>
          </a:p>
        </p:txBody>
      </p:sp>
    </p:spTree>
    <p:extLst>
      <p:ext uri="{BB962C8B-B14F-4D97-AF65-F5344CB8AC3E}">
        <p14:creationId xmlns:p14="http://schemas.microsoft.com/office/powerpoint/2010/main" val="2850200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89127B-B152-E843-B9EF-F0AA948E4C34}"/>
              </a:ext>
            </a:extLst>
          </p:cNvPr>
          <p:cNvSpPr>
            <a:spLocks noGrp="1"/>
          </p:cNvSpPr>
          <p:nvPr>
            <p:ph type="title"/>
          </p:nvPr>
        </p:nvSpPr>
        <p:spPr>
          <a:xfrm>
            <a:off x="396000" y="360000"/>
            <a:ext cx="5257800" cy="1325563"/>
          </a:xfrm>
          <a:prstGeom prst="rect">
            <a:avLst/>
          </a:prstGeom>
        </p:spPr>
        <p:txBody>
          <a:bodyPr vert="horz" lIns="0" tIns="45720" rIns="91440" bIns="45720" rtlCol="0" anchor="t">
            <a:normAutofit/>
          </a:bodyPr>
          <a:lstStyle/>
          <a:p>
            <a:r>
              <a:rPr lang="en-GB" dirty="0"/>
              <a:t>Title: please do not reduce type size or change colour. You can go over 3 lines if needed</a:t>
            </a:r>
          </a:p>
        </p:txBody>
      </p:sp>
      <p:sp>
        <p:nvSpPr>
          <p:cNvPr id="3" name="Text Placeholder 2">
            <a:extLst>
              <a:ext uri="{FF2B5EF4-FFF2-40B4-BE49-F238E27FC236}">
                <a16:creationId xmlns:a16="http://schemas.microsoft.com/office/drawing/2014/main" id="{AD662CD4-4529-F448-8B70-B71295087769}"/>
              </a:ext>
            </a:extLst>
          </p:cNvPr>
          <p:cNvSpPr>
            <a:spLocks noGrp="1"/>
          </p:cNvSpPr>
          <p:nvPr>
            <p:ph type="body" idx="1"/>
          </p:nvPr>
        </p:nvSpPr>
        <p:spPr>
          <a:xfrm>
            <a:off x="395430" y="1800000"/>
            <a:ext cx="5257800" cy="4351338"/>
          </a:xfrm>
          <a:prstGeom prst="rect">
            <a:avLst/>
          </a:prstGeom>
        </p:spPr>
        <p:txBody>
          <a:bodyPr vert="horz" lIns="0" tIns="45720" rIns="91440" bIns="45720" rtlCol="0">
            <a:normAutofit/>
          </a:bodyPr>
          <a:lstStyle/>
          <a:p>
            <a:pPr lvl="0"/>
            <a:r>
              <a:rPr lang="en-GB" dirty="0"/>
              <a:t>First level is a standard bullet</a:t>
            </a:r>
          </a:p>
          <a:p>
            <a:pPr lvl="1"/>
            <a:r>
              <a:rPr lang="en-GB" dirty="0"/>
              <a:t>Second level is a sub bullet</a:t>
            </a:r>
          </a:p>
          <a:p>
            <a:pPr lvl="2"/>
            <a:r>
              <a:rPr lang="en-GB" dirty="0"/>
              <a:t>Third style is paragraph style with increased line spacing and full justification</a:t>
            </a:r>
          </a:p>
        </p:txBody>
      </p:sp>
      <p:sp>
        <p:nvSpPr>
          <p:cNvPr id="4" name="Date Placeholder 3">
            <a:extLst>
              <a:ext uri="{FF2B5EF4-FFF2-40B4-BE49-F238E27FC236}">
                <a16:creationId xmlns:a16="http://schemas.microsoft.com/office/drawing/2014/main" id="{D934C138-346E-0844-8BB9-F7E6BF740177}"/>
              </a:ext>
            </a:extLst>
          </p:cNvPr>
          <p:cNvSpPr>
            <a:spLocks noGrp="1"/>
          </p:cNvSpPr>
          <p:nvPr>
            <p:ph type="dt" sz="half" idx="2"/>
          </p:nvPr>
        </p:nvSpPr>
        <p:spPr>
          <a:xfrm>
            <a:off x="395429" y="6356350"/>
            <a:ext cx="3239021" cy="365125"/>
          </a:xfrm>
          <a:prstGeom prst="rect">
            <a:avLst/>
          </a:prstGeom>
        </p:spPr>
        <p:txBody>
          <a:bodyPr vert="horz" lIns="91440" tIns="45720" rIns="91440" bIns="45720" rtlCol="0" anchor="ctr"/>
          <a:lstStyle>
            <a:lvl1pPr algn="r">
              <a:defRPr sz="1200" b="0" i="0">
                <a:solidFill>
                  <a:schemeClr val="accent3"/>
                </a:solidFill>
                <a:latin typeface="Roboto Light" panose="02000000000000000000" pitchFamily="2" charset="0"/>
                <a:ea typeface="Roboto Light" panose="02000000000000000000" pitchFamily="2" charset="0"/>
                <a:cs typeface="Roboto Light" panose="02000000000000000000" pitchFamily="2" charset="0"/>
              </a:defRPr>
            </a:lvl1pPr>
          </a:lstStyle>
          <a:p>
            <a:fld id="{26A18587-0198-4540-AA1B-050ED87A03BF}" type="datetime1">
              <a:rPr lang="en-GB" smtClean="0"/>
              <a:t>27/07/2022</a:t>
            </a:fld>
            <a:endParaRPr lang="en-GB" dirty="0"/>
          </a:p>
        </p:txBody>
      </p:sp>
      <p:sp>
        <p:nvSpPr>
          <p:cNvPr id="5" name="Footer Placeholder 4">
            <a:extLst>
              <a:ext uri="{FF2B5EF4-FFF2-40B4-BE49-F238E27FC236}">
                <a16:creationId xmlns:a16="http://schemas.microsoft.com/office/drawing/2014/main" id="{A0715B63-E8A0-1746-838D-8AA4B3D935F4}"/>
              </a:ext>
            </a:extLst>
          </p:cNvPr>
          <p:cNvSpPr>
            <a:spLocks noGrp="1"/>
          </p:cNvSpPr>
          <p:nvPr>
            <p:ph type="ftr" sz="quarter" idx="3"/>
          </p:nvPr>
        </p:nvSpPr>
        <p:spPr>
          <a:xfrm>
            <a:off x="3702050" y="6356350"/>
            <a:ext cx="5239208" cy="365125"/>
          </a:xfrm>
          <a:prstGeom prst="rect">
            <a:avLst/>
          </a:prstGeom>
        </p:spPr>
        <p:txBody>
          <a:bodyPr vert="horz" lIns="91440" tIns="45720" rIns="91440" bIns="45720" rtlCol="0" anchor="ctr"/>
          <a:lstStyle>
            <a:lvl1pPr algn="ctr">
              <a:defRPr sz="1050" b="0" i="0">
                <a:solidFill>
                  <a:schemeClr val="bg1">
                    <a:lumMod val="8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endParaRPr lang="en-GB" dirty="0"/>
          </a:p>
        </p:txBody>
      </p:sp>
      <p:grpSp>
        <p:nvGrpSpPr>
          <p:cNvPr id="23" name="Group 22">
            <a:extLst>
              <a:ext uri="{FF2B5EF4-FFF2-40B4-BE49-F238E27FC236}">
                <a16:creationId xmlns:a16="http://schemas.microsoft.com/office/drawing/2014/main" id="{CF404989-9D0A-D247-AAB0-588473559F92}"/>
              </a:ext>
            </a:extLst>
          </p:cNvPr>
          <p:cNvGrpSpPr/>
          <p:nvPr userDrawn="1"/>
        </p:nvGrpSpPr>
        <p:grpSpPr>
          <a:xfrm>
            <a:off x="10835795" y="6288957"/>
            <a:ext cx="1023175" cy="348334"/>
            <a:chOff x="0" y="1353270"/>
            <a:chExt cx="12194374" cy="4151510"/>
          </a:xfrm>
        </p:grpSpPr>
        <p:sp>
          <p:nvSpPr>
            <p:cNvPr id="10" name="Freeform 9">
              <a:extLst>
                <a:ext uri="{FF2B5EF4-FFF2-40B4-BE49-F238E27FC236}">
                  <a16:creationId xmlns:a16="http://schemas.microsoft.com/office/drawing/2014/main" id="{6B1F8F6B-3E4F-0841-826A-27AF15DBB2EB}"/>
                </a:ext>
              </a:extLst>
            </p:cNvPr>
            <p:cNvSpPr/>
            <p:nvPr/>
          </p:nvSpPr>
          <p:spPr>
            <a:xfrm>
              <a:off x="7408127" y="3166569"/>
              <a:ext cx="941960" cy="2268843"/>
            </a:xfrm>
            <a:custGeom>
              <a:avLst/>
              <a:gdLst>
                <a:gd name="connsiteX0" fmla="*/ 915833 w 941960"/>
                <a:gd name="connsiteY0" fmla="*/ 214494 h 2268843"/>
                <a:gd name="connsiteX1" fmla="*/ 562354 w 941960"/>
                <a:gd name="connsiteY1" fmla="*/ 2143871 h 2268843"/>
                <a:gd name="connsiteX2" fmla="*/ 417754 w 941960"/>
                <a:gd name="connsiteY2" fmla="*/ 2267513 h 2268843"/>
                <a:gd name="connsiteX3" fmla="*/ 117416 w 941960"/>
                <a:gd name="connsiteY3" fmla="*/ 2267513 h 2268843"/>
                <a:gd name="connsiteX4" fmla="*/ 5404 w 941960"/>
                <a:gd name="connsiteY4" fmla="*/ 2128314 h 2268843"/>
                <a:gd name="connsiteX5" fmla="*/ 342424 w 941960"/>
                <a:gd name="connsiteY5" fmla="*/ 231608 h 2268843"/>
                <a:gd name="connsiteX6" fmla="*/ 854177 w 941960"/>
                <a:gd name="connsiteY6" fmla="*/ 16832 h 2268843"/>
                <a:gd name="connsiteX7" fmla="*/ 907563 w 941960"/>
                <a:gd name="connsiteY7" fmla="*/ -281 h 2268843"/>
                <a:gd name="connsiteX8" fmla="*/ 941789 w 941960"/>
                <a:gd name="connsiteY8" fmla="*/ 43034 h 2268843"/>
                <a:gd name="connsiteX9" fmla="*/ 915833 w 941960"/>
                <a:gd name="connsiteY9" fmla="*/ 214986 h 226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1960" h="2268843">
                  <a:moveTo>
                    <a:pt x="915833" y="214494"/>
                  </a:moveTo>
                  <a:cubicBezTo>
                    <a:pt x="797270" y="872250"/>
                    <a:pt x="681491" y="1486362"/>
                    <a:pt x="562354" y="2143871"/>
                  </a:cubicBezTo>
                  <a:cubicBezTo>
                    <a:pt x="547043" y="2227718"/>
                    <a:pt x="498815" y="2266693"/>
                    <a:pt x="417754" y="2267513"/>
                  </a:cubicBezTo>
                  <a:cubicBezTo>
                    <a:pt x="317451" y="2268331"/>
                    <a:pt x="217147" y="2269396"/>
                    <a:pt x="117416" y="2267513"/>
                  </a:cubicBezTo>
                  <a:cubicBezTo>
                    <a:pt x="14083" y="2265466"/>
                    <a:pt x="-13592" y="2232140"/>
                    <a:pt x="5404" y="2128314"/>
                  </a:cubicBezTo>
                  <a:cubicBezTo>
                    <a:pt x="63948" y="1801279"/>
                    <a:pt x="291986" y="521468"/>
                    <a:pt x="342424" y="231608"/>
                  </a:cubicBezTo>
                  <a:cubicBezTo>
                    <a:pt x="528129" y="166103"/>
                    <a:pt x="686322" y="105347"/>
                    <a:pt x="854177" y="16832"/>
                  </a:cubicBezTo>
                  <a:cubicBezTo>
                    <a:pt x="870387" y="7028"/>
                    <a:pt x="888673" y="1166"/>
                    <a:pt x="907563" y="-281"/>
                  </a:cubicBezTo>
                  <a:cubicBezTo>
                    <a:pt x="933683" y="-281"/>
                    <a:pt x="941789" y="16095"/>
                    <a:pt x="941789" y="43034"/>
                  </a:cubicBezTo>
                  <a:cubicBezTo>
                    <a:pt x="941789" y="72512"/>
                    <a:pt x="920419" y="189439"/>
                    <a:pt x="915833" y="214986"/>
                  </a:cubicBezTo>
                </a:path>
              </a:pathLst>
            </a:custGeom>
            <a:solidFill>
              <a:srgbClr val="007FC8"/>
            </a:solidFill>
            <a:ln w="8188" cap="flat">
              <a:no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3D4F3AD9-ECCC-C440-99ED-F29A88532C74}"/>
                </a:ext>
              </a:extLst>
            </p:cNvPr>
            <p:cNvSpPr/>
            <p:nvPr/>
          </p:nvSpPr>
          <p:spPr>
            <a:xfrm>
              <a:off x="9106311" y="1353270"/>
              <a:ext cx="1227083" cy="741558"/>
            </a:xfrm>
            <a:custGeom>
              <a:avLst/>
              <a:gdLst>
                <a:gd name="connsiteX0" fmla="*/ 1226832 w 1227083"/>
                <a:gd name="connsiteY0" fmla="*/ 365105 h 741558"/>
                <a:gd name="connsiteX1" fmla="*/ 1226832 w 1227083"/>
                <a:gd name="connsiteY1" fmla="*/ 365105 h 741558"/>
                <a:gd name="connsiteX2" fmla="*/ 1219135 w 1227083"/>
                <a:gd name="connsiteY2" fmla="*/ 346436 h 741558"/>
                <a:gd name="connsiteX3" fmla="*/ 883916 w 1227083"/>
                <a:gd name="connsiteY3" fmla="*/ 5399 h 741558"/>
                <a:gd name="connsiteX4" fmla="*/ 854685 w 1227083"/>
                <a:gd name="connsiteY4" fmla="*/ 4826 h 741558"/>
                <a:gd name="connsiteX5" fmla="*/ 21797 w 1227083"/>
                <a:gd name="connsiteY5" fmla="*/ 349302 h 741558"/>
                <a:gd name="connsiteX6" fmla="*/ 835 w 1227083"/>
                <a:gd name="connsiteY6" fmla="*/ 369527 h 741558"/>
                <a:gd name="connsiteX7" fmla="*/ 16 w 1227083"/>
                <a:gd name="connsiteY7" fmla="*/ 373949 h 741558"/>
                <a:gd name="connsiteX8" fmla="*/ 13853 w 1227083"/>
                <a:gd name="connsiteY8" fmla="*/ 394092 h 741558"/>
                <a:gd name="connsiteX9" fmla="*/ 721548 w 1227083"/>
                <a:gd name="connsiteY9" fmla="*/ 734473 h 741558"/>
                <a:gd name="connsiteX10" fmla="*/ 761096 w 1227083"/>
                <a:gd name="connsiteY10" fmla="*/ 733737 h 741558"/>
                <a:gd name="connsiteX11" fmla="*/ 1210210 w 1227083"/>
                <a:gd name="connsiteY11" fmla="*/ 396957 h 741558"/>
                <a:gd name="connsiteX12" fmla="*/ 1224539 w 1227083"/>
                <a:gd name="connsiteY12" fmla="*/ 378370 h 741558"/>
                <a:gd name="connsiteX13" fmla="*/ 1224539 w 1227083"/>
                <a:gd name="connsiteY13" fmla="*/ 378370 h 741558"/>
                <a:gd name="connsiteX14" fmla="*/ 1226258 w 1227083"/>
                <a:gd name="connsiteY14" fmla="*/ 371738 h 741558"/>
                <a:gd name="connsiteX15" fmla="*/ 1226913 w 1227083"/>
                <a:gd name="connsiteY15" fmla="*/ 365106 h 74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83" h="741558">
                  <a:moveTo>
                    <a:pt x="1226832" y="365105"/>
                  </a:moveTo>
                  <a:lnTo>
                    <a:pt x="1226832" y="365105"/>
                  </a:lnTo>
                  <a:cubicBezTo>
                    <a:pt x="1226685" y="358140"/>
                    <a:pt x="1223940" y="351481"/>
                    <a:pt x="1219135" y="346436"/>
                  </a:cubicBezTo>
                  <a:lnTo>
                    <a:pt x="883916" y="5399"/>
                  </a:lnTo>
                  <a:cubicBezTo>
                    <a:pt x="875638" y="-1952"/>
                    <a:pt x="863244" y="-2195"/>
                    <a:pt x="854685" y="4826"/>
                  </a:cubicBezTo>
                  <a:cubicBezTo>
                    <a:pt x="641796" y="156635"/>
                    <a:pt x="291020" y="285271"/>
                    <a:pt x="21797" y="349302"/>
                  </a:cubicBezTo>
                  <a:cubicBezTo>
                    <a:pt x="11613" y="351661"/>
                    <a:pt x="3556" y="359435"/>
                    <a:pt x="835" y="369527"/>
                  </a:cubicBezTo>
                  <a:cubicBezTo>
                    <a:pt x="443" y="370977"/>
                    <a:pt x="169" y="372455"/>
                    <a:pt x="16" y="373949"/>
                  </a:cubicBezTo>
                  <a:cubicBezTo>
                    <a:pt x="-1327" y="383244"/>
                    <a:pt x="4696" y="392011"/>
                    <a:pt x="13853" y="394092"/>
                  </a:cubicBezTo>
                  <a:cubicBezTo>
                    <a:pt x="258431" y="457632"/>
                    <a:pt x="560980" y="584466"/>
                    <a:pt x="721548" y="734473"/>
                  </a:cubicBezTo>
                  <a:cubicBezTo>
                    <a:pt x="733177" y="743816"/>
                    <a:pt x="749823" y="743506"/>
                    <a:pt x="761096" y="733737"/>
                  </a:cubicBezTo>
                  <a:lnTo>
                    <a:pt x="1210210" y="396957"/>
                  </a:lnTo>
                  <a:cubicBezTo>
                    <a:pt x="1216675" y="392269"/>
                    <a:pt x="1221649" y="385815"/>
                    <a:pt x="1224539" y="378370"/>
                  </a:cubicBezTo>
                  <a:lnTo>
                    <a:pt x="1224539" y="378370"/>
                  </a:lnTo>
                  <a:cubicBezTo>
                    <a:pt x="1225350" y="376228"/>
                    <a:pt x="1225927" y="374004"/>
                    <a:pt x="1226258" y="371738"/>
                  </a:cubicBezTo>
                  <a:cubicBezTo>
                    <a:pt x="1226679" y="369552"/>
                    <a:pt x="1226898" y="367332"/>
                    <a:pt x="1226913" y="365106"/>
                  </a:cubicBezTo>
                </a:path>
              </a:pathLst>
            </a:custGeom>
            <a:solidFill>
              <a:srgbClr val="00A3E2"/>
            </a:solidFill>
            <a:ln w="8188"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82008AA3-0AF5-294A-ADB1-EF01CED328CF}"/>
                </a:ext>
              </a:extLst>
            </p:cNvPr>
            <p:cNvSpPr/>
            <p:nvPr/>
          </p:nvSpPr>
          <p:spPr>
            <a:xfrm>
              <a:off x="8959018" y="2212437"/>
              <a:ext cx="1227483" cy="741574"/>
            </a:xfrm>
            <a:custGeom>
              <a:avLst/>
              <a:gdLst>
                <a:gd name="connsiteX0" fmla="*/ 1227312 w 1227483"/>
                <a:gd name="connsiteY0" fmla="*/ 365122 h 741574"/>
                <a:gd name="connsiteX1" fmla="*/ 1227312 w 1227483"/>
                <a:gd name="connsiteY1" fmla="*/ 365122 h 741574"/>
                <a:gd name="connsiteX2" fmla="*/ 1219124 w 1227483"/>
                <a:gd name="connsiteY2" fmla="*/ 346453 h 741574"/>
                <a:gd name="connsiteX3" fmla="*/ 883824 w 1227483"/>
                <a:gd name="connsiteY3" fmla="*/ 5416 h 741574"/>
                <a:gd name="connsiteX4" fmla="*/ 854674 w 1227483"/>
                <a:gd name="connsiteY4" fmla="*/ 4843 h 741574"/>
                <a:gd name="connsiteX5" fmla="*/ 21787 w 1227483"/>
                <a:gd name="connsiteY5" fmla="*/ 349319 h 741574"/>
                <a:gd name="connsiteX6" fmla="*/ 825 w 1227483"/>
                <a:gd name="connsiteY6" fmla="*/ 369462 h 741574"/>
                <a:gd name="connsiteX7" fmla="*/ 6 w 1227483"/>
                <a:gd name="connsiteY7" fmla="*/ 373965 h 741574"/>
                <a:gd name="connsiteX8" fmla="*/ 13843 w 1227483"/>
                <a:gd name="connsiteY8" fmla="*/ 394108 h 741574"/>
                <a:gd name="connsiteX9" fmla="*/ 721538 w 1227483"/>
                <a:gd name="connsiteY9" fmla="*/ 734490 h 741574"/>
                <a:gd name="connsiteX10" fmla="*/ 761086 w 1227483"/>
                <a:gd name="connsiteY10" fmla="*/ 733753 h 741574"/>
                <a:gd name="connsiteX11" fmla="*/ 1210364 w 1227483"/>
                <a:gd name="connsiteY11" fmla="*/ 396974 h 741574"/>
                <a:gd name="connsiteX12" fmla="*/ 1224611 w 1227483"/>
                <a:gd name="connsiteY12" fmla="*/ 378387 h 741574"/>
                <a:gd name="connsiteX13" fmla="*/ 1224611 w 1227483"/>
                <a:gd name="connsiteY13" fmla="*/ 378387 h 741574"/>
                <a:gd name="connsiteX14" fmla="*/ 1226248 w 1227483"/>
                <a:gd name="connsiteY14" fmla="*/ 371673 h 741574"/>
                <a:gd name="connsiteX15" fmla="*/ 1226903 w 1227483"/>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483" h="741574">
                  <a:moveTo>
                    <a:pt x="1227312" y="365122"/>
                  </a:moveTo>
                  <a:lnTo>
                    <a:pt x="1227312" y="365122"/>
                  </a:lnTo>
                  <a:cubicBezTo>
                    <a:pt x="1227058" y="358084"/>
                    <a:pt x="1224130" y="351408"/>
                    <a:pt x="1219124" y="346453"/>
                  </a:cubicBezTo>
                  <a:lnTo>
                    <a:pt x="883824" y="5416"/>
                  </a:lnTo>
                  <a:cubicBezTo>
                    <a:pt x="875586" y="-1957"/>
                    <a:pt x="863196" y="-2201"/>
                    <a:pt x="854674" y="4843"/>
                  </a:cubicBezTo>
                  <a:cubicBezTo>
                    <a:pt x="641786" y="156570"/>
                    <a:pt x="291092" y="285206"/>
                    <a:pt x="21787" y="349319"/>
                  </a:cubicBezTo>
                  <a:cubicBezTo>
                    <a:pt x="11625" y="351664"/>
                    <a:pt x="3572" y="359401"/>
                    <a:pt x="825" y="369462"/>
                  </a:cubicBezTo>
                  <a:cubicBezTo>
                    <a:pt x="441" y="370941"/>
                    <a:pt x="167" y="372446"/>
                    <a:pt x="6" y="373965"/>
                  </a:cubicBezTo>
                  <a:cubicBezTo>
                    <a:pt x="-1296" y="383251"/>
                    <a:pt x="4710" y="391993"/>
                    <a:pt x="13843" y="394108"/>
                  </a:cubicBezTo>
                  <a:cubicBezTo>
                    <a:pt x="258421" y="457567"/>
                    <a:pt x="560969" y="584483"/>
                    <a:pt x="721538" y="734490"/>
                  </a:cubicBezTo>
                  <a:cubicBezTo>
                    <a:pt x="733167" y="743833"/>
                    <a:pt x="749813" y="743522"/>
                    <a:pt x="761086" y="733753"/>
                  </a:cubicBezTo>
                  <a:lnTo>
                    <a:pt x="1210364" y="396974"/>
                  </a:lnTo>
                  <a:cubicBezTo>
                    <a:pt x="1216789" y="392264"/>
                    <a:pt x="1221732" y="385815"/>
                    <a:pt x="1224611" y="378387"/>
                  </a:cubicBezTo>
                  <a:lnTo>
                    <a:pt x="1224611" y="378387"/>
                  </a:lnTo>
                  <a:cubicBezTo>
                    <a:pt x="1225396" y="376215"/>
                    <a:pt x="1225945" y="373963"/>
                    <a:pt x="1226248" y="371673"/>
                  </a:cubicBezTo>
                  <a:cubicBezTo>
                    <a:pt x="1226705" y="369520"/>
                    <a:pt x="1226925" y="367323"/>
                    <a:pt x="1226903" y="365122"/>
                  </a:cubicBezTo>
                </a:path>
              </a:pathLst>
            </a:custGeom>
            <a:solidFill>
              <a:srgbClr val="00A3E2"/>
            </a:solidFill>
            <a:ln w="8188" cap="flat">
              <a:no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21C66A95-A5D4-7143-AF9B-D1CAE3FA1E86}"/>
                </a:ext>
              </a:extLst>
            </p:cNvPr>
            <p:cNvSpPr/>
            <p:nvPr/>
          </p:nvSpPr>
          <p:spPr>
            <a:xfrm>
              <a:off x="7764610" y="1353279"/>
              <a:ext cx="1227338" cy="741548"/>
            </a:xfrm>
            <a:custGeom>
              <a:avLst/>
              <a:gdLst>
                <a:gd name="connsiteX0" fmla="*/ 1227167 w 1227338"/>
                <a:gd name="connsiteY0" fmla="*/ 365096 h 741548"/>
                <a:gd name="connsiteX1" fmla="*/ 1227167 w 1227338"/>
                <a:gd name="connsiteY1" fmla="*/ 365096 h 741548"/>
                <a:gd name="connsiteX2" fmla="*/ 1219552 w 1227338"/>
                <a:gd name="connsiteY2" fmla="*/ 346427 h 741548"/>
                <a:gd name="connsiteX3" fmla="*/ 883842 w 1227338"/>
                <a:gd name="connsiteY3" fmla="*/ 5390 h 741548"/>
                <a:gd name="connsiteX4" fmla="*/ 854692 w 1227338"/>
                <a:gd name="connsiteY4" fmla="*/ 4817 h 741548"/>
                <a:gd name="connsiteX5" fmla="*/ 21804 w 1227338"/>
                <a:gd name="connsiteY5" fmla="*/ 349293 h 741548"/>
                <a:gd name="connsiteX6" fmla="*/ 842 w 1227338"/>
                <a:gd name="connsiteY6" fmla="*/ 369518 h 741548"/>
                <a:gd name="connsiteX7" fmla="*/ 24 w 1227338"/>
                <a:gd name="connsiteY7" fmla="*/ 373940 h 741548"/>
                <a:gd name="connsiteX8" fmla="*/ 13943 w 1227338"/>
                <a:gd name="connsiteY8" fmla="*/ 394082 h 741548"/>
                <a:gd name="connsiteX9" fmla="*/ 721555 w 1227338"/>
                <a:gd name="connsiteY9" fmla="*/ 734464 h 741548"/>
                <a:gd name="connsiteX10" fmla="*/ 761103 w 1227338"/>
                <a:gd name="connsiteY10" fmla="*/ 733727 h 741548"/>
                <a:gd name="connsiteX11" fmla="*/ 1210299 w 1227338"/>
                <a:gd name="connsiteY11" fmla="*/ 396948 h 741548"/>
                <a:gd name="connsiteX12" fmla="*/ 1224464 w 1227338"/>
                <a:gd name="connsiteY12" fmla="*/ 378361 h 741548"/>
                <a:gd name="connsiteX13" fmla="*/ 1224464 w 1227338"/>
                <a:gd name="connsiteY13" fmla="*/ 378361 h 741548"/>
                <a:gd name="connsiteX14" fmla="*/ 1226102 w 1227338"/>
                <a:gd name="connsiteY14" fmla="*/ 371729 h 741548"/>
                <a:gd name="connsiteX15" fmla="*/ 1226756 w 1227338"/>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8" h="741548">
                  <a:moveTo>
                    <a:pt x="1227167" y="365096"/>
                  </a:moveTo>
                  <a:lnTo>
                    <a:pt x="1227167" y="365096"/>
                  </a:lnTo>
                  <a:cubicBezTo>
                    <a:pt x="1227083" y="358134"/>
                    <a:pt x="1224362" y="351462"/>
                    <a:pt x="1219552" y="346427"/>
                  </a:cubicBezTo>
                  <a:lnTo>
                    <a:pt x="883842" y="5390"/>
                  </a:lnTo>
                  <a:cubicBezTo>
                    <a:pt x="875591" y="-1949"/>
                    <a:pt x="863226" y="-2192"/>
                    <a:pt x="854692" y="4817"/>
                  </a:cubicBezTo>
                  <a:cubicBezTo>
                    <a:pt x="641803" y="156626"/>
                    <a:pt x="291027" y="285262"/>
                    <a:pt x="21804" y="349293"/>
                  </a:cubicBezTo>
                  <a:cubicBezTo>
                    <a:pt x="11630" y="351668"/>
                    <a:pt x="3580" y="359435"/>
                    <a:pt x="842" y="369518"/>
                  </a:cubicBezTo>
                  <a:cubicBezTo>
                    <a:pt x="412" y="370958"/>
                    <a:pt x="137" y="372441"/>
                    <a:pt x="24" y="373940"/>
                  </a:cubicBezTo>
                  <a:cubicBezTo>
                    <a:pt x="-1356" y="383270"/>
                    <a:pt x="4728" y="392074"/>
                    <a:pt x="13943" y="394082"/>
                  </a:cubicBezTo>
                  <a:cubicBezTo>
                    <a:pt x="258521" y="457623"/>
                    <a:pt x="560987" y="584457"/>
                    <a:pt x="721555" y="734464"/>
                  </a:cubicBezTo>
                  <a:cubicBezTo>
                    <a:pt x="733185" y="743807"/>
                    <a:pt x="749831" y="743496"/>
                    <a:pt x="761103" y="733727"/>
                  </a:cubicBezTo>
                  <a:lnTo>
                    <a:pt x="1210299" y="396948"/>
                  </a:lnTo>
                  <a:cubicBezTo>
                    <a:pt x="1216726" y="392260"/>
                    <a:pt x="1221649" y="385801"/>
                    <a:pt x="1224464" y="378361"/>
                  </a:cubicBezTo>
                  <a:lnTo>
                    <a:pt x="1224464" y="378361"/>
                  </a:lnTo>
                  <a:cubicBezTo>
                    <a:pt x="1225212" y="376205"/>
                    <a:pt x="1225760" y="373985"/>
                    <a:pt x="1226102" y="371729"/>
                  </a:cubicBezTo>
                  <a:cubicBezTo>
                    <a:pt x="1226562" y="369549"/>
                    <a:pt x="1226782" y="367325"/>
                    <a:pt x="1226756" y="365096"/>
                  </a:cubicBezTo>
                </a:path>
              </a:pathLst>
            </a:custGeom>
            <a:solidFill>
              <a:srgbClr val="00A3E2"/>
            </a:solidFill>
            <a:ln w="8188" cap="flat">
              <a:noFill/>
              <a:prstDash val="solid"/>
              <a:miter/>
            </a:ln>
          </p:spPr>
          <p:txBody>
            <a:bodyPr rtlCol="0" anchor="ctr"/>
            <a:lstStyle/>
            <a:p>
              <a:endParaRPr lang="en-GB"/>
            </a:p>
          </p:txBody>
        </p:sp>
        <p:sp>
          <p:nvSpPr>
            <p:cNvPr id="14" name="Freeform 13">
              <a:extLst>
                <a:ext uri="{FF2B5EF4-FFF2-40B4-BE49-F238E27FC236}">
                  <a16:creationId xmlns:a16="http://schemas.microsoft.com/office/drawing/2014/main" id="{166750A6-314B-6D4D-AFB5-0DB8411B1D8F}"/>
                </a:ext>
              </a:extLst>
            </p:cNvPr>
            <p:cNvSpPr/>
            <p:nvPr/>
          </p:nvSpPr>
          <p:spPr>
            <a:xfrm>
              <a:off x="7620111" y="2212437"/>
              <a:ext cx="1227317" cy="741574"/>
            </a:xfrm>
            <a:custGeom>
              <a:avLst/>
              <a:gdLst>
                <a:gd name="connsiteX0" fmla="*/ 1227147 w 1227317"/>
                <a:gd name="connsiteY0" fmla="*/ 365122 h 741574"/>
                <a:gd name="connsiteX1" fmla="*/ 1227147 w 1227317"/>
                <a:gd name="connsiteY1" fmla="*/ 365122 h 741574"/>
                <a:gd name="connsiteX2" fmla="*/ 1219532 w 1227317"/>
                <a:gd name="connsiteY2" fmla="*/ 346453 h 741574"/>
                <a:gd name="connsiteX3" fmla="*/ 883822 w 1227317"/>
                <a:gd name="connsiteY3" fmla="*/ 5416 h 741574"/>
                <a:gd name="connsiteX4" fmla="*/ 854672 w 1227317"/>
                <a:gd name="connsiteY4" fmla="*/ 4843 h 741574"/>
                <a:gd name="connsiteX5" fmla="*/ 21784 w 1227317"/>
                <a:gd name="connsiteY5" fmla="*/ 349319 h 741574"/>
                <a:gd name="connsiteX6" fmla="*/ 822 w 1227317"/>
                <a:gd name="connsiteY6" fmla="*/ 369462 h 741574"/>
                <a:gd name="connsiteX7" fmla="*/ 4 w 1227317"/>
                <a:gd name="connsiteY7" fmla="*/ 373965 h 741574"/>
                <a:gd name="connsiteX8" fmla="*/ 13923 w 1227317"/>
                <a:gd name="connsiteY8" fmla="*/ 394108 h 741574"/>
                <a:gd name="connsiteX9" fmla="*/ 721535 w 1227317"/>
                <a:gd name="connsiteY9" fmla="*/ 734490 h 741574"/>
                <a:gd name="connsiteX10" fmla="*/ 761083 w 1227317"/>
                <a:gd name="connsiteY10" fmla="*/ 733753 h 741574"/>
                <a:gd name="connsiteX11" fmla="*/ 1210279 w 1227317"/>
                <a:gd name="connsiteY11" fmla="*/ 396974 h 741574"/>
                <a:gd name="connsiteX12" fmla="*/ 1224526 w 1227317"/>
                <a:gd name="connsiteY12" fmla="*/ 378387 h 741574"/>
                <a:gd name="connsiteX13" fmla="*/ 1224526 w 1227317"/>
                <a:gd name="connsiteY13" fmla="*/ 378387 h 741574"/>
                <a:gd name="connsiteX14" fmla="*/ 1226164 w 1227317"/>
                <a:gd name="connsiteY14" fmla="*/ 371673 h 741574"/>
                <a:gd name="connsiteX15" fmla="*/ 1226818 w 1227317"/>
                <a:gd name="connsiteY15" fmla="*/ 365122 h 7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17" h="741574">
                  <a:moveTo>
                    <a:pt x="1227147" y="365122"/>
                  </a:moveTo>
                  <a:lnTo>
                    <a:pt x="1227147" y="365122"/>
                  </a:lnTo>
                  <a:cubicBezTo>
                    <a:pt x="1227104" y="358152"/>
                    <a:pt x="1224376" y="351466"/>
                    <a:pt x="1219532" y="346453"/>
                  </a:cubicBezTo>
                  <a:lnTo>
                    <a:pt x="883822" y="5416"/>
                  </a:lnTo>
                  <a:cubicBezTo>
                    <a:pt x="875584" y="-1957"/>
                    <a:pt x="863194" y="-2201"/>
                    <a:pt x="854672" y="4843"/>
                  </a:cubicBezTo>
                  <a:cubicBezTo>
                    <a:pt x="641784" y="156570"/>
                    <a:pt x="291007" y="285206"/>
                    <a:pt x="21784" y="349319"/>
                  </a:cubicBezTo>
                  <a:cubicBezTo>
                    <a:pt x="11622" y="351664"/>
                    <a:pt x="3570" y="359401"/>
                    <a:pt x="822" y="369462"/>
                  </a:cubicBezTo>
                  <a:cubicBezTo>
                    <a:pt x="438" y="370941"/>
                    <a:pt x="165" y="372446"/>
                    <a:pt x="4" y="373965"/>
                  </a:cubicBezTo>
                  <a:cubicBezTo>
                    <a:pt x="-1293" y="383276"/>
                    <a:pt x="4756" y="392029"/>
                    <a:pt x="13923" y="394108"/>
                  </a:cubicBezTo>
                  <a:cubicBezTo>
                    <a:pt x="258501" y="457567"/>
                    <a:pt x="560968" y="584483"/>
                    <a:pt x="721535" y="734490"/>
                  </a:cubicBezTo>
                  <a:cubicBezTo>
                    <a:pt x="733165" y="743833"/>
                    <a:pt x="749811" y="743522"/>
                    <a:pt x="761083" y="733753"/>
                  </a:cubicBezTo>
                  <a:lnTo>
                    <a:pt x="1210279" y="396974"/>
                  </a:lnTo>
                  <a:cubicBezTo>
                    <a:pt x="1216657" y="392217"/>
                    <a:pt x="1221589" y="385782"/>
                    <a:pt x="1224526" y="378387"/>
                  </a:cubicBezTo>
                  <a:lnTo>
                    <a:pt x="1224526" y="378387"/>
                  </a:lnTo>
                  <a:cubicBezTo>
                    <a:pt x="1225274" y="376203"/>
                    <a:pt x="1225822" y="373956"/>
                    <a:pt x="1226164" y="371673"/>
                  </a:cubicBezTo>
                  <a:cubicBezTo>
                    <a:pt x="1226620" y="369520"/>
                    <a:pt x="1226840" y="367323"/>
                    <a:pt x="1226818" y="365122"/>
                  </a:cubicBezTo>
                </a:path>
              </a:pathLst>
            </a:custGeom>
            <a:solidFill>
              <a:srgbClr val="007FC8"/>
            </a:solidFill>
            <a:ln w="8188"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6FDF0A60-9993-F546-BA51-F84C4431919A}"/>
                </a:ext>
              </a:extLst>
            </p:cNvPr>
            <p:cNvSpPr/>
            <p:nvPr/>
          </p:nvSpPr>
          <p:spPr>
            <a:xfrm>
              <a:off x="6427748" y="1353279"/>
              <a:ext cx="1227337" cy="741548"/>
            </a:xfrm>
            <a:custGeom>
              <a:avLst/>
              <a:gdLst>
                <a:gd name="connsiteX0" fmla="*/ 1227166 w 1227337"/>
                <a:gd name="connsiteY0" fmla="*/ 365096 h 741548"/>
                <a:gd name="connsiteX1" fmla="*/ 1227166 w 1227337"/>
                <a:gd name="connsiteY1" fmla="*/ 365096 h 741548"/>
                <a:gd name="connsiteX2" fmla="*/ 1219551 w 1227337"/>
                <a:gd name="connsiteY2" fmla="*/ 346427 h 741548"/>
                <a:gd name="connsiteX3" fmla="*/ 883841 w 1227337"/>
                <a:gd name="connsiteY3" fmla="*/ 5390 h 741548"/>
                <a:gd name="connsiteX4" fmla="*/ 854691 w 1227337"/>
                <a:gd name="connsiteY4" fmla="*/ 4817 h 741548"/>
                <a:gd name="connsiteX5" fmla="*/ 21722 w 1227337"/>
                <a:gd name="connsiteY5" fmla="*/ 349293 h 741548"/>
                <a:gd name="connsiteX6" fmla="*/ 842 w 1227337"/>
                <a:gd name="connsiteY6" fmla="*/ 369518 h 741548"/>
                <a:gd name="connsiteX7" fmla="*/ 24 w 1227337"/>
                <a:gd name="connsiteY7" fmla="*/ 373940 h 741548"/>
                <a:gd name="connsiteX8" fmla="*/ 13944 w 1227337"/>
                <a:gd name="connsiteY8" fmla="*/ 394082 h 741548"/>
                <a:gd name="connsiteX9" fmla="*/ 721554 w 1227337"/>
                <a:gd name="connsiteY9" fmla="*/ 734464 h 741548"/>
                <a:gd name="connsiteX10" fmla="*/ 761102 w 1227337"/>
                <a:gd name="connsiteY10" fmla="*/ 733727 h 741548"/>
                <a:gd name="connsiteX11" fmla="*/ 1210298 w 1227337"/>
                <a:gd name="connsiteY11" fmla="*/ 396948 h 741548"/>
                <a:gd name="connsiteX12" fmla="*/ 1224463 w 1227337"/>
                <a:gd name="connsiteY12" fmla="*/ 378361 h 741548"/>
                <a:gd name="connsiteX13" fmla="*/ 1224463 w 1227337"/>
                <a:gd name="connsiteY13" fmla="*/ 378361 h 741548"/>
                <a:gd name="connsiteX14" fmla="*/ 1226101 w 1227337"/>
                <a:gd name="connsiteY14" fmla="*/ 371729 h 741548"/>
                <a:gd name="connsiteX15" fmla="*/ 1226755 w 1227337"/>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337" h="741548">
                  <a:moveTo>
                    <a:pt x="1227166" y="365096"/>
                  </a:moveTo>
                  <a:lnTo>
                    <a:pt x="1227166" y="365096"/>
                  </a:lnTo>
                  <a:cubicBezTo>
                    <a:pt x="1227082" y="358134"/>
                    <a:pt x="1224361" y="351462"/>
                    <a:pt x="1219551" y="346427"/>
                  </a:cubicBezTo>
                  <a:lnTo>
                    <a:pt x="883841" y="5390"/>
                  </a:lnTo>
                  <a:cubicBezTo>
                    <a:pt x="875590" y="-1949"/>
                    <a:pt x="863225" y="-2192"/>
                    <a:pt x="854691" y="4817"/>
                  </a:cubicBezTo>
                  <a:cubicBezTo>
                    <a:pt x="641803" y="156626"/>
                    <a:pt x="291027" y="285262"/>
                    <a:pt x="21722" y="349293"/>
                  </a:cubicBezTo>
                  <a:cubicBezTo>
                    <a:pt x="11579" y="351694"/>
                    <a:pt x="3566" y="359457"/>
                    <a:pt x="842" y="369518"/>
                  </a:cubicBezTo>
                  <a:cubicBezTo>
                    <a:pt x="451" y="370967"/>
                    <a:pt x="177" y="372446"/>
                    <a:pt x="24" y="373940"/>
                  </a:cubicBezTo>
                  <a:cubicBezTo>
                    <a:pt x="-1356" y="383270"/>
                    <a:pt x="4728" y="392074"/>
                    <a:pt x="13944" y="394082"/>
                  </a:cubicBezTo>
                  <a:cubicBezTo>
                    <a:pt x="258438" y="457623"/>
                    <a:pt x="560987" y="584457"/>
                    <a:pt x="721554" y="734464"/>
                  </a:cubicBezTo>
                  <a:cubicBezTo>
                    <a:pt x="733184" y="743807"/>
                    <a:pt x="749830" y="743496"/>
                    <a:pt x="761102" y="733727"/>
                  </a:cubicBezTo>
                  <a:lnTo>
                    <a:pt x="1210298" y="396948"/>
                  </a:lnTo>
                  <a:cubicBezTo>
                    <a:pt x="1216693" y="392227"/>
                    <a:pt x="1221607" y="385779"/>
                    <a:pt x="1224463" y="378361"/>
                  </a:cubicBezTo>
                  <a:lnTo>
                    <a:pt x="1224463" y="378361"/>
                  </a:lnTo>
                  <a:cubicBezTo>
                    <a:pt x="1225249" y="376216"/>
                    <a:pt x="1225798" y="373993"/>
                    <a:pt x="1226101" y="371729"/>
                  </a:cubicBezTo>
                  <a:cubicBezTo>
                    <a:pt x="1226561" y="369549"/>
                    <a:pt x="1226781" y="367325"/>
                    <a:pt x="1226755" y="365096"/>
                  </a:cubicBezTo>
                </a:path>
              </a:pathLst>
            </a:custGeom>
            <a:solidFill>
              <a:srgbClr val="00A3E2"/>
            </a:solidFill>
            <a:ln w="8188" cap="flat">
              <a:noFill/>
              <a:prstDash val="solid"/>
              <a:miter/>
            </a:ln>
          </p:spPr>
          <p:txBody>
            <a:bodyPr rtlCol="0" anchor="ctr"/>
            <a:lstStyle/>
            <a:p>
              <a:endParaRPr lang="en-GB"/>
            </a:p>
          </p:txBody>
        </p:sp>
        <p:sp>
          <p:nvSpPr>
            <p:cNvPr id="16" name="Freeform 15">
              <a:extLst>
                <a:ext uri="{FF2B5EF4-FFF2-40B4-BE49-F238E27FC236}">
                  <a16:creationId xmlns:a16="http://schemas.microsoft.com/office/drawing/2014/main" id="{4157E2AB-40C9-F645-A70D-EBE5DF91F8F5}"/>
                </a:ext>
              </a:extLst>
            </p:cNvPr>
            <p:cNvSpPr/>
            <p:nvPr/>
          </p:nvSpPr>
          <p:spPr>
            <a:xfrm>
              <a:off x="5089011" y="1353279"/>
              <a:ext cx="1227001" cy="741548"/>
            </a:xfrm>
            <a:custGeom>
              <a:avLst/>
              <a:gdLst>
                <a:gd name="connsiteX0" fmla="*/ 1226831 w 1227001"/>
                <a:gd name="connsiteY0" fmla="*/ 365096 h 741548"/>
                <a:gd name="connsiteX1" fmla="*/ 1226831 w 1227001"/>
                <a:gd name="connsiteY1" fmla="*/ 365096 h 741548"/>
                <a:gd name="connsiteX2" fmla="*/ 1219134 w 1227001"/>
                <a:gd name="connsiteY2" fmla="*/ 346427 h 741548"/>
                <a:gd name="connsiteX3" fmla="*/ 883833 w 1227001"/>
                <a:gd name="connsiteY3" fmla="*/ 5390 h 741548"/>
                <a:gd name="connsiteX4" fmla="*/ 854684 w 1227001"/>
                <a:gd name="connsiteY4" fmla="*/ 4817 h 741548"/>
                <a:gd name="connsiteX5" fmla="*/ 21714 w 1227001"/>
                <a:gd name="connsiteY5" fmla="*/ 349293 h 741548"/>
                <a:gd name="connsiteX6" fmla="*/ 835 w 1227001"/>
                <a:gd name="connsiteY6" fmla="*/ 369518 h 741548"/>
                <a:gd name="connsiteX7" fmla="*/ 16 w 1227001"/>
                <a:gd name="connsiteY7" fmla="*/ 373940 h 741548"/>
                <a:gd name="connsiteX8" fmla="*/ 13854 w 1227001"/>
                <a:gd name="connsiteY8" fmla="*/ 394082 h 741548"/>
                <a:gd name="connsiteX9" fmla="*/ 721546 w 1227001"/>
                <a:gd name="connsiteY9" fmla="*/ 734464 h 741548"/>
                <a:gd name="connsiteX10" fmla="*/ 761095 w 1227001"/>
                <a:gd name="connsiteY10" fmla="*/ 733727 h 741548"/>
                <a:gd name="connsiteX11" fmla="*/ 1210291 w 1227001"/>
                <a:gd name="connsiteY11" fmla="*/ 396948 h 741548"/>
                <a:gd name="connsiteX12" fmla="*/ 1224456 w 1227001"/>
                <a:gd name="connsiteY12" fmla="*/ 378361 h 741548"/>
                <a:gd name="connsiteX13" fmla="*/ 1224456 w 1227001"/>
                <a:gd name="connsiteY13" fmla="*/ 378361 h 741548"/>
                <a:gd name="connsiteX14" fmla="*/ 1226094 w 1227001"/>
                <a:gd name="connsiteY14" fmla="*/ 371729 h 741548"/>
                <a:gd name="connsiteX15" fmla="*/ 1226749 w 1227001"/>
                <a:gd name="connsiteY15" fmla="*/ 365096 h 7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7001" h="741548">
                  <a:moveTo>
                    <a:pt x="1226831" y="365096"/>
                  </a:moveTo>
                  <a:lnTo>
                    <a:pt x="1226831" y="365096"/>
                  </a:lnTo>
                  <a:cubicBezTo>
                    <a:pt x="1226716" y="358124"/>
                    <a:pt x="1223966" y="351454"/>
                    <a:pt x="1219134" y="346427"/>
                  </a:cubicBezTo>
                  <a:lnTo>
                    <a:pt x="883833" y="5390"/>
                  </a:lnTo>
                  <a:cubicBezTo>
                    <a:pt x="875582" y="-1949"/>
                    <a:pt x="863217" y="-2192"/>
                    <a:pt x="854684" y="4817"/>
                  </a:cubicBezTo>
                  <a:cubicBezTo>
                    <a:pt x="641795" y="156626"/>
                    <a:pt x="291019" y="285262"/>
                    <a:pt x="21714" y="349293"/>
                  </a:cubicBezTo>
                  <a:cubicBezTo>
                    <a:pt x="11571" y="351694"/>
                    <a:pt x="3558" y="359457"/>
                    <a:pt x="835" y="369518"/>
                  </a:cubicBezTo>
                  <a:cubicBezTo>
                    <a:pt x="443" y="370967"/>
                    <a:pt x="169" y="372446"/>
                    <a:pt x="16" y="373940"/>
                  </a:cubicBezTo>
                  <a:cubicBezTo>
                    <a:pt x="-1327" y="383234"/>
                    <a:pt x="4696" y="392002"/>
                    <a:pt x="13854" y="394082"/>
                  </a:cubicBezTo>
                  <a:cubicBezTo>
                    <a:pt x="258430" y="457623"/>
                    <a:pt x="560979" y="584457"/>
                    <a:pt x="721546" y="734464"/>
                  </a:cubicBezTo>
                  <a:cubicBezTo>
                    <a:pt x="733176" y="743807"/>
                    <a:pt x="749821" y="743496"/>
                    <a:pt x="761095" y="733727"/>
                  </a:cubicBezTo>
                  <a:lnTo>
                    <a:pt x="1210291" y="396948"/>
                  </a:lnTo>
                  <a:cubicBezTo>
                    <a:pt x="1216718" y="392260"/>
                    <a:pt x="1221640" y="385801"/>
                    <a:pt x="1224456" y="378361"/>
                  </a:cubicBezTo>
                  <a:lnTo>
                    <a:pt x="1224456" y="378361"/>
                  </a:lnTo>
                  <a:cubicBezTo>
                    <a:pt x="1225241" y="376216"/>
                    <a:pt x="1225791" y="373993"/>
                    <a:pt x="1226094" y="371729"/>
                  </a:cubicBezTo>
                  <a:cubicBezTo>
                    <a:pt x="1226514" y="369543"/>
                    <a:pt x="1226734" y="367323"/>
                    <a:pt x="1226749" y="365096"/>
                  </a:cubicBezTo>
                </a:path>
              </a:pathLst>
            </a:custGeom>
            <a:solidFill>
              <a:srgbClr val="00A3E2"/>
            </a:solidFill>
            <a:ln w="8188" cap="flat">
              <a:noFill/>
              <a:prstDash val="solid"/>
              <a:miter/>
            </a:ln>
          </p:spPr>
          <p:txBody>
            <a:bodyPr rtlCol="0" anchor="ctr"/>
            <a:lstStyle/>
            <a:p>
              <a:endParaRPr lang="en-GB"/>
            </a:p>
          </p:txBody>
        </p:sp>
        <p:sp>
          <p:nvSpPr>
            <p:cNvPr id="17" name="Freeform 16">
              <a:extLst>
                <a:ext uri="{FF2B5EF4-FFF2-40B4-BE49-F238E27FC236}">
                  <a16:creationId xmlns:a16="http://schemas.microsoft.com/office/drawing/2014/main" id="{7234E81B-8854-AC4E-BFC1-CF0CE4A9F801}"/>
                </a:ext>
              </a:extLst>
            </p:cNvPr>
            <p:cNvSpPr/>
            <p:nvPr/>
          </p:nvSpPr>
          <p:spPr>
            <a:xfrm>
              <a:off x="0" y="3167142"/>
              <a:ext cx="1662828" cy="2328712"/>
            </a:xfrm>
            <a:custGeom>
              <a:avLst/>
              <a:gdLst>
                <a:gd name="connsiteX0" fmla="*/ 88915 w 1662828"/>
                <a:gd name="connsiteY0" fmla="*/ 618417 h 2328712"/>
                <a:gd name="connsiteX1" fmla="*/ 938834 w 1662828"/>
                <a:gd name="connsiteY1" fmla="*/ -281 h 2328712"/>
                <a:gd name="connsiteX2" fmla="*/ 1576928 w 1662828"/>
                <a:gd name="connsiteY2" fmla="*/ 140637 h 2328712"/>
                <a:gd name="connsiteX3" fmla="*/ 1631052 w 1662828"/>
                <a:gd name="connsiteY3" fmla="*/ 209090 h 2328712"/>
                <a:gd name="connsiteX4" fmla="*/ 1596989 w 1662828"/>
                <a:gd name="connsiteY4" fmla="*/ 272958 h 2328712"/>
                <a:gd name="connsiteX5" fmla="*/ 1474824 w 1662828"/>
                <a:gd name="connsiteY5" fmla="*/ 430171 h 2328712"/>
                <a:gd name="connsiteX6" fmla="*/ 1400067 w 1662828"/>
                <a:gd name="connsiteY6" fmla="*/ 493220 h 2328712"/>
                <a:gd name="connsiteX7" fmla="*/ 1357325 w 1662828"/>
                <a:gd name="connsiteY7" fmla="*/ 482247 h 2328712"/>
                <a:gd name="connsiteX8" fmla="*/ 957339 w 1662828"/>
                <a:gd name="connsiteY8" fmla="*/ 389475 h 2328712"/>
                <a:gd name="connsiteX9" fmla="*/ 640707 w 1662828"/>
                <a:gd name="connsiteY9" fmla="*/ 603596 h 2328712"/>
                <a:gd name="connsiteX10" fmla="*/ 1662657 w 1662828"/>
                <a:gd name="connsiteY10" fmla="*/ 1620402 h 2328712"/>
                <a:gd name="connsiteX11" fmla="*/ 793087 w 1662828"/>
                <a:gd name="connsiteY11" fmla="*/ 2328432 h 2328712"/>
                <a:gd name="connsiteX12" fmla="*/ -171 w 1662828"/>
                <a:gd name="connsiteY12" fmla="*/ 2005983 h 2328712"/>
                <a:gd name="connsiteX13" fmla="*/ 25867 w 1662828"/>
                <a:gd name="connsiteY13" fmla="*/ 1959637 h 2328712"/>
                <a:gd name="connsiteX14" fmla="*/ 171041 w 1662828"/>
                <a:gd name="connsiteY14" fmla="*/ 1820439 h 2328712"/>
                <a:gd name="connsiteX15" fmla="*/ 258735 w 1662828"/>
                <a:gd name="connsiteY15" fmla="*/ 1757390 h 2328712"/>
                <a:gd name="connsiteX16" fmla="*/ 316051 w 1662828"/>
                <a:gd name="connsiteY16" fmla="*/ 1779252 h 2328712"/>
                <a:gd name="connsiteX17" fmla="*/ 741830 w 1662828"/>
                <a:gd name="connsiteY17" fmla="*/ 1943016 h 2328712"/>
                <a:gd name="connsiteX18" fmla="*/ 1122492 w 1662828"/>
                <a:gd name="connsiteY18" fmla="*/ 1689183 h 2328712"/>
                <a:gd name="connsiteX19" fmla="*/ 88833 w 1662828"/>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8" h="2328712">
                  <a:moveTo>
                    <a:pt x="88915" y="618417"/>
                  </a:moveTo>
                  <a:cubicBezTo>
                    <a:pt x="88915" y="130812"/>
                    <a:pt x="576104" y="-281"/>
                    <a:pt x="938834" y="-281"/>
                  </a:cubicBezTo>
                  <a:cubicBezTo>
                    <a:pt x="1217228" y="-281"/>
                    <a:pt x="1502008" y="89298"/>
                    <a:pt x="1576928" y="140637"/>
                  </a:cubicBezTo>
                  <a:cubicBezTo>
                    <a:pt x="1613939" y="166021"/>
                    <a:pt x="1631052" y="187637"/>
                    <a:pt x="1631052" y="209090"/>
                  </a:cubicBezTo>
                  <a:cubicBezTo>
                    <a:pt x="1631052" y="226285"/>
                    <a:pt x="1618769" y="243317"/>
                    <a:pt x="1596989" y="272958"/>
                  </a:cubicBezTo>
                  <a:cubicBezTo>
                    <a:pt x="1547861" y="339692"/>
                    <a:pt x="1518220" y="375965"/>
                    <a:pt x="1474824" y="430171"/>
                  </a:cubicBezTo>
                  <a:cubicBezTo>
                    <a:pt x="1449850" y="461286"/>
                    <a:pt x="1424140" y="493220"/>
                    <a:pt x="1400067" y="493220"/>
                  </a:cubicBezTo>
                  <a:cubicBezTo>
                    <a:pt x="1385214" y="492560"/>
                    <a:pt x="1370660" y="488823"/>
                    <a:pt x="1357325" y="482247"/>
                  </a:cubicBezTo>
                  <a:cubicBezTo>
                    <a:pt x="1287399" y="454489"/>
                    <a:pt x="1124621" y="389475"/>
                    <a:pt x="957339" y="389475"/>
                  </a:cubicBezTo>
                  <a:cubicBezTo>
                    <a:pt x="774091" y="389475"/>
                    <a:pt x="640707" y="480610"/>
                    <a:pt x="640707" y="603596"/>
                  </a:cubicBezTo>
                  <a:cubicBezTo>
                    <a:pt x="640707"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19" y="1930160"/>
                    <a:pt x="144184" y="1845003"/>
                    <a:pt x="171041" y="1820439"/>
                  </a:cubicBezTo>
                  <a:cubicBezTo>
                    <a:pt x="197898" y="1795874"/>
                    <a:pt x="229995" y="1757390"/>
                    <a:pt x="258735" y="1757390"/>
                  </a:cubicBezTo>
                  <a:cubicBezTo>
                    <a:pt x="282071" y="1757390"/>
                    <a:pt x="292961" y="1765578"/>
                    <a:pt x="316051" y="1779252"/>
                  </a:cubicBezTo>
                  <a:cubicBezTo>
                    <a:pt x="402763" y="1830264"/>
                    <a:pt x="546217" y="1943016"/>
                    <a:pt x="741830" y="1943016"/>
                  </a:cubicBezTo>
                  <a:cubicBezTo>
                    <a:pt x="937442" y="1943016"/>
                    <a:pt x="1122492" y="1851472"/>
                    <a:pt x="1122492" y="1689183"/>
                  </a:cubicBezTo>
                  <a:cubicBezTo>
                    <a:pt x="1122492" y="1266509"/>
                    <a:pt x="88833" y="1391461"/>
                    <a:pt x="88833" y="618908"/>
                  </a:cubicBezTo>
                </a:path>
              </a:pathLst>
            </a:custGeom>
            <a:solidFill>
              <a:srgbClr val="007FC8"/>
            </a:solidFill>
            <a:ln w="8188" cap="flat">
              <a:noFill/>
              <a:prstDash val="solid"/>
              <a:miter/>
            </a:ln>
          </p:spPr>
          <p:txBody>
            <a:bodyPr rtlCol="0" anchor="ctr"/>
            <a:lstStyle/>
            <a:p>
              <a:endParaRPr lang="en-GB"/>
            </a:p>
          </p:txBody>
        </p:sp>
        <p:sp>
          <p:nvSpPr>
            <p:cNvPr id="18" name="Freeform 17">
              <a:extLst>
                <a:ext uri="{FF2B5EF4-FFF2-40B4-BE49-F238E27FC236}">
                  <a16:creationId xmlns:a16="http://schemas.microsoft.com/office/drawing/2014/main" id="{160C26CA-FC63-034F-BAEF-D458BDFAFE85}"/>
                </a:ext>
              </a:extLst>
            </p:cNvPr>
            <p:cNvSpPr/>
            <p:nvPr/>
          </p:nvSpPr>
          <p:spPr>
            <a:xfrm>
              <a:off x="8444904" y="3167142"/>
              <a:ext cx="1662827" cy="2328712"/>
            </a:xfrm>
            <a:custGeom>
              <a:avLst/>
              <a:gdLst>
                <a:gd name="connsiteX0" fmla="*/ 88833 w 1662827"/>
                <a:gd name="connsiteY0" fmla="*/ 618417 h 2328712"/>
                <a:gd name="connsiteX1" fmla="*/ 938835 w 1662827"/>
                <a:gd name="connsiteY1" fmla="*/ -281 h 2328712"/>
                <a:gd name="connsiteX2" fmla="*/ 1576928 w 1662827"/>
                <a:gd name="connsiteY2" fmla="*/ 140637 h 2328712"/>
                <a:gd name="connsiteX3" fmla="*/ 1631051 w 1662827"/>
                <a:gd name="connsiteY3" fmla="*/ 209090 h 2328712"/>
                <a:gd name="connsiteX4" fmla="*/ 1596990 w 1662827"/>
                <a:gd name="connsiteY4" fmla="*/ 272958 h 2328712"/>
                <a:gd name="connsiteX5" fmla="*/ 1474824 w 1662827"/>
                <a:gd name="connsiteY5" fmla="*/ 430171 h 2328712"/>
                <a:gd name="connsiteX6" fmla="*/ 1399985 w 1662827"/>
                <a:gd name="connsiteY6" fmla="*/ 493220 h 2328712"/>
                <a:gd name="connsiteX7" fmla="*/ 1357325 w 1662827"/>
                <a:gd name="connsiteY7" fmla="*/ 482247 h 2328712"/>
                <a:gd name="connsiteX8" fmla="*/ 957340 w 1662827"/>
                <a:gd name="connsiteY8" fmla="*/ 389475 h 2328712"/>
                <a:gd name="connsiteX9" fmla="*/ 640708 w 1662827"/>
                <a:gd name="connsiteY9" fmla="*/ 603596 h 2328712"/>
                <a:gd name="connsiteX10" fmla="*/ 1662657 w 1662827"/>
                <a:gd name="connsiteY10" fmla="*/ 1620402 h 2328712"/>
                <a:gd name="connsiteX11" fmla="*/ 793087 w 1662827"/>
                <a:gd name="connsiteY11" fmla="*/ 2328432 h 2328712"/>
                <a:gd name="connsiteX12" fmla="*/ -171 w 1662827"/>
                <a:gd name="connsiteY12" fmla="*/ 2005983 h 2328712"/>
                <a:gd name="connsiteX13" fmla="*/ 25867 w 1662827"/>
                <a:gd name="connsiteY13" fmla="*/ 1959637 h 2328712"/>
                <a:gd name="connsiteX14" fmla="*/ 171041 w 1662827"/>
                <a:gd name="connsiteY14" fmla="*/ 1820439 h 2328712"/>
                <a:gd name="connsiteX15" fmla="*/ 258735 w 1662827"/>
                <a:gd name="connsiteY15" fmla="*/ 1757390 h 2328712"/>
                <a:gd name="connsiteX16" fmla="*/ 316051 w 1662827"/>
                <a:gd name="connsiteY16" fmla="*/ 1779252 h 2328712"/>
                <a:gd name="connsiteX17" fmla="*/ 741830 w 1662827"/>
                <a:gd name="connsiteY17" fmla="*/ 1943016 h 2328712"/>
                <a:gd name="connsiteX18" fmla="*/ 1122492 w 1662827"/>
                <a:gd name="connsiteY18" fmla="*/ 1689183 h 2328712"/>
                <a:gd name="connsiteX19" fmla="*/ 88751 w 1662827"/>
                <a:gd name="connsiteY19" fmla="*/ 618908 h 23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2827" h="2328712">
                  <a:moveTo>
                    <a:pt x="88833" y="618417"/>
                  </a:moveTo>
                  <a:cubicBezTo>
                    <a:pt x="88833" y="130812"/>
                    <a:pt x="576104" y="-281"/>
                    <a:pt x="938835" y="-281"/>
                  </a:cubicBezTo>
                  <a:cubicBezTo>
                    <a:pt x="1217228" y="-281"/>
                    <a:pt x="1502008" y="89298"/>
                    <a:pt x="1576928" y="140637"/>
                  </a:cubicBezTo>
                  <a:cubicBezTo>
                    <a:pt x="1613857" y="166021"/>
                    <a:pt x="1631051" y="187637"/>
                    <a:pt x="1631051" y="209090"/>
                  </a:cubicBezTo>
                  <a:cubicBezTo>
                    <a:pt x="1631051" y="226285"/>
                    <a:pt x="1618769" y="243317"/>
                    <a:pt x="1596990" y="272958"/>
                  </a:cubicBezTo>
                  <a:cubicBezTo>
                    <a:pt x="1547861" y="339692"/>
                    <a:pt x="1518139" y="375965"/>
                    <a:pt x="1474824" y="430171"/>
                  </a:cubicBezTo>
                  <a:cubicBezTo>
                    <a:pt x="1450260" y="461286"/>
                    <a:pt x="1424139" y="493220"/>
                    <a:pt x="1399985" y="493220"/>
                  </a:cubicBezTo>
                  <a:cubicBezTo>
                    <a:pt x="1385160" y="492548"/>
                    <a:pt x="1370635" y="488812"/>
                    <a:pt x="1357325" y="482247"/>
                  </a:cubicBezTo>
                  <a:cubicBezTo>
                    <a:pt x="1287399" y="454489"/>
                    <a:pt x="1124621" y="389475"/>
                    <a:pt x="957340" y="389475"/>
                  </a:cubicBezTo>
                  <a:cubicBezTo>
                    <a:pt x="774091" y="389475"/>
                    <a:pt x="640708" y="480610"/>
                    <a:pt x="640708" y="603596"/>
                  </a:cubicBezTo>
                  <a:cubicBezTo>
                    <a:pt x="640708" y="983690"/>
                    <a:pt x="1662657" y="860622"/>
                    <a:pt x="1662657" y="1620402"/>
                  </a:cubicBezTo>
                  <a:cubicBezTo>
                    <a:pt x="1662657" y="2023914"/>
                    <a:pt x="1283305" y="2328432"/>
                    <a:pt x="793087" y="2328432"/>
                  </a:cubicBezTo>
                  <a:cubicBezTo>
                    <a:pt x="357319" y="2328432"/>
                    <a:pt x="-171" y="2096380"/>
                    <a:pt x="-171" y="2005983"/>
                  </a:cubicBezTo>
                  <a:cubicBezTo>
                    <a:pt x="-171" y="1979944"/>
                    <a:pt x="9409" y="1974458"/>
                    <a:pt x="25867" y="1959637"/>
                  </a:cubicBezTo>
                  <a:cubicBezTo>
                    <a:pt x="58620" y="1930160"/>
                    <a:pt x="144184" y="1845003"/>
                    <a:pt x="171041" y="1820439"/>
                  </a:cubicBezTo>
                  <a:cubicBezTo>
                    <a:pt x="197898" y="1795874"/>
                    <a:pt x="229995" y="1757390"/>
                    <a:pt x="258735" y="1757390"/>
                  </a:cubicBezTo>
                  <a:cubicBezTo>
                    <a:pt x="281989" y="1757390"/>
                    <a:pt x="292961" y="1765578"/>
                    <a:pt x="316051" y="1779252"/>
                  </a:cubicBezTo>
                  <a:cubicBezTo>
                    <a:pt x="402762" y="1830264"/>
                    <a:pt x="546217" y="1943016"/>
                    <a:pt x="741830" y="1943016"/>
                  </a:cubicBezTo>
                  <a:cubicBezTo>
                    <a:pt x="937442" y="1943016"/>
                    <a:pt x="1122492" y="1851472"/>
                    <a:pt x="1122492" y="1689183"/>
                  </a:cubicBezTo>
                  <a:cubicBezTo>
                    <a:pt x="1122492" y="1266509"/>
                    <a:pt x="88751" y="1391461"/>
                    <a:pt x="88751" y="618908"/>
                  </a:cubicBezTo>
                </a:path>
              </a:pathLst>
            </a:custGeom>
            <a:solidFill>
              <a:srgbClr val="007FC8"/>
            </a:solidFill>
            <a:ln w="8188"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1EC241F4-362D-E640-9191-C404CB47D774}"/>
                </a:ext>
              </a:extLst>
            </p:cNvPr>
            <p:cNvSpPr/>
            <p:nvPr/>
          </p:nvSpPr>
          <p:spPr>
            <a:xfrm>
              <a:off x="1871377" y="3169435"/>
              <a:ext cx="1937291" cy="2335345"/>
            </a:xfrm>
            <a:custGeom>
              <a:avLst/>
              <a:gdLst>
                <a:gd name="connsiteX0" fmla="*/ 555716 w 1937291"/>
                <a:gd name="connsiteY0" fmla="*/ 977304 h 2335345"/>
                <a:gd name="connsiteX1" fmla="*/ 1020469 w 1937291"/>
                <a:gd name="connsiteY1" fmla="*/ 376211 h 2335345"/>
                <a:gd name="connsiteX2" fmla="*/ 1398920 w 1937291"/>
                <a:gd name="connsiteY2" fmla="*/ 979924 h 2335345"/>
                <a:gd name="connsiteX3" fmla="*/ 555552 w 1937291"/>
                <a:gd name="connsiteY3" fmla="*/ 977304 h 2335345"/>
                <a:gd name="connsiteX4" fmla="*/ 1936957 w 1937291"/>
                <a:gd name="connsiteY4" fmla="*/ 1126983 h 2335345"/>
                <a:gd name="connsiteX5" fmla="*/ 1021861 w 1937291"/>
                <a:gd name="connsiteY5" fmla="*/ -281 h 2335345"/>
                <a:gd name="connsiteX6" fmla="*/ -171 w 1937291"/>
                <a:gd name="connsiteY6" fmla="*/ 1166205 h 2335345"/>
                <a:gd name="connsiteX7" fmla="*/ 1002455 w 1937291"/>
                <a:gd name="connsiteY7" fmla="*/ 2335065 h 2335345"/>
                <a:gd name="connsiteX8" fmla="*/ 1769675 w 1937291"/>
                <a:gd name="connsiteY8" fmla="*/ 2055930 h 2335345"/>
                <a:gd name="connsiteX9" fmla="*/ 1824535 w 1937291"/>
                <a:gd name="connsiteY9" fmla="*/ 1976014 h 2335345"/>
                <a:gd name="connsiteX10" fmla="*/ 1766400 w 1937291"/>
                <a:gd name="connsiteY10" fmla="*/ 1885944 h 2335345"/>
                <a:gd name="connsiteX11" fmla="*/ 1664541 w 1937291"/>
                <a:gd name="connsiteY11" fmla="*/ 1759273 h 2335345"/>
                <a:gd name="connsiteX12" fmla="*/ 1622864 w 1937291"/>
                <a:gd name="connsiteY12" fmla="*/ 1734053 h 2335345"/>
                <a:gd name="connsiteX13" fmla="*/ 1559324 w 1937291"/>
                <a:gd name="connsiteY13" fmla="*/ 1764759 h 2335345"/>
                <a:gd name="connsiteX14" fmla="*/ 1086465 w 1937291"/>
                <a:gd name="connsiteY14" fmla="*/ 1955298 h 2335345"/>
                <a:gd name="connsiteX15" fmla="*/ 552932 w 1937291"/>
                <a:gd name="connsiteY15" fmla="*/ 1300982 h 2335345"/>
                <a:gd name="connsiteX16" fmla="*/ 1802755 w 1937291"/>
                <a:gd name="connsiteY16" fmla="*/ 1300982 h 2335345"/>
                <a:gd name="connsiteX17" fmla="*/ 1937121 w 1937291"/>
                <a:gd name="connsiteY17" fmla="*/ 1127065 h 233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7291" h="2335345">
                  <a:moveTo>
                    <a:pt x="555716" y="977304"/>
                  </a:moveTo>
                  <a:cubicBezTo>
                    <a:pt x="591661" y="591559"/>
                    <a:pt x="750919" y="376211"/>
                    <a:pt x="1020469" y="376211"/>
                  </a:cubicBezTo>
                  <a:cubicBezTo>
                    <a:pt x="1313110" y="376211"/>
                    <a:pt x="1398920" y="650023"/>
                    <a:pt x="1398920" y="979924"/>
                  </a:cubicBezTo>
                  <a:cubicBezTo>
                    <a:pt x="1143290" y="979924"/>
                    <a:pt x="809381" y="978123"/>
                    <a:pt x="555552" y="977304"/>
                  </a:cubicBezTo>
                  <a:moveTo>
                    <a:pt x="1936957" y="1126983"/>
                  </a:moveTo>
                  <a:cubicBezTo>
                    <a:pt x="1936957" y="395125"/>
                    <a:pt x="1648165" y="-281"/>
                    <a:pt x="1021861" y="-281"/>
                  </a:cubicBezTo>
                  <a:cubicBezTo>
                    <a:pt x="523291" y="-281"/>
                    <a:pt x="-171" y="290317"/>
                    <a:pt x="-171" y="1166205"/>
                  </a:cubicBezTo>
                  <a:cubicBezTo>
                    <a:pt x="-7" y="1980189"/>
                    <a:pt x="463846" y="2335065"/>
                    <a:pt x="1002455" y="2335065"/>
                  </a:cubicBezTo>
                  <a:cubicBezTo>
                    <a:pt x="1390569" y="2335065"/>
                    <a:pt x="1614266" y="2189479"/>
                    <a:pt x="1769675" y="2055930"/>
                  </a:cubicBezTo>
                  <a:cubicBezTo>
                    <a:pt x="1803001" y="2027271"/>
                    <a:pt x="1824535" y="2002380"/>
                    <a:pt x="1824535" y="1976014"/>
                  </a:cubicBezTo>
                  <a:cubicBezTo>
                    <a:pt x="1824535" y="1949648"/>
                    <a:pt x="1813236" y="1936956"/>
                    <a:pt x="1766400" y="1885944"/>
                  </a:cubicBezTo>
                  <a:cubicBezTo>
                    <a:pt x="1731519" y="1847951"/>
                    <a:pt x="1708674" y="1811759"/>
                    <a:pt x="1664541" y="1759273"/>
                  </a:cubicBezTo>
                  <a:cubicBezTo>
                    <a:pt x="1650621" y="1742897"/>
                    <a:pt x="1641369" y="1734053"/>
                    <a:pt x="1622864" y="1734053"/>
                  </a:cubicBezTo>
                  <a:cubicBezTo>
                    <a:pt x="1604359" y="1734053"/>
                    <a:pt x="1581924" y="1747155"/>
                    <a:pt x="1559324" y="1764759"/>
                  </a:cubicBezTo>
                  <a:cubicBezTo>
                    <a:pt x="1459021" y="1842219"/>
                    <a:pt x="1301974" y="1955298"/>
                    <a:pt x="1086465" y="1955298"/>
                  </a:cubicBezTo>
                  <a:cubicBezTo>
                    <a:pt x="764920" y="1955298"/>
                    <a:pt x="584947" y="1730123"/>
                    <a:pt x="552932" y="1300982"/>
                  </a:cubicBezTo>
                  <a:lnTo>
                    <a:pt x="1802755" y="1300982"/>
                  </a:lnTo>
                  <a:cubicBezTo>
                    <a:pt x="1882916" y="1300982"/>
                    <a:pt x="1937121" y="1245630"/>
                    <a:pt x="1937121" y="1127065"/>
                  </a:cubicBezTo>
                </a:path>
              </a:pathLst>
            </a:custGeom>
            <a:solidFill>
              <a:srgbClr val="007FC8"/>
            </a:solidFill>
            <a:ln w="8188"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6F19FC0D-7712-A34F-A4DF-956225B3D7EC}"/>
                </a:ext>
              </a:extLst>
            </p:cNvPr>
            <p:cNvSpPr/>
            <p:nvPr/>
          </p:nvSpPr>
          <p:spPr>
            <a:xfrm>
              <a:off x="6028703" y="2175392"/>
              <a:ext cx="1449602" cy="3262748"/>
            </a:xfrm>
            <a:custGeom>
              <a:avLst/>
              <a:gdLst>
                <a:gd name="connsiteX0" fmla="*/ 1208376 w 1449602"/>
                <a:gd name="connsiteY0" fmla="*/ 392341 h 3262748"/>
                <a:gd name="connsiteX1" fmla="*/ 1418399 w 1449602"/>
                <a:gd name="connsiteY1" fmla="*/ 413139 h 3262748"/>
                <a:gd name="connsiteX2" fmla="*/ 1449431 w 1449602"/>
                <a:gd name="connsiteY2" fmla="*/ 392341 h 3262748"/>
                <a:gd name="connsiteX3" fmla="*/ 1409311 w 1449602"/>
                <a:gd name="connsiteY3" fmla="*/ 330275 h 3262748"/>
                <a:gd name="connsiteX4" fmla="*/ 1226553 w 1449602"/>
                <a:gd name="connsiteY4" fmla="*/ 93555 h 3262748"/>
                <a:gd name="connsiteX5" fmla="*/ 1136484 w 1449602"/>
                <a:gd name="connsiteY5" fmla="*/ 17896 h 3262748"/>
                <a:gd name="connsiteX6" fmla="*/ 930637 w 1449602"/>
                <a:gd name="connsiteY6" fmla="*/ -281 h 3262748"/>
                <a:gd name="connsiteX7" fmla="*/ 300158 w 1449602"/>
                <a:gd name="connsiteY7" fmla="*/ 695713 h 3262748"/>
                <a:gd name="connsiteX8" fmla="*/ 300158 w 1449602"/>
                <a:gd name="connsiteY8" fmla="*/ 1032656 h 3262748"/>
                <a:gd name="connsiteX9" fmla="*/ 176354 w 1449602"/>
                <a:gd name="connsiteY9" fmla="*/ 1032656 h 3262748"/>
                <a:gd name="connsiteX10" fmla="*/ 229 w 1449602"/>
                <a:gd name="connsiteY10" fmla="*/ 1216398 h 3262748"/>
                <a:gd name="connsiteX11" fmla="*/ 229 w 1449602"/>
                <a:gd name="connsiteY11" fmla="*/ 1306468 h 3262748"/>
                <a:gd name="connsiteX12" fmla="*/ 300731 w 1449602"/>
                <a:gd name="connsiteY12" fmla="*/ 1429290 h 3262748"/>
                <a:gd name="connsiteX13" fmla="*/ 300731 w 1449602"/>
                <a:gd name="connsiteY13" fmla="*/ 3158221 h 3262748"/>
                <a:gd name="connsiteX14" fmla="*/ 401175 w 1449602"/>
                <a:gd name="connsiteY14" fmla="*/ 3262444 h 3262748"/>
                <a:gd name="connsiteX15" fmla="*/ 404146 w 1449602"/>
                <a:gd name="connsiteY15" fmla="*/ 3262456 h 3262748"/>
                <a:gd name="connsiteX16" fmla="*/ 759261 w 1449602"/>
                <a:gd name="connsiteY16" fmla="*/ 3262456 h 3262748"/>
                <a:gd name="connsiteX17" fmla="*/ 861772 w 1449602"/>
                <a:gd name="connsiteY17" fmla="*/ 3163072 h 3262748"/>
                <a:gd name="connsiteX18" fmla="*/ 861776 w 1449602"/>
                <a:gd name="connsiteY18" fmla="*/ 3162806 h 3262748"/>
                <a:gd name="connsiteX19" fmla="*/ 861775 w 1449602"/>
                <a:gd name="connsiteY19" fmla="*/ 1438133 h 3262748"/>
                <a:gd name="connsiteX20" fmla="*/ 1427979 w 1449602"/>
                <a:gd name="connsiteY20" fmla="*/ 1312117 h 3262748"/>
                <a:gd name="connsiteX21" fmla="*/ 1427979 w 1449602"/>
                <a:gd name="connsiteY21" fmla="*/ 1156542 h 3262748"/>
                <a:gd name="connsiteX22" fmla="*/ 1280594 w 1449602"/>
                <a:gd name="connsiteY22" fmla="*/ 1031919 h 3262748"/>
                <a:gd name="connsiteX23" fmla="*/ 862185 w 1449602"/>
                <a:gd name="connsiteY23" fmla="*/ 1031919 h 3262748"/>
                <a:gd name="connsiteX24" fmla="*/ 862185 w 1449602"/>
                <a:gd name="connsiteY24" fmla="*/ 747871 h 3262748"/>
                <a:gd name="connsiteX25" fmla="*/ 1208294 w 1449602"/>
                <a:gd name="connsiteY25" fmla="*/ 391768 h 326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49602" h="3262748">
                  <a:moveTo>
                    <a:pt x="1208376" y="392341"/>
                  </a:moveTo>
                  <a:cubicBezTo>
                    <a:pt x="1285098" y="392341"/>
                    <a:pt x="1374593" y="413139"/>
                    <a:pt x="1418399" y="413139"/>
                  </a:cubicBezTo>
                  <a:cubicBezTo>
                    <a:pt x="1436412" y="413139"/>
                    <a:pt x="1449431" y="405934"/>
                    <a:pt x="1449431" y="392341"/>
                  </a:cubicBezTo>
                  <a:cubicBezTo>
                    <a:pt x="1449431" y="374245"/>
                    <a:pt x="1422001" y="346078"/>
                    <a:pt x="1409311" y="330275"/>
                  </a:cubicBezTo>
                  <a:cubicBezTo>
                    <a:pt x="1338074" y="241188"/>
                    <a:pt x="1282559" y="171261"/>
                    <a:pt x="1226553" y="93555"/>
                  </a:cubicBezTo>
                  <a:cubicBezTo>
                    <a:pt x="1206656" y="65879"/>
                    <a:pt x="1179963" y="34764"/>
                    <a:pt x="1136484" y="17896"/>
                  </a:cubicBezTo>
                  <a:cubicBezTo>
                    <a:pt x="1099638" y="3649"/>
                    <a:pt x="1056651" y="-281"/>
                    <a:pt x="930637" y="-281"/>
                  </a:cubicBezTo>
                  <a:cubicBezTo>
                    <a:pt x="628253" y="-281"/>
                    <a:pt x="300158" y="139982"/>
                    <a:pt x="300158" y="695713"/>
                  </a:cubicBezTo>
                  <a:cubicBezTo>
                    <a:pt x="300158" y="725026"/>
                    <a:pt x="300158" y="851288"/>
                    <a:pt x="300158" y="1032656"/>
                  </a:cubicBezTo>
                  <a:lnTo>
                    <a:pt x="176354" y="1032656"/>
                  </a:lnTo>
                  <a:cubicBezTo>
                    <a:pt x="48621" y="1032656"/>
                    <a:pt x="229" y="1095704"/>
                    <a:pt x="229" y="1216398"/>
                  </a:cubicBezTo>
                  <a:cubicBezTo>
                    <a:pt x="229" y="1254800"/>
                    <a:pt x="-672" y="1204607"/>
                    <a:pt x="229" y="1306468"/>
                  </a:cubicBezTo>
                  <a:cubicBezTo>
                    <a:pt x="72120" y="1356907"/>
                    <a:pt x="172178" y="1402187"/>
                    <a:pt x="300731" y="1429290"/>
                  </a:cubicBezTo>
                  <a:cubicBezTo>
                    <a:pt x="300731" y="2137075"/>
                    <a:pt x="300731" y="3104588"/>
                    <a:pt x="300731" y="3158221"/>
                  </a:cubicBezTo>
                  <a:cubicBezTo>
                    <a:pt x="299687" y="3214739"/>
                    <a:pt x="344658" y="3261401"/>
                    <a:pt x="401175" y="3262444"/>
                  </a:cubicBezTo>
                  <a:cubicBezTo>
                    <a:pt x="402165" y="3262463"/>
                    <a:pt x="403155" y="3262466"/>
                    <a:pt x="404146" y="3262456"/>
                  </a:cubicBezTo>
                  <a:lnTo>
                    <a:pt x="759261" y="3262456"/>
                  </a:lnTo>
                  <a:cubicBezTo>
                    <a:pt x="815013" y="3263319"/>
                    <a:pt x="860908" y="3218824"/>
                    <a:pt x="861772" y="3163072"/>
                  </a:cubicBezTo>
                  <a:cubicBezTo>
                    <a:pt x="861773" y="3162983"/>
                    <a:pt x="861774" y="3162894"/>
                    <a:pt x="861776" y="3162806"/>
                  </a:cubicBezTo>
                  <a:cubicBezTo>
                    <a:pt x="861775" y="3112039"/>
                    <a:pt x="861775" y="2134618"/>
                    <a:pt x="861775" y="1438133"/>
                  </a:cubicBezTo>
                  <a:cubicBezTo>
                    <a:pt x="1056897" y="1415452"/>
                    <a:pt x="1270359" y="1372628"/>
                    <a:pt x="1427979" y="1312117"/>
                  </a:cubicBezTo>
                  <a:lnTo>
                    <a:pt x="1427979" y="1156542"/>
                  </a:lnTo>
                  <a:cubicBezTo>
                    <a:pt x="1427979" y="1081539"/>
                    <a:pt x="1401777" y="1034457"/>
                    <a:pt x="1280594" y="1031919"/>
                  </a:cubicBezTo>
                  <a:lnTo>
                    <a:pt x="862185" y="1031919"/>
                  </a:lnTo>
                  <a:cubicBezTo>
                    <a:pt x="862185" y="874952"/>
                    <a:pt x="862185" y="768751"/>
                    <a:pt x="862185" y="747871"/>
                  </a:cubicBezTo>
                  <a:cubicBezTo>
                    <a:pt x="862185" y="446547"/>
                    <a:pt x="959951" y="391768"/>
                    <a:pt x="1208294" y="391768"/>
                  </a:cubicBezTo>
                </a:path>
              </a:pathLst>
            </a:custGeom>
            <a:solidFill>
              <a:srgbClr val="007FC8"/>
            </a:solidFill>
            <a:ln w="8188"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6D9638B2-3AEE-8A4D-AE0B-63A681185F31}"/>
                </a:ext>
              </a:extLst>
            </p:cNvPr>
            <p:cNvSpPr/>
            <p:nvPr/>
          </p:nvSpPr>
          <p:spPr>
            <a:xfrm>
              <a:off x="3968172" y="3176149"/>
              <a:ext cx="1839116" cy="2292112"/>
            </a:xfrm>
            <a:custGeom>
              <a:avLst/>
              <a:gdLst>
                <a:gd name="connsiteX0" fmla="*/ 1238516 w 1839116"/>
                <a:gd name="connsiteY0" fmla="*/ 1738312 h 2292112"/>
                <a:gd name="connsiteX1" fmla="*/ 816259 w 1839116"/>
                <a:gd name="connsiteY1" fmla="*/ 1931225 h 2292112"/>
                <a:gd name="connsiteX2" fmla="*/ 533116 w 1839116"/>
                <a:gd name="connsiteY2" fmla="*/ 1612378 h 2292112"/>
                <a:gd name="connsiteX3" fmla="*/ 1285516 w 1839116"/>
                <a:gd name="connsiteY3" fmla="*/ 1172428 h 2292112"/>
                <a:gd name="connsiteX4" fmla="*/ 1285516 w 1839116"/>
                <a:gd name="connsiteY4" fmla="*/ 1579298 h 2292112"/>
                <a:gd name="connsiteX5" fmla="*/ 1238516 w 1839116"/>
                <a:gd name="connsiteY5" fmla="*/ 1738312 h 2292112"/>
                <a:gd name="connsiteX6" fmla="*/ 1838864 w 1839116"/>
                <a:gd name="connsiteY6" fmla="*/ 602695 h 2292112"/>
                <a:gd name="connsiteX7" fmla="*/ 1046261 w 1839116"/>
                <a:gd name="connsiteY7" fmla="*/ -281 h 2292112"/>
                <a:gd name="connsiteX8" fmla="*/ 178820 w 1839116"/>
                <a:gd name="connsiteY8" fmla="*/ 173226 h 2292112"/>
                <a:gd name="connsiteX9" fmla="*/ 154255 w 1839116"/>
                <a:gd name="connsiteY9" fmla="*/ 274678 h 2292112"/>
                <a:gd name="connsiteX10" fmla="*/ 238183 w 1839116"/>
                <a:gd name="connsiteY10" fmla="*/ 476679 h 2292112"/>
                <a:gd name="connsiteX11" fmla="*/ 296891 w 1839116"/>
                <a:gd name="connsiteY11" fmla="*/ 527446 h 2292112"/>
                <a:gd name="connsiteX12" fmla="*/ 389416 w 1839116"/>
                <a:gd name="connsiteY12" fmla="*/ 501490 h 2292112"/>
                <a:gd name="connsiteX13" fmla="*/ 928108 w 1839116"/>
                <a:gd name="connsiteY13" fmla="*/ 393160 h 2292112"/>
                <a:gd name="connsiteX14" fmla="*/ 1285270 w 1839116"/>
                <a:gd name="connsiteY14" fmla="*/ 684659 h 2292112"/>
                <a:gd name="connsiteX15" fmla="*/ 1285270 w 1839116"/>
                <a:gd name="connsiteY15" fmla="*/ 853744 h 2292112"/>
                <a:gd name="connsiteX16" fmla="*/ 520015 w 1839116"/>
                <a:gd name="connsiteY16" fmla="*/ 962237 h 2292112"/>
                <a:gd name="connsiteX17" fmla="*/ -171 w 1839116"/>
                <a:gd name="connsiteY17" fmla="*/ 1656184 h 2292112"/>
                <a:gd name="connsiteX18" fmla="*/ 613441 w 1839116"/>
                <a:gd name="connsiteY18" fmla="*/ 2291831 h 2292112"/>
                <a:gd name="connsiteX19" fmla="*/ 1336609 w 1839116"/>
                <a:gd name="connsiteY19" fmla="*/ 2025143 h 2292112"/>
                <a:gd name="connsiteX20" fmla="*/ 1571688 w 1839116"/>
                <a:gd name="connsiteY20" fmla="*/ 2262599 h 2292112"/>
                <a:gd name="connsiteX21" fmla="*/ 1734876 w 1839116"/>
                <a:gd name="connsiteY21" fmla="*/ 2262599 h 2292112"/>
                <a:gd name="connsiteX22" fmla="*/ 1838946 w 1839116"/>
                <a:gd name="connsiteY22" fmla="*/ 2160668 h 2292112"/>
                <a:gd name="connsiteX23" fmla="*/ 1838946 w 1839116"/>
                <a:gd name="connsiteY23" fmla="*/ 2160657 h 2292112"/>
                <a:gd name="connsiteX24" fmla="*/ 1838946 w 1839116"/>
                <a:gd name="connsiteY24" fmla="*/ 602204 h 229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9116" h="2292112">
                  <a:moveTo>
                    <a:pt x="1238516" y="1738312"/>
                  </a:moveTo>
                  <a:cubicBezTo>
                    <a:pt x="1110783" y="1855648"/>
                    <a:pt x="951935" y="1931225"/>
                    <a:pt x="816259" y="1931225"/>
                  </a:cubicBezTo>
                  <a:cubicBezTo>
                    <a:pt x="654545" y="1931225"/>
                    <a:pt x="533116" y="1809631"/>
                    <a:pt x="533116" y="1612378"/>
                  </a:cubicBezTo>
                  <a:cubicBezTo>
                    <a:pt x="533116" y="1196010"/>
                    <a:pt x="909767" y="1214924"/>
                    <a:pt x="1285516" y="1172428"/>
                  </a:cubicBezTo>
                  <a:lnTo>
                    <a:pt x="1285516" y="1579298"/>
                  </a:lnTo>
                  <a:cubicBezTo>
                    <a:pt x="1285516" y="1636615"/>
                    <a:pt x="1286253" y="1694505"/>
                    <a:pt x="1238516" y="1738312"/>
                  </a:cubicBezTo>
                  <a:moveTo>
                    <a:pt x="1838864" y="602695"/>
                  </a:moveTo>
                  <a:cubicBezTo>
                    <a:pt x="1838864" y="143585"/>
                    <a:pt x="1517483" y="-281"/>
                    <a:pt x="1046261" y="-281"/>
                  </a:cubicBezTo>
                  <a:cubicBezTo>
                    <a:pt x="620483" y="-281"/>
                    <a:pt x="252594" y="134414"/>
                    <a:pt x="178820" y="173226"/>
                  </a:cubicBezTo>
                  <a:cubicBezTo>
                    <a:pt x="139517" y="193942"/>
                    <a:pt x="132885" y="220799"/>
                    <a:pt x="154255" y="274678"/>
                  </a:cubicBezTo>
                  <a:cubicBezTo>
                    <a:pt x="178001" y="334124"/>
                    <a:pt x="204121" y="391113"/>
                    <a:pt x="238183" y="476679"/>
                  </a:cubicBezTo>
                  <a:cubicBezTo>
                    <a:pt x="251284" y="509432"/>
                    <a:pt x="267906" y="527446"/>
                    <a:pt x="296891" y="527446"/>
                  </a:cubicBezTo>
                  <a:cubicBezTo>
                    <a:pt x="322438" y="527446"/>
                    <a:pt x="362395" y="511070"/>
                    <a:pt x="389416" y="501490"/>
                  </a:cubicBezTo>
                  <a:cubicBezTo>
                    <a:pt x="525420" y="453016"/>
                    <a:pt x="750918" y="393160"/>
                    <a:pt x="928108" y="393160"/>
                  </a:cubicBezTo>
                  <a:cubicBezTo>
                    <a:pt x="1161876" y="393160"/>
                    <a:pt x="1285270" y="518439"/>
                    <a:pt x="1285270" y="684659"/>
                  </a:cubicBezTo>
                  <a:lnTo>
                    <a:pt x="1285270" y="853744"/>
                  </a:lnTo>
                  <a:cubicBezTo>
                    <a:pt x="923768" y="889445"/>
                    <a:pt x="736671" y="906149"/>
                    <a:pt x="520015" y="962237"/>
                  </a:cubicBezTo>
                  <a:cubicBezTo>
                    <a:pt x="240312" y="1034621"/>
                    <a:pt x="-171" y="1206982"/>
                    <a:pt x="-171" y="1656184"/>
                  </a:cubicBezTo>
                  <a:cubicBezTo>
                    <a:pt x="-171" y="2090894"/>
                    <a:pt x="268151" y="2291831"/>
                    <a:pt x="613441" y="2291831"/>
                  </a:cubicBezTo>
                  <a:cubicBezTo>
                    <a:pt x="927616" y="2291831"/>
                    <a:pt x="1232294" y="2131917"/>
                    <a:pt x="1336609" y="2025143"/>
                  </a:cubicBezTo>
                  <a:cubicBezTo>
                    <a:pt x="1346353" y="2173185"/>
                    <a:pt x="1420373" y="2262599"/>
                    <a:pt x="1571688" y="2262599"/>
                  </a:cubicBezTo>
                  <a:lnTo>
                    <a:pt x="1734876" y="2262599"/>
                  </a:lnTo>
                  <a:cubicBezTo>
                    <a:pt x="1791762" y="2263190"/>
                    <a:pt x="1838355" y="2217554"/>
                    <a:pt x="1838946" y="2160668"/>
                  </a:cubicBezTo>
                  <a:cubicBezTo>
                    <a:pt x="1838946" y="2160664"/>
                    <a:pt x="1838946" y="2160660"/>
                    <a:pt x="1838946" y="2160657"/>
                  </a:cubicBezTo>
                  <a:cubicBezTo>
                    <a:pt x="1838946" y="2104159"/>
                    <a:pt x="1838946" y="747544"/>
                    <a:pt x="1838946" y="602204"/>
                  </a:cubicBezTo>
                </a:path>
              </a:pathLst>
            </a:custGeom>
            <a:solidFill>
              <a:srgbClr val="007FC8"/>
            </a:solidFill>
            <a:ln w="8188"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F0DAFFDC-000E-3F49-9B2A-2273F3C28D13}"/>
                </a:ext>
              </a:extLst>
            </p:cNvPr>
            <p:cNvSpPr/>
            <p:nvPr/>
          </p:nvSpPr>
          <p:spPr>
            <a:xfrm>
              <a:off x="10357877" y="2309842"/>
              <a:ext cx="1836497" cy="3132959"/>
            </a:xfrm>
            <a:custGeom>
              <a:avLst/>
              <a:gdLst>
                <a:gd name="connsiteX0" fmla="*/ 1836326 w 1836497"/>
                <a:gd name="connsiteY0" fmla="*/ 1418236 h 3132959"/>
                <a:gd name="connsiteX1" fmla="*/ 1255548 w 1836497"/>
                <a:gd name="connsiteY1" fmla="*/ 877817 h 3132959"/>
                <a:gd name="connsiteX2" fmla="*/ 558581 w 1836497"/>
                <a:gd name="connsiteY2" fmla="*/ 1126656 h 3132959"/>
                <a:gd name="connsiteX3" fmla="*/ 558581 w 1836497"/>
                <a:gd name="connsiteY3" fmla="*/ 50404 h 3132959"/>
                <a:gd name="connsiteX4" fmla="*/ 531970 w 1836497"/>
                <a:gd name="connsiteY4" fmla="*/ -281 h 3132959"/>
                <a:gd name="connsiteX5" fmla="*/ 496761 w 1836497"/>
                <a:gd name="connsiteY5" fmla="*/ 13229 h 3132959"/>
                <a:gd name="connsiteX6" fmla="*/ 30779 w 1836497"/>
                <a:gd name="connsiteY6" fmla="*/ 255108 h 3132959"/>
                <a:gd name="connsiteX7" fmla="*/ -171 w 1836497"/>
                <a:gd name="connsiteY7" fmla="*/ 304237 h 3132959"/>
                <a:gd name="connsiteX8" fmla="*/ -171 w 1836497"/>
                <a:gd name="connsiteY8" fmla="*/ 3029012 h 3132959"/>
                <a:gd name="connsiteX9" fmla="*/ 104608 w 1836497"/>
                <a:gd name="connsiteY9" fmla="*/ 3132534 h 3132959"/>
                <a:gd name="connsiteX10" fmla="*/ 106274 w 1836497"/>
                <a:gd name="connsiteY10" fmla="*/ 3132510 h 3132959"/>
                <a:gd name="connsiteX11" fmla="*/ 456722 w 1836497"/>
                <a:gd name="connsiteY11" fmla="*/ 3132510 h 3132959"/>
                <a:gd name="connsiteX12" fmla="*/ 558580 w 1836497"/>
                <a:gd name="connsiteY12" fmla="*/ 3031797 h 3132959"/>
                <a:gd name="connsiteX13" fmla="*/ 558581 w 1836497"/>
                <a:gd name="connsiteY13" fmla="*/ 3030894 h 3132959"/>
                <a:gd name="connsiteX14" fmla="*/ 558581 w 1836497"/>
                <a:gd name="connsiteY14" fmla="*/ 1576841 h 3132959"/>
                <a:gd name="connsiteX15" fmla="*/ 605826 w 1836497"/>
                <a:gd name="connsiteY15" fmla="*/ 1459914 h 3132959"/>
                <a:gd name="connsiteX16" fmla="*/ 1076393 w 1836497"/>
                <a:gd name="connsiteY16" fmla="*/ 1292057 h 3132959"/>
                <a:gd name="connsiteX17" fmla="*/ 1278557 w 1836497"/>
                <a:gd name="connsiteY17" fmla="*/ 1554979 h 3132959"/>
                <a:gd name="connsiteX18" fmla="*/ 1278557 w 1836497"/>
                <a:gd name="connsiteY18" fmla="*/ 3028848 h 3132959"/>
                <a:gd name="connsiteX19" fmla="*/ 1382867 w 1836497"/>
                <a:gd name="connsiteY19" fmla="*/ 3132678 h 3132959"/>
                <a:gd name="connsiteX20" fmla="*/ 1383609 w 1836497"/>
                <a:gd name="connsiteY20" fmla="*/ 3132674 h 3132959"/>
                <a:gd name="connsiteX21" fmla="*/ 1734058 w 1836497"/>
                <a:gd name="connsiteY21" fmla="*/ 3132674 h 3132959"/>
                <a:gd name="connsiteX22" fmla="*/ 1836243 w 1836497"/>
                <a:gd name="connsiteY22" fmla="*/ 3031469 h 3132959"/>
                <a:gd name="connsiteX23" fmla="*/ 1836244 w 1836497"/>
                <a:gd name="connsiteY23" fmla="*/ 3031140 h 3132959"/>
                <a:gd name="connsiteX24" fmla="*/ 1836244 w 1836497"/>
                <a:gd name="connsiteY24" fmla="*/ 1418073 h 313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6497" h="3132959">
                  <a:moveTo>
                    <a:pt x="1836326" y="1418236"/>
                  </a:moveTo>
                  <a:cubicBezTo>
                    <a:pt x="1828138" y="1027661"/>
                    <a:pt x="1592404" y="877817"/>
                    <a:pt x="1255548" y="877817"/>
                  </a:cubicBezTo>
                  <a:cubicBezTo>
                    <a:pt x="977809" y="877817"/>
                    <a:pt x="685332" y="1043792"/>
                    <a:pt x="558581" y="1126656"/>
                  </a:cubicBezTo>
                  <a:lnTo>
                    <a:pt x="558581" y="50404"/>
                  </a:lnTo>
                  <a:cubicBezTo>
                    <a:pt x="558581" y="10445"/>
                    <a:pt x="549902" y="-281"/>
                    <a:pt x="531970" y="-281"/>
                  </a:cubicBezTo>
                  <a:cubicBezTo>
                    <a:pt x="520998" y="-281"/>
                    <a:pt x="511828" y="3895"/>
                    <a:pt x="496761" y="13229"/>
                  </a:cubicBezTo>
                  <a:cubicBezTo>
                    <a:pt x="348074" y="106050"/>
                    <a:pt x="192258" y="186930"/>
                    <a:pt x="30779" y="255108"/>
                  </a:cubicBezTo>
                  <a:cubicBezTo>
                    <a:pt x="12766" y="262641"/>
                    <a:pt x="893" y="269109"/>
                    <a:pt x="-171" y="304237"/>
                  </a:cubicBezTo>
                  <a:cubicBezTo>
                    <a:pt x="2531" y="359589"/>
                    <a:pt x="-171" y="2970466"/>
                    <a:pt x="-171" y="3029012"/>
                  </a:cubicBezTo>
                  <a:cubicBezTo>
                    <a:pt x="177" y="3086533"/>
                    <a:pt x="47088" y="3132881"/>
                    <a:pt x="104608" y="3132534"/>
                  </a:cubicBezTo>
                  <a:cubicBezTo>
                    <a:pt x="105163" y="3132530"/>
                    <a:pt x="105718" y="3132523"/>
                    <a:pt x="106274" y="3132510"/>
                  </a:cubicBezTo>
                  <a:lnTo>
                    <a:pt x="456722" y="3132510"/>
                  </a:lnTo>
                  <a:cubicBezTo>
                    <a:pt x="512660" y="3132826"/>
                    <a:pt x="558263" y="3087736"/>
                    <a:pt x="558580" y="3031797"/>
                  </a:cubicBezTo>
                  <a:cubicBezTo>
                    <a:pt x="558582" y="3031496"/>
                    <a:pt x="558582" y="3031196"/>
                    <a:pt x="558581" y="3030894"/>
                  </a:cubicBezTo>
                  <a:lnTo>
                    <a:pt x="558581" y="1576841"/>
                  </a:lnTo>
                  <a:cubicBezTo>
                    <a:pt x="558581" y="1509043"/>
                    <a:pt x="574957" y="1478010"/>
                    <a:pt x="605826" y="1459914"/>
                  </a:cubicBezTo>
                  <a:cubicBezTo>
                    <a:pt x="744449" y="1377541"/>
                    <a:pt x="934985" y="1292057"/>
                    <a:pt x="1076393" y="1292057"/>
                  </a:cubicBezTo>
                  <a:cubicBezTo>
                    <a:pt x="1227544" y="1292057"/>
                    <a:pt x="1278557" y="1397274"/>
                    <a:pt x="1278557" y="1554979"/>
                  </a:cubicBezTo>
                  <a:cubicBezTo>
                    <a:pt x="1278557" y="2154188"/>
                    <a:pt x="1278557" y="2972431"/>
                    <a:pt x="1278557" y="3028848"/>
                  </a:cubicBezTo>
                  <a:cubicBezTo>
                    <a:pt x="1278689" y="3086325"/>
                    <a:pt x="1325391" y="3132811"/>
                    <a:pt x="1382867" y="3132678"/>
                  </a:cubicBezTo>
                  <a:cubicBezTo>
                    <a:pt x="1383114" y="3132678"/>
                    <a:pt x="1383362" y="3132676"/>
                    <a:pt x="1383609" y="3132674"/>
                  </a:cubicBezTo>
                  <a:lnTo>
                    <a:pt x="1734058" y="3132674"/>
                  </a:lnTo>
                  <a:cubicBezTo>
                    <a:pt x="1790221" y="3132945"/>
                    <a:pt x="1835972" y="3087634"/>
                    <a:pt x="1836243" y="3031469"/>
                  </a:cubicBezTo>
                  <a:cubicBezTo>
                    <a:pt x="1836244" y="3031360"/>
                    <a:pt x="1836244" y="3031250"/>
                    <a:pt x="1836244" y="3031140"/>
                  </a:cubicBezTo>
                  <a:cubicBezTo>
                    <a:pt x="1836244" y="2975461"/>
                    <a:pt x="1836244" y="1983465"/>
                    <a:pt x="1836244" y="1418073"/>
                  </a:cubicBezTo>
                </a:path>
              </a:pathLst>
            </a:custGeom>
            <a:solidFill>
              <a:srgbClr val="007FC8"/>
            </a:solidFill>
            <a:ln w="8188" cap="flat">
              <a:noFill/>
              <a:prstDash val="solid"/>
              <a:miter/>
            </a:ln>
          </p:spPr>
          <p:txBody>
            <a:bodyPr rtlCol="0" anchor="ctr"/>
            <a:lstStyle/>
            <a:p>
              <a:endParaRPr lang="en-GB"/>
            </a:p>
          </p:txBody>
        </p:sp>
      </p:grpSp>
      <p:sp>
        <p:nvSpPr>
          <p:cNvPr id="61" name="fl" descr="Document classification: Client/Third Party Confidential">
            <a:extLst>
              <a:ext uri="{FF2B5EF4-FFF2-40B4-BE49-F238E27FC236}">
                <a16:creationId xmlns:a16="http://schemas.microsoft.com/office/drawing/2014/main" id="{6D70C196-4A7F-4726-ACAF-502B42C4974D}"/>
              </a:ext>
            </a:extLst>
          </p:cNvPr>
          <p:cNvSpPr txBox="1"/>
          <p:nvPr userDrawn="1"/>
        </p:nvSpPr>
        <p:spPr>
          <a:xfrm>
            <a:off x="0" y="6560820"/>
            <a:ext cx="12192000" cy="200055"/>
          </a:xfrm>
          <a:prstGeom prst="rect">
            <a:avLst/>
          </a:prstGeom>
          <a:noFill/>
        </p:spPr>
        <p:txBody>
          <a:bodyPr vert="horz" wrap="none" rtlCol="0">
            <a:spAutoFit/>
          </a:bodyPr>
          <a:lstStyle/>
          <a:p>
            <a:pPr algn="l"/>
            <a:r>
              <a:rPr lang="en-US" sz="700" b="0" i="0" u="none" baseline="0">
                <a:solidFill>
                  <a:srgbClr val="6C6C6C"/>
                </a:solidFill>
                <a:latin typeface="calibri" panose="020F0502020204030204" pitchFamily="34" charset="0"/>
              </a:rPr>
              <a:t>Document classification: Client/Third Party Confidential</a:t>
            </a:r>
            <a:endParaRPr lang="en-GB" sz="700" b="0" i="0" u="none" baseline="0" dirty="0" err="1">
              <a:solidFill>
                <a:srgbClr val="6C6C6C"/>
              </a:solidFill>
              <a:latin typeface="calibri" panose="020F0502020204030204" pitchFamily="34" charset="0"/>
            </a:endParaRPr>
          </a:p>
        </p:txBody>
      </p:sp>
    </p:spTree>
    <p:extLst>
      <p:ext uri="{BB962C8B-B14F-4D97-AF65-F5344CB8AC3E}">
        <p14:creationId xmlns:p14="http://schemas.microsoft.com/office/powerpoint/2010/main" val="2959805651"/>
      </p:ext>
    </p:extLst>
  </p:cSld>
  <p:clrMap bg1="lt1" tx1="dk1" bg2="lt2" tx2="dk2" accent1="accent1" accent2="accent2" accent3="accent3" accent4="accent4" accent5="accent5" accent6="accent6" hlink="hlink" folHlink="folHlink"/>
  <p:sldLayoutIdLst>
    <p:sldLayoutId id="2147483694" r:id="rId1"/>
    <p:sldLayoutId id="2147483676" r:id="rId2"/>
    <p:sldLayoutId id="2147483650" r:id="rId3"/>
    <p:sldLayoutId id="2147483717" r:id="rId4"/>
    <p:sldLayoutId id="2147483720" r:id="rId5"/>
    <p:sldLayoutId id="2147483714" r:id="rId6"/>
    <p:sldLayoutId id="2147483690" r:id="rId7"/>
    <p:sldLayoutId id="2147483683" r:id="rId8"/>
    <p:sldLayoutId id="2147483685" r:id="rId9"/>
    <p:sldLayoutId id="2147483684" r:id="rId10"/>
    <p:sldLayoutId id="2147483705" r:id="rId11"/>
    <p:sldLayoutId id="2147483667" r:id="rId12"/>
    <p:sldLayoutId id="2147483662" r:id="rId13"/>
    <p:sldLayoutId id="2147483669" r:id="rId14"/>
    <p:sldLayoutId id="2147483665" r:id="rId15"/>
    <p:sldLayoutId id="2147483715" r:id="rId16"/>
    <p:sldLayoutId id="2147483674" r:id="rId17"/>
    <p:sldLayoutId id="2147483698" r:id="rId18"/>
    <p:sldLayoutId id="2147483652" r:id="rId19"/>
    <p:sldLayoutId id="2147483654" r:id="rId20"/>
    <p:sldLayoutId id="2147483655" r:id="rId21"/>
    <p:sldLayoutId id="2147483700" r:id="rId22"/>
    <p:sldLayoutId id="2147483721" r:id="rId23"/>
  </p:sldLayoutIdLst>
  <p:hf hdr="0" ftr="0" dt="0"/>
  <p:txStyles>
    <p:titleStyle>
      <a:lvl1pPr algn="l" defTabSz="914400" rtl="0" eaLnBrk="1" latinLnBrk="0" hangingPunct="1">
        <a:lnSpc>
          <a:spcPct val="100000"/>
        </a:lnSpc>
        <a:spcBef>
          <a:spcPct val="0"/>
        </a:spcBef>
        <a:buNone/>
        <a:defRPr sz="2400" b="1" i="0" kern="1200">
          <a:solidFill>
            <a:schemeClr val="accent2"/>
          </a:solidFill>
          <a:latin typeface="Roboto Slab" pitchFamily="2" charset="0"/>
          <a:ea typeface="Roboto Slab" pitchFamily="2" charset="0"/>
          <a:cs typeface="Poppins Medium" pitchFamily="2" charset="77"/>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b="0" i="0" kern="1200">
          <a:solidFill>
            <a:schemeClr val="accent3"/>
          </a:solidFill>
          <a:latin typeface="Roboto Light" panose="02000000000000000000" pitchFamily="2" charset="0"/>
          <a:ea typeface="Roboto Light" panose="02000000000000000000" pitchFamily="2" charset="0"/>
          <a:cs typeface="Roboto Light" panose="02000000000000000000" pitchFamily="2" charset="0"/>
        </a:defRPr>
      </a:lvl1pPr>
      <a:lvl2pPr marL="447675" indent="-220663" algn="l" defTabSz="914400" rtl="0" eaLnBrk="1" latinLnBrk="0" hangingPunct="1">
        <a:lnSpc>
          <a:spcPct val="100000"/>
        </a:lnSpc>
        <a:spcBef>
          <a:spcPts val="500"/>
        </a:spcBef>
        <a:buClr>
          <a:schemeClr val="accent2"/>
        </a:buClr>
        <a:buFont typeface="Arial" panose="020B0604020202020204" pitchFamily="34" charset="0"/>
        <a:buChar char="•"/>
        <a:tabLst/>
        <a:defRPr sz="1600" b="0" i="0" kern="1200">
          <a:solidFill>
            <a:schemeClr val="accent3"/>
          </a:solidFill>
          <a:latin typeface="Roboto Light" panose="02000000000000000000" pitchFamily="2" charset="0"/>
          <a:ea typeface="Roboto Light" panose="02000000000000000000" pitchFamily="2" charset="0"/>
          <a:cs typeface="Roboto Light" panose="02000000000000000000" pitchFamily="2" charset="0"/>
        </a:defRPr>
      </a:lvl2pPr>
      <a:lvl3pPr marL="4763" indent="0" algn="l" defTabSz="914400" rtl="0" eaLnBrk="1" latinLnBrk="0" hangingPunct="1">
        <a:lnSpc>
          <a:spcPct val="120000"/>
        </a:lnSpc>
        <a:spcBef>
          <a:spcPts val="500"/>
        </a:spcBef>
        <a:buClr>
          <a:schemeClr val="accent2"/>
        </a:buClr>
        <a:buFont typeface="Arial" panose="020B0604020202020204" pitchFamily="34" charset="0"/>
        <a:buNone/>
        <a:tabLst/>
        <a:defRPr sz="1400" b="0" i="0" kern="1200">
          <a:solidFill>
            <a:schemeClr val="accent3"/>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200" b="0" i="0" kern="1200">
          <a:solidFill>
            <a:schemeClr val="accent2"/>
          </a:solidFill>
          <a:latin typeface="Poppins Light" pitchFamily="2" charset="77"/>
          <a:ea typeface="+mn-ea"/>
          <a:cs typeface="Poppins Light" pitchFamily="2" charset="77"/>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200" b="0" i="0" kern="1200">
          <a:solidFill>
            <a:schemeClr val="accent2"/>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1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1F0DE2-6165-5540-85A4-78350FB7621B}"/>
              </a:ext>
            </a:extLst>
          </p:cNvPr>
          <p:cNvSpPr>
            <a:spLocks noGrp="1"/>
          </p:cNvSpPr>
          <p:nvPr>
            <p:ph type="ctrTitle"/>
          </p:nvPr>
        </p:nvSpPr>
        <p:spPr/>
        <p:txBody>
          <a:bodyPr/>
          <a:lstStyle/>
          <a:p>
            <a:r>
              <a:rPr lang="en-GB" dirty="0"/>
              <a:t>Mackerel </a:t>
            </a:r>
            <a:br>
              <a:rPr lang="en-GB" dirty="0"/>
            </a:br>
            <a:r>
              <a:rPr lang="en-GB" dirty="0"/>
              <a:t>Report </a:t>
            </a:r>
          </a:p>
        </p:txBody>
      </p:sp>
      <p:sp>
        <p:nvSpPr>
          <p:cNvPr id="4" name="Subtitle 3">
            <a:extLst>
              <a:ext uri="{FF2B5EF4-FFF2-40B4-BE49-F238E27FC236}">
                <a16:creationId xmlns:a16="http://schemas.microsoft.com/office/drawing/2014/main" id="{F8CDBB86-0A75-5D4F-9EEE-1A152D37FE14}"/>
              </a:ext>
            </a:extLst>
          </p:cNvPr>
          <p:cNvSpPr>
            <a:spLocks noGrp="1"/>
          </p:cNvSpPr>
          <p:nvPr>
            <p:ph type="subTitle" idx="1"/>
          </p:nvPr>
        </p:nvSpPr>
        <p:spPr/>
        <p:txBody>
          <a:bodyPr/>
          <a:lstStyle/>
          <a:p>
            <a:r>
              <a:rPr lang="en-GB" dirty="0"/>
              <a:t>3YE June 2022</a:t>
            </a:r>
          </a:p>
        </p:txBody>
      </p:sp>
      <p:pic>
        <p:nvPicPr>
          <p:cNvPr id="9" name="Picture Placeholder 8" descr="Logo&#10;&#10;Description automatically generated">
            <a:extLst>
              <a:ext uri="{FF2B5EF4-FFF2-40B4-BE49-F238E27FC236}">
                <a16:creationId xmlns:a16="http://schemas.microsoft.com/office/drawing/2014/main" id="{B66C0FDC-04DE-4B89-AA4F-67BC5AD716A5}"/>
              </a:ext>
            </a:extLst>
          </p:cNvPr>
          <p:cNvPicPr>
            <a:picLocks noGrp="1" noChangeAspect="1"/>
          </p:cNvPicPr>
          <p:nvPr>
            <p:ph type="pic" sz="quarter" idx="15"/>
          </p:nvPr>
        </p:nvPicPr>
        <p:blipFill>
          <a:blip r:embed="rId3"/>
          <a:srcRect t="278" b="278"/>
          <a:stretch>
            <a:fillRect/>
          </a:stretch>
        </p:blipFill>
        <p:spPr/>
      </p:pic>
    </p:spTree>
    <p:extLst>
      <p:ext uri="{BB962C8B-B14F-4D97-AF65-F5344CB8AC3E}">
        <p14:creationId xmlns:p14="http://schemas.microsoft.com/office/powerpoint/2010/main" val="3262416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nvGraphicFramePr>
        <p:xfrm>
          <a:off x="489731" y="1689817"/>
          <a:ext cx="11183997" cy="4734311"/>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Box 3"/>
          <p:cNvSpPr txBox="1">
            <a:spLocks noChangeArrowheads="1"/>
          </p:cNvSpPr>
          <p:nvPr/>
        </p:nvSpPr>
        <p:spPr bwMode="auto">
          <a:xfrm>
            <a:off x="4705023" y="1384138"/>
            <a:ext cx="251062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Servings % by Motivation </a:t>
            </a:r>
          </a:p>
        </p:txBody>
      </p:sp>
      <p:sp>
        <p:nvSpPr>
          <p:cNvPr id="3" name="AutoShape 4" descr="Pound Sign Outline Clipart"/>
          <p:cNvSpPr>
            <a:spLocks noChangeAspect="1" noChangeArrowheads="1"/>
          </p:cNvSpPr>
          <p:nvPr/>
        </p:nvSpPr>
        <p:spPr bwMode="auto">
          <a:xfrm>
            <a:off x="207433" y="-144462"/>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GB" sz="2400" dirty="0"/>
          </a:p>
        </p:txBody>
      </p:sp>
      <p:sp>
        <p:nvSpPr>
          <p:cNvPr id="2" name="Title 1"/>
          <p:cNvSpPr>
            <a:spLocks noGrp="1"/>
          </p:cNvSpPr>
          <p:nvPr>
            <p:ph type="title"/>
          </p:nvPr>
        </p:nvSpPr>
        <p:spPr/>
        <p:txBody>
          <a:bodyPr>
            <a:noAutofit/>
          </a:bodyPr>
          <a:lstStyle/>
          <a:p>
            <a:r>
              <a:rPr lang="en-GB" dirty="0"/>
              <a:t>Mackerel is more likely to be consumed on a social occasion, especially at FSR </a:t>
            </a:r>
          </a:p>
        </p:txBody>
      </p:sp>
      <p:sp>
        <p:nvSpPr>
          <p:cNvPr id="20" name="Rectangle 19"/>
          <p:cNvSpPr/>
          <p:nvPr/>
        </p:nvSpPr>
        <p:spPr>
          <a:xfrm>
            <a:off x="6310375" y="6162843"/>
            <a:ext cx="4721636" cy="338554"/>
          </a:xfrm>
          <a:prstGeom prst="rect">
            <a:avLst/>
          </a:prstGeom>
        </p:spPr>
        <p:txBody>
          <a:bodyPr wrap="square">
            <a:spAutoFit/>
          </a:bodyPr>
          <a:lstStyle/>
          <a:p>
            <a:pPr algn="ctr"/>
            <a:r>
              <a:rPr lang="en-GB" sz="1600" b="1" i="1" dirty="0">
                <a:solidFill>
                  <a:srgbClr val="FF0000"/>
                </a:solidFill>
              </a:rPr>
              <a:t>NB. Low sample sizes – use directionally.</a:t>
            </a:r>
          </a:p>
        </p:txBody>
      </p:sp>
      <p:sp>
        <p:nvSpPr>
          <p:cNvPr id="23" name="TextBox 22"/>
          <p:cNvSpPr txBox="1"/>
          <p:nvPr/>
        </p:nvSpPr>
        <p:spPr>
          <a:xfrm>
            <a:off x="6973553" y="6456855"/>
            <a:ext cx="3440365" cy="276999"/>
          </a:xfrm>
          <a:prstGeom prst="rect">
            <a:avLst/>
          </a:prstGeom>
          <a:noFill/>
        </p:spPr>
        <p:txBody>
          <a:bodyPr wrap="none" rtlCol="0">
            <a:spAutoFit/>
          </a:bodyPr>
          <a:lstStyle/>
          <a:p>
            <a:r>
              <a:rPr lang="en-US" sz="1200" i="1" dirty="0">
                <a:solidFill>
                  <a:schemeClr val="tx1">
                    <a:lumMod val="65000"/>
                    <a:lumOff val="35000"/>
                  </a:schemeClr>
                </a:solidFill>
              </a:rPr>
              <a:t>Source: The NPD Group/CREST®, 3YE June 2022</a:t>
            </a:r>
          </a:p>
        </p:txBody>
      </p:sp>
    </p:spTree>
    <p:extLst>
      <p:ext uri="{BB962C8B-B14F-4D97-AF65-F5344CB8AC3E}">
        <p14:creationId xmlns:p14="http://schemas.microsoft.com/office/powerpoint/2010/main" val="3064617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npd.com-world-map.png"/>
          <p:cNvPicPr>
            <a:picLocks noChangeAspect="1"/>
          </p:cNvPicPr>
          <p:nvPr/>
        </p:nvPicPr>
        <p:blipFill>
          <a:blip r:embed="rId2">
            <a:extLst>
              <a:ext uri="{28A0092B-C50C-407E-A947-70E740481C1C}">
                <a14:useLocalDpi xmlns:a14="http://schemas.microsoft.com/office/drawing/2010/main" val="0"/>
              </a:ext>
            </a:extLst>
          </a:blip>
          <a:srcRect l="9686" t="23759" r="12370" b="28601"/>
          <a:stretch>
            <a:fillRect/>
          </a:stretch>
        </p:blipFill>
        <p:spPr bwMode="auto">
          <a:xfrm>
            <a:off x="1581150" y="1387475"/>
            <a:ext cx="56388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p:cNvSpPr txBox="1">
            <a:spLocks noChangeArrowheads="1"/>
          </p:cNvSpPr>
          <p:nvPr/>
        </p:nvSpPr>
        <p:spPr bwMode="auto">
          <a:xfrm>
            <a:off x="7364414" y="1243013"/>
            <a:ext cx="1855787" cy="272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10000"/>
              </a:lnSpc>
              <a:defRPr/>
            </a:pPr>
            <a:r>
              <a:rPr lang="en-US" sz="1200" b="1" dirty="0">
                <a:solidFill>
                  <a:srgbClr val="6C6F70"/>
                </a:solidFill>
              </a:rPr>
              <a:t>Industries</a:t>
            </a:r>
          </a:p>
          <a:p>
            <a:pPr eaLnBrk="1" hangingPunct="1">
              <a:lnSpc>
                <a:spcPct val="110000"/>
              </a:lnSpc>
              <a:defRPr/>
            </a:pPr>
            <a:r>
              <a:rPr lang="en-US" sz="1200" dirty="0">
                <a:solidFill>
                  <a:srgbClr val="008AC0"/>
                </a:solidFill>
              </a:rPr>
              <a:t>Automotive</a:t>
            </a:r>
          </a:p>
          <a:p>
            <a:pPr eaLnBrk="1" hangingPunct="1">
              <a:lnSpc>
                <a:spcPct val="110000"/>
              </a:lnSpc>
              <a:defRPr/>
            </a:pPr>
            <a:r>
              <a:rPr lang="en-US" sz="1200" dirty="0">
                <a:solidFill>
                  <a:srgbClr val="008AC0"/>
                </a:solidFill>
              </a:rPr>
              <a:t>Beauty</a:t>
            </a:r>
          </a:p>
          <a:p>
            <a:pPr eaLnBrk="1" hangingPunct="1">
              <a:lnSpc>
                <a:spcPct val="110000"/>
              </a:lnSpc>
              <a:defRPr/>
            </a:pPr>
            <a:r>
              <a:rPr lang="en-US" sz="1200" dirty="0">
                <a:solidFill>
                  <a:srgbClr val="008AC0"/>
                </a:solidFill>
              </a:rPr>
              <a:t>Entertainment</a:t>
            </a:r>
          </a:p>
          <a:p>
            <a:pPr eaLnBrk="1" hangingPunct="1">
              <a:lnSpc>
                <a:spcPct val="110000"/>
              </a:lnSpc>
              <a:defRPr/>
            </a:pPr>
            <a:r>
              <a:rPr lang="en-US" sz="1200" dirty="0">
                <a:solidFill>
                  <a:srgbClr val="008AC0"/>
                </a:solidFill>
              </a:rPr>
              <a:t>Fashion</a:t>
            </a:r>
          </a:p>
          <a:p>
            <a:pPr eaLnBrk="1" hangingPunct="1">
              <a:lnSpc>
                <a:spcPct val="110000"/>
              </a:lnSpc>
              <a:defRPr/>
            </a:pPr>
            <a:r>
              <a:rPr lang="en-US" sz="1200" dirty="0">
                <a:solidFill>
                  <a:srgbClr val="008AC0"/>
                </a:solidFill>
              </a:rPr>
              <a:t>Food / Foodservice</a:t>
            </a:r>
          </a:p>
          <a:p>
            <a:pPr eaLnBrk="1" hangingPunct="1">
              <a:lnSpc>
                <a:spcPct val="110000"/>
              </a:lnSpc>
              <a:defRPr/>
            </a:pPr>
            <a:r>
              <a:rPr lang="en-US" sz="1200" dirty="0">
                <a:solidFill>
                  <a:srgbClr val="008AC0"/>
                </a:solidFill>
              </a:rPr>
              <a:t>Home</a:t>
            </a:r>
          </a:p>
          <a:p>
            <a:pPr eaLnBrk="1" hangingPunct="1">
              <a:lnSpc>
                <a:spcPct val="110000"/>
              </a:lnSpc>
              <a:defRPr/>
            </a:pPr>
            <a:r>
              <a:rPr lang="en-US" sz="1200" dirty="0">
                <a:solidFill>
                  <a:srgbClr val="008AC0"/>
                </a:solidFill>
              </a:rPr>
              <a:t>Office Supplies</a:t>
            </a:r>
          </a:p>
          <a:p>
            <a:pPr eaLnBrk="1" hangingPunct="1">
              <a:lnSpc>
                <a:spcPct val="110000"/>
              </a:lnSpc>
              <a:defRPr/>
            </a:pPr>
            <a:r>
              <a:rPr lang="en-US" sz="1200" dirty="0">
                <a:solidFill>
                  <a:srgbClr val="008AC0"/>
                </a:solidFill>
              </a:rPr>
              <a:t>Sports</a:t>
            </a:r>
          </a:p>
          <a:p>
            <a:pPr eaLnBrk="1" hangingPunct="1">
              <a:lnSpc>
                <a:spcPct val="110000"/>
              </a:lnSpc>
              <a:defRPr/>
            </a:pPr>
            <a:r>
              <a:rPr lang="en-US" sz="1200" dirty="0">
                <a:solidFill>
                  <a:srgbClr val="008AC0"/>
                </a:solidFill>
              </a:rPr>
              <a:t>Technology</a:t>
            </a:r>
          </a:p>
          <a:p>
            <a:pPr eaLnBrk="1" hangingPunct="1">
              <a:lnSpc>
                <a:spcPct val="110000"/>
              </a:lnSpc>
              <a:defRPr/>
            </a:pPr>
            <a:r>
              <a:rPr lang="en-US" sz="1200" dirty="0">
                <a:solidFill>
                  <a:srgbClr val="008AC0"/>
                </a:solidFill>
              </a:rPr>
              <a:t>Toys</a:t>
            </a:r>
          </a:p>
          <a:p>
            <a:pPr eaLnBrk="1" hangingPunct="1">
              <a:lnSpc>
                <a:spcPct val="110000"/>
              </a:lnSpc>
              <a:defRPr/>
            </a:pPr>
            <a:r>
              <a:rPr lang="en-US" sz="1200" dirty="0">
                <a:solidFill>
                  <a:srgbClr val="008AC0"/>
                </a:solidFill>
              </a:rPr>
              <a:t>Video Games</a:t>
            </a:r>
          </a:p>
          <a:p>
            <a:pPr eaLnBrk="1" hangingPunct="1">
              <a:lnSpc>
                <a:spcPct val="110000"/>
              </a:lnSpc>
              <a:defRPr/>
            </a:pPr>
            <a:r>
              <a:rPr lang="en-US" sz="1200" dirty="0">
                <a:solidFill>
                  <a:srgbClr val="008AC0"/>
                </a:solidFill>
              </a:rPr>
              <a:t>Wireless</a:t>
            </a:r>
          </a:p>
        </p:txBody>
      </p:sp>
      <p:sp>
        <p:nvSpPr>
          <p:cNvPr id="4" name="TextBox 9"/>
          <p:cNvSpPr txBox="1">
            <a:spLocks noChangeArrowheads="1"/>
          </p:cNvSpPr>
          <p:nvPr/>
        </p:nvSpPr>
        <p:spPr bwMode="auto">
          <a:xfrm>
            <a:off x="8958264" y="1243013"/>
            <a:ext cx="1457325"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10000"/>
              </a:lnSpc>
              <a:defRPr/>
            </a:pPr>
            <a:r>
              <a:rPr lang="en-US" sz="1200" b="1" dirty="0">
                <a:solidFill>
                  <a:srgbClr val="6C6F70"/>
                </a:solidFill>
              </a:rPr>
              <a:t>Countries</a:t>
            </a:r>
          </a:p>
          <a:p>
            <a:pPr eaLnBrk="1" hangingPunct="1">
              <a:lnSpc>
                <a:spcPct val="110000"/>
              </a:lnSpc>
              <a:defRPr/>
            </a:pPr>
            <a:r>
              <a:rPr lang="en-US" sz="1200" dirty="0">
                <a:solidFill>
                  <a:srgbClr val="008AC0"/>
                </a:solidFill>
              </a:rPr>
              <a:t>Australia</a:t>
            </a:r>
          </a:p>
          <a:p>
            <a:pPr eaLnBrk="1" hangingPunct="1">
              <a:lnSpc>
                <a:spcPct val="110000"/>
              </a:lnSpc>
              <a:defRPr/>
            </a:pPr>
            <a:r>
              <a:rPr lang="en-US" sz="1200" dirty="0">
                <a:solidFill>
                  <a:srgbClr val="008AC0"/>
                </a:solidFill>
              </a:rPr>
              <a:t>Austria</a:t>
            </a:r>
          </a:p>
          <a:p>
            <a:pPr eaLnBrk="1" hangingPunct="1">
              <a:lnSpc>
                <a:spcPct val="110000"/>
              </a:lnSpc>
              <a:defRPr/>
            </a:pPr>
            <a:r>
              <a:rPr lang="en-US" sz="1200" dirty="0">
                <a:solidFill>
                  <a:srgbClr val="008AC0"/>
                </a:solidFill>
              </a:rPr>
              <a:t>Belgium</a:t>
            </a:r>
          </a:p>
          <a:p>
            <a:pPr eaLnBrk="1" hangingPunct="1">
              <a:lnSpc>
                <a:spcPct val="110000"/>
              </a:lnSpc>
              <a:defRPr/>
            </a:pPr>
            <a:r>
              <a:rPr lang="en-US" sz="1200" dirty="0">
                <a:solidFill>
                  <a:srgbClr val="008AC0"/>
                </a:solidFill>
              </a:rPr>
              <a:t>Brazil</a:t>
            </a:r>
          </a:p>
          <a:p>
            <a:pPr eaLnBrk="1" hangingPunct="1">
              <a:lnSpc>
                <a:spcPct val="110000"/>
              </a:lnSpc>
              <a:defRPr/>
            </a:pPr>
            <a:r>
              <a:rPr lang="en-US" sz="1200" dirty="0">
                <a:solidFill>
                  <a:srgbClr val="008AC0"/>
                </a:solidFill>
              </a:rPr>
              <a:t>Canada</a:t>
            </a:r>
          </a:p>
          <a:p>
            <a:pPr eaLnBrk="1" hangingPunct="1">
              <a:lnSpc>
                <a:spcPct val="110000"/>
              </a:lnSpc>
              <a:defRPr/>
            </a:pPr>
            <a:r>
              <a:rPr lang="en-US" sz="1200" dirty="0">
                <a:solidFill>
                  <a:srgbClr val="008AC0"/>
                </a:solidFill>
              </a:rPr>
              <a:t>China</a:t>
            </a:r>
          </a:p>
          <a:p>
            <a:pPr eaLnBrk="1" hangingPunct="1">
              <a:lnSpc>
                <a:spcPct val="110000"/>
              </a:lnSpc>
              <a:defRPr/>
            </a:pPr>
            <a:r>
              <a:rPr lang="en-US" sz="1200" dirty="0">
                <a:solidFill>
                  <a:srgbClr val="008AC0"/>
                </a:solidFill>
              </a:rPr>
              <a:t>France</a:t>
            </a:r>
          </a:p>
          <a:p>
            <a:pPr eaLnBrk="1" hangingPunct="1">
              <a:lnSpc>
                <a:spcPct val="110000"/>
              </a:lnSpc>
              <a:defRPr/>
            </a:pPr>
            <a:r>
              <a:rPr lang="en-US" sz="1200" dirty="0">
                <a:solidFill>
                  <a:srgbClr val="008AC0"/>
                </a:solidFill>
              </a:rPr>
              <a:t>Germany</a:t>
            </a:r>
          </a:p>
          <a:p>
            <a:pPr eaLnBrk="1" hangingPunct="1">
              <a:lnSpc>
                <a:spcPct val="110000"/>
              </a:lnSpc>
              <a:defRPr/>
            </a:pPr>
            <a:r>
              <a:rPr lang="en-US" sz="1200" dirty="0">
                <a:solidFill>
                  <a:srgbClr val="008AC0"/>
                </a:solidFill>
              </a:rPr>
              <a:t>Italy</a:t>
            </a:r>
          </a:p>
          <a:p>
            <a:pPr eaLnBrk="1" hangingPunct="1">
              <a:lnSpc>
                <a:spcPct val="110000"/>
              </a:lnSpc>
              <a:defRPr/>
            </a:pPr>
            <a:r>
              <a:rPr lang="en-US" sz="1200" dirty="0">
                <a:solidFill>
                  <a:srgbClr val="008AC0"/>
                </a:solidFill>
              </a:rPr>
              <a:t>Japan</a:t>
            </a:r>
          </a:p>
          <a:p>
            <a:pPr eaLnBrk="1" hangingPunct="1">
              <a:lnSpc>
                <a:spcPct val="110000"/>
              </a:lnSpc>
              <a:defRPr/>
            </a:pPr>
            <a:r>
              <a:rPr lang="en-US" sz="1200" dirty="0">
                <a:solidFill>
                  <a:srgbClr val="008AC0"/>
                </a:solidFill>
              </a:rPr>
              <a:t>Mexico</a:t>
            </a:r>
          </a:p>
          <a:p>
            <a:pPr eaLnBrk="1" hangingPunct="1">
              <a:lnSpc>
                <a:spcPct val="110000"/>
              </a:lnSpc>
              <a:defRPr/>
            </a:pPr>
            <a:r>
              <a:rPr lang="en-US" sz="1200" dirty="0">
                <a:solidFill>
                  <a:srgbClr val="008AC0"/>
                </a:solidFill>
              </a:rPr>
              <a:t>Netherlands</a:t>
            </a:r>
          </a:p>
          <a:p>
            <a:pPr eaLnBrk="1" hangingPunct="1">
              <a:lnSpc>
                <a:spcPct val="110000"/>
              </a:lnSpc>
              <a:defRPr/>
            </a:pPr>
            <a:r>
              <a:rPr lang="en-US" sz="1200" dirty="0">
                <a:solidFill>
                  <a:srgbClr val="008AC0"/>
                </a:solidFill>
              </a:rPr>
              <a:t>New Zealand</a:t>
            </a:r>
          </a:p>
          <a:p>
            <a:pPr eaLnBrk="1" hangingPunct="1">
              <a:lnSpc>
                <a:spcPct val="110000"/>
              </a:lnSpc>
              <a:defRPr/>
            </a:pPr>
            <a:r>
              <a:rPr lang="en-US" sz="1200" dirty="0">
                <a:solidFill>
                  <a:srgbClr val="008AC0"/>
                </a:solidFill>
              </a:rPr>
              <a:t>Poland</a:t>
            </a:r>
          </a:p>
          <a:p>
            <a:pPr eaLnBrk="1" hangingPunct="1">
              <a:lnSpc>
                <a:spcPct val="110000"/>
              </a:lnSpc>
              <a:defRPr/>
            </a:pPr>
            <a:r>
              <a:rPr lang="en-US" sz="1200" dirty="0">
                <a:solidFill>
                  <a:srgbClr val="008AC0"/>
                </a:solidFill>
              </a:rPr>
              <a:t>Portugal</a:t>
            </a:r>
          </a:p>
          <a:p>
            <a:pPr eaLnBrk="1" hangingPunct="1">
              <a:lnSpc>
                <a:spcPct val="110000"/>
              </a:lnSpc>
              <a:defRPr/>
            </a:pPr>
            <a:r>
              <a:rPr lang="en-US" sz="1200" dirty="0">
                <a:solidFill>
                  <a:srgbClr val="008AC0"/>
                </a:solidFill>
              </a:rPr>
              <a:t>Russia</a:t>
            </a:r>
          </a:p>
          <a:p>
            <a:pPr eaLnBrk="1" hangingPunct="1">
              <a:lnSpc>
                <a:spcPct val="110000"/>
              </a:lnSpc>
              <a:defRPr/>
            </a:pPr>
            <a:r>
              <a:rPr lang="en-US" sz="1200" dirty="0">
                <a:solidFill>
                  <a:srgbClr val="008AC0"/>
                </a:solidFill>
              </a:rPr>
              <a:t>Spain</a:t>
            </a:r>
          </a:p>
          <a:p>
            <a:pPr eaLnBrk="1" hangingPunct="1">
              <a:lnSpc>
                <a:spcPct val="110000"/>
              </a:lnSpc>
              <a:defRPr/>
            </a:pPr>
            <a:r>
              <a:rPr lang="en-US" sz="1200" dirty="0">
                <a:solidFill>
                  <a:srgbClr val="008AC0"/>
                </a:solidFill>
              </a:rPr>
              <a:t>Sweden</a:t>
            </a:r>
          </a:p>
          <a:p>
            <a:pPr eaLnBrk="1" hangingPunct="1">
              <a:lnSpc>
                <a:spcPct val="110000"/>
              </a:lnSpc>
              <a:defRPr/>
            </a:pPr>
            <a:r>
              <a:rPr lang="en-US" sz="1200" dirty="0">
                <a:solidFill>
                  <a:srgbClr val="008AC0"/>
                </a:solidFill>
              </a:rPr>
              <a:t>United Kingdom</a:t>
            </a:r>
          </a:p>
          <a:p>
            <a:pPr eaLnBrk="1" hangingPunct="1">
              <a:lnSpc>
                <a:spcPct val="110000"/>
              </a:lnSpc>
              <a:defRPr/>
            </a:pPr>
            <a:r>
              <a:rPr lang="en-US" sz="1200" dirty="0">
                <a:solidFill>
                  <a:srgbClr val="008AC0"/>
                </a:solidFill>
              </a:rPr>
              <a:t>United States</a:t>
            </a:r>
          </a:p>
        </p:txBody>
      </p:sp>
    </p:spTree>
    <p:extLst>
      <p:ext uri="{BB962C8B-B14F-4D97-AF65-F5344CB8AC3E}">
        <p14:creationId xmlns:p14="http://schemas.microsoft.com/office/powerpoint/2010/main" val="1523445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white">
          <a:xfrm>
            <a:off x="3897313" y="150814"/>
            <a:ext cx="66548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a:defRPr/>
            </a:pPr>
            <a:r>
              <a:rPr lang="en-US" sz="2000" dirty="0">
                <a:solidFill>
                  <a:schemeClr val="tx2"/>
                </a:solidFill>
                <a:latin typeface="+mj-lt"/>
                <a:ea typeface="+mj-ea"/>
                <a:cs typeface="+mj-cs"/>
              </a:rPr>
              <a:t>CREST Measures</a:t>
            </a:r>
          </a:p>
        </p:txBody>
      </p:sp>
      <p:sp>
        <p:nvSpPr>
          <p:cNvPr id="33795" name="Text Box 4"/>
          <p:cNvSpPr txBox="1">
            <a:spLocks noChangeArrowheads="1"/>
          </p:cNvSpPr>
          <p:nvPr/>
        </p:nvSpPr>
        <p:spPr bwMode="auto">
          <a:xfrm>
            <a:off x="1684338" y="1036638"/>
            <a:ext cx="4324350" cy="501650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5138" indent="-4651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r>
              <a:rPr lang="en-US" sz="1600" u="sng" dirty="0">
                <a:latin typeface="Century Gothic" pitchFamily="34" charset="0"/>
                <a:cs typeface="Arial" charset="0"/>
              </a:rPr>
              <a:t>Sample Size:</a:t>
            </a:r>
            <a:endParaRPr lang="en-US" sz="1600" dirty="0">
              <a:latin typeface="Century Gothic" pitchFamily="34" charset="0"/>
              <a:cs typeface="Arial" charset="0"/>
            </a:endParaRPr>
          </a:p>
          <a:p>
            <a:pPr algn="l" eaLnBrk="1" hangingPunct="1"/>
            <a:r>
              <a:rPr lang="en-US" sz="1600" dirty="0">
                <a:latin typeface="Century Gothic" pitchFamily="34" charset="0"/>
                <a:cs typeface="Arial" charset="0"/>
              </a:rPr>
              <a:t>	Total number of meals/snacks reported by panelists before projection occurs.</a:t>
            </a:r>
          </a:p>
          <a:p>
            <a:pPr algn="l" eaLnBrk="1" hangingPunct="1"/>
            <a:r>
              <a:rPr lang="en-US" sz="1600" u="sng" dirty="0">
                <a:latin typeface="Century Gothic" pitchFamily="34" charset="0"/>
                <a:cs typeface="Arial" charset="0"/>
              </a:rPr>
              <a:t>Sales:</a:t>
            </a:r>
            <a:endParaRPr lang="en-US" sz="1600" dirty="0">
              <a:latin typeface="Century Gothic" pitchFamily="34" charset="0"/>
              <a:cs typeface="Arial" charset="0"/>
            </a:endParaRPr>
          </a:p>
          <a:p>
            <a:pPr algn="l" eaLnBrk="1" hangingPunct="1"/>
            <a:r>
              <a:rPr lang="en-US" sz="1600" dirty="0">
                <a:latin typeface="Century Gothic" pitchFamily="34" charset="0"/>
                <a:cs typeface="Arial" charset="0"/>
              </a:rPr>
              <a:t>	Estimate of total consumer expenditures for commercial foodservice meals and snacks, excluding any tip.</a:t>
            </a:r>
          </a:p>
          <a:p>
            <a:pPr algn="l" eaLnBrk="1" hangingPunct="1"/>
            <a:r>
              <a:rPr lang="en-US" sz="1600" u="sng" dirty="0">
                <a:latin typeface="Century Gothic" pitchFamily="34" charset="0"/>
                <a:cs typeface="Arial" charset="0"/>
              </a:rPr>
              <a:t>Visits/Traffic:</a:t>
            </a:r>
            <a:endParaRPr lang="en-US" sz="1600" dirty="0">
              <a:latin typeface="Century Gothic" pitchFamily="34" charset="0"/>
              <a:cs typeface="Arial" charset="0"/>
            </a:endParaRPr>
          </a:p>
          <a:p>
            <a:pPr algn="l" eaLnBrk="1" hangingPunct="1"/>
            <a:r>
              <a:rPr lang="en-US" sz="1600" dirty="0">
                <a:latin typeface="Century Gothic" pitchFamily="34" charset="0"/>
                <a:cs typeface="Arial" charset="0"/>
              </a:rPr>
              <a:t>	Total consumer-reported meals/snacks from commercial foodservice outlets. “Heads” through the door.  Derived from reported meals/snacks by teens, adults, and kids under 13 reported by adults.</a:t>
            </a:r>
          </a:p>
          <a:p>
            <a:pPr algn="l" eaLnBrk="1" hangingPunct="1"/>
            <a:r>
              <a:rPr lang="en-US" sz="1600" u="sng" dirty="0">
                <a:latin typeface="Century Gothic" pitchFamily="34" charset="0"/>
                <a:cs typeface="Arial" charset="0"/>
              </a:rPr>
              <a:t>Servings:</a:t>
            </a:r>
            <a:endParaRPr lang="en-US" sz="1600" dirty="0">
              <a:latin typeface="Century Gothic" pitchFamily="34" charset="0"/>
              <a:cs typeface="Arial" charset="0"/>
            </a:endParaRPr>
          </a:p>
          <a:p>
            <a:pPr algn="l" eaLnBrk="1" hangingPunct="1"/>
            <a:r>
              <a:rPr lang="en-US" sz="1600" dirty="0">
                <a:latin typeface="Century Gothic" pitchFamily="34" charset="0"/>
                <a:cs typeface="Arial" charset="0"/>
              </a:rPr>
              <a:t>	The number of times a food or beverage was ordered at a commercial restaurant. </a:t>
            </a:r>
          </a:p>
        </p:txBody>
      </p:sp>
      <p:sp>
        <p:nvSpPr>
          <p:cNvPr id="33796" name="Text Box 4"/>
          <p:cNvSpPr txBox="1">
            <a:spLocks noChangeArrowheads="1"/>
          </p:cNvSpPr>
          <p:nvPr/>
        </p:nvSpPr>
        <p:spPr bwMode="auto">
          <a:xfrm>
            <a:off x="6211889" y="1036638"/>
            <a:ext cx="4295775" cy="427831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5138" indent="-4651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r>
              <a:rPr lang="en-US" sz="1600" u="sng" dirty="0">
                <a:latin typeface="Century Gothic" pitchFamily="34" charset="0"/>
                <a:cs typeface="Arial" charset="0"/>
              </a:rPr>
              <a:t>Average Individual Spend:</a:t>
            </a:r>
          </a:p>
          <a:p>
            <a:pPr algn="l" eaLnBrk="1" hangingPunct="1"/>
            <a:r>
              <a:rPr lang="en-US" sz="1600" dirty="0">
                <a:latin typeface="Century Gothic" pitchFamily="34" charset="0"/>
                <a:cs typeface="Arial" charset="0"/>
              </a:rPr>
              <a:t>	Average amount paid for one eater’s food and beverage.  Does not include tip, but does include VAT</a:t>
            </a:r>
            <a:endParaRPr lang="en-US" sz="1600" u="sng" dirty="0">
              <a:latin typeface="Century Gothic" pitchFamily="34" charset="0"/>
              <a:cs typeface="Arial" charset="0"/>
            </a:endParaRPr>
          </a:p>
          <a:p>
            <a:pPr algn="l" eaLnBrk="1" hangingPunct="1"/>
            <a:r>
              <a:rPr lang="en-US" sz="1600" u="sng" dirty="0">
                <a:latin typeface="Century Gothic" pitchFamily="34" charset="0"/>
                <a:cs typeface="Arial" charset="0"/>
              </a:rPr>
              <a:t>Average Party Size:</a:t>
            </a:r>
            <a:endParaRPr lang="en-US" sz="1600" dirty="0">
              <a:latin typeface="Century Gothic" pitchFamily="34" charset="0"/>
              <a:cs typeface="Arial" charset="0"/>
            </a:endParaRPr>
          </a:p>
          <a:p>
            <a:pPr algn="l" eaLnBrk="1" hangingPunct="1"/>
            <a:r>
              <a:rPr lang="en-US" sz="1600" dirty="0">
                <a:latin typeface="Century Gothic" pitchFamily="34" charset="0"/>
                <a:cs typeface="Arial" charset="0"/>
              </a:rPr>
              <a:t>	Average number of people in a party.  This includes guests and kids.  It is derived from the question: </a:t>
            </a:r>
            <a:r>
              <a:rPr lang="en-US" sz="1600" i="1" dirty="0">
                <a:latin typeface="Century Gothic" pitchFamily="34" charset="0"/>
                <a:cs typeface="Arial" charset="0"/>
              </a:rPr>
              <a:t>“Including yourself, please select the number of adults, teens and children in your party.” </a:t>
            </a:r>
          </a:p>
          <a:p>
            <a:pPr algn="l" eaLnBrk="1" hangingPunct="1"/>
            <a:r>
              <a:rPr lang="en-US" sz="1600" u="sng" dirty="0">
                <a:latin typeface="Century Gothic" pitchFamily="34" charset="0"/>
                <a:cs typeface="Arial" charset="0"/>
              </a:rPr>
              <a:t>Average Order Size/Items Per Eater:</a:t>
            </a:r>
            <a:endParaRPr lang="en-US" sz="1600" dirty="0">
              <a:latin typeface="Century Gothic" pitchFamily="34" charset="0"/>
              <a:cs typeface="Arial" charset="0"/>
            </a:endParaRPr>
          </a:p>
          <a:p>
            <a:pPr algn="l" eaLnBrk="1" hangingPunct="1"/>
            <a:r>
              <a:rPr lang="en-US" sz="1600" dirty="0">
                <a:latin typeface="Century Gothic" pitchFamily="34" charset="0"/>
                <a:cs typeface="Arial" charset="0"/>
              </a:rPr>
              <a:t>	Average number of different food items per person, per meal/snack. </a:t>
            </a:r>
          </a:p>
          <a:p>
            <a:pPr algn="l" eaLnBrk="1" hangingPunct="1"/>
            <a:r>
              <a:rPr lang="en-US" sz="1600" dirty="0">
                <a:latin typeface="Century Gothic" pitchFamily="34" charset="0"/>
                <a:cs typeface="Arial" charset="0"/>
              </a:rPr>
              <a:t>	</a:t>
            </a:r>
          </a:p>
          <a:p>
            <a:pPr algn="l" eaLnBrk="1" hangingPunct="1"/>
            <a:r>
              <a:rPr lang="en-US" sz="1600" dirty="0">
                <a:latin typeface="Century Gothic" pitchFamily="34" charset="0"/>
                <a:cs typeface="Arial" charset="0"/>
              </a:rPr>
              <a:t>	</a:t>
            </a:r>
            <a:r>
              <a:rPr lang="en-US" sz="1600" i="1" dirty="0">
                <a:latin typeface="Century Gothic" pitchFamily="34" charset="0"/>
                <a:cs typeface="Arial" charset="0"/>
              </a:rPr>
              <a:t>*Note - Order size does not take into account multiples or refills.</a:t>
            </a:r>
          </a:p>
        </p:txBody>
      </p:sp>
    </p:spTree>
    <p:extLst>
      <p:ext uri="{BB962C8B-B14F-4D97-AF65-F5344CB8AC3E}">
        <p14:creationId xmlns:p14="http://schemas.microsoft.com/office/powerpoint/2010/main" val="218844728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white">
          <a:xfrm>
            <a:off x="3897313" y="150814"/>
            <a:ext cx="66548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a:defRPr/>
            </a:pPr>
            <a:r>
              <a:rPr lang="en-US" sz="2000" dirty="0">
                <a:solidFill>
                  <a:schemeClr val="tx2"/>
                </a:solidFill>
                <a:latin typeface="+mj-lt"/>
                <a:ea typeface="+mj-ea"/>
                <a:cs typeface="+mj-cs"/>
              </a:rPr>
              <a:t>CREST Calculations</a:t>
            </a:r>
          </a:p>
        </p:txBody>
      </p:sp>
      <p:sp>
        <p:nvSpPr>
          <p:cNvPr id="34819" name="Text Box 4"/>
          <p:cNvSpPr txBox="1">
            <a:spLocks noChangeArrowheads="1"/>
          </p:cNvSpPr>
          <p:nvPr/>
        </p:nvSpPr>
        <p:spPr bwMode="auto">
          <a:xfrm>
            <a:off x="1625600" y="1009651"/>
            <a:ext cx="4325938" cy="526256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5138" indent="-4651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r>
              <a:rPr lang="en-US" sz="1600" u="sng" dirty="0">
                <a:latin typeface="Century Gothic" pitchFamily="34" charset="0"/>
                <a:cs typeface="Arial" charset="0"/>
              </a:rPr>
              <a:t>Average Price Per Item</a:t>
            </a:r>
            <a:endParaRPr lang="en-US" sz="1600" dirty="0">
              <a:latin typeface="Century Gothic" pitchFamily="34" charset="0"/>
              <a:cs typeface="Arial" charset="0"/>
            </a:endParaRPr>
          </a:p>
          <a:p>
            <a:pPr algn="l" eaLnBrk="1" hangingPunct="1"/>
            <a:r>
              <a:rPr lang="en-US" sz="1600" dirty="0">
                <a:latin typeface="Century Gothic" pitchFamily="34" charset="0"/>
                <a:cs typeface="Arial" charset="0"/>
              </a:rPr>
              <a:t>	Average Individual Spend divided by Items per Eater </a:t>
            </a:r>
          </a:p>
          <a:p>
            <a:pPr algn="l" eaLnBrk="1" hangingPunct="1"/>
            <a:r>
              <a:rPr lang="en-US" sz="1600" u="sng" dirty="0">
                <a:latin typeface="Century Gothic" pitchFamily="34" charset="0"/>
                <a:cs typeface="Arial" charset="0"/>
              </a:rPr>
              <a:t>Menu Importance/Incidence</a:t>
            </a:r>
            <a:endParaRPr lang="en-US" sz="1600" dirty="0">
              <a:latin typeface="Century Gothic" pitchFamily="34" charset="0"/>
              <a:cs typeface="Arial" charset="0"/>
            </a:endParaRPr>
          </a:p>
          <a:p>
            <a:pPr algn="l" eaLnBrk="1" hangingPunct="1"/>
            <a:r>
              <a:rPr lang="en-US" sz="1600" dirty="0">
                <a:latin typeface="Century Gothic" pitchFamily="34" charset="0"/>
                <a:cs typeface="Arial" charset="0"/>
              </a:rPr>
              <a:t>	Simply stated, the %of orders (or visits) that include a specific food or beverage item, group of items, or category of items.  A pure measure of item importance (e.g. on a scale from 1-100 how important is this item)</a:t>
            </a:r>
          </a:p>
          <a:p>
            <a:pPr algn="l" eaLnBrk="1" hangingPunct="1"/>
            <a:r>
              <a:rPr lang="en-US" sz="1600" u="sng" dirty="0">
                <a:latin typeface="Century Gothic" pitchFamily="34" charset="0"/>
                <a:cs typeface="Arial" charset="0"/>
              </a:rPr>
              <a:t>Index</a:t>
            </a:r>
          </a:p>
          <a:p>
            <a:pPr algn="l" eaLnBrk="1" hangingPunct="1"/>
            <a:r>
              <a:rPr lang="en-US" sz="1600" dirty="0">
                <a:latin typeface="Century Gothic" pitchFamily="34" charset="0"/>
                <a:cs typeface="Arial" charset="0"/>
              </a:rPr>
              <a:t>	Reflects the relative importance of a specific variable (e.g. demo, occasion segment, etc.)</a:t>
            </a:r>
          </a:p>
          <a:p>
            <a:pPr algn="l" eaLnBrk="1" hangingPunct="1"/>
            <a:r>
              <a:rPr lang="en-US" sz="1600" u="sng" dirty="0">
                <a:latin typeface="Century Gothic" pitchFamily="34" charset="0"/>
                <a:cs typeface="Arial" charset="0"/>
              </a:rPr>
              <a:t>Per Capita</a:t>
            </a:r>
            <a:endParaRPr lang="en-US" sz="1600" dirty="0">
              <a:latin typeface="Century Gothic" pitchFamily="34" charset="0"/>
              <a:cs typeface="Arial" charset="0"/>
            </a:endParaRPr>
          </a:p>
          <a:p>
            <a:pPr algn="l" eaLnBrk="1" hangingPunct="1"/>
            <a:r>
              <a:rPr lang="en-US" sz="1600" dirty="0">
                <a:latin typeface="Century Gothic" pitchFamily="34" charset="0"/>
                <a:cs typeface="Arial" charset="0"/>
              </a:rPr>
              <a:t>	# of times the average GB consumer eats an out of home meal or snack in a given year.  This can be looked at by age, gender, social class, household composition, etc.</a:t>
            </a:r>
          </a:p>
          <a:p>
            <a:pPr algn="l" eaLnBrk="1" hangingPunct="1"/>
            <a:endParaRPr lang="en-US" sz="1600" dirty="0">
              <a:latin typeface="Century Gothic" pitchFamily="34" charset="0"/>
              <a:cs typeface="Arial" charset="0"/>
            </a:endParaRPr>
          </a:p>
        </p:txBody>
      </p:sp>
      <p:sp>
        <p:nvSpPr>
          <p:cNvPr id="34820" name="Text Box 4"/>
          <p:cNvSpPr txBox="1">
            <a:spLocks noChangeArrowheads="1"/>
          </p:cNvSpPr>
          <p:nvPr/>
        </p:nvSpPr>
        <p:spPr bwMode="auto">
          <a:xfrm>
            <a:off x="6211889" y="1009650"/>
            <a:ext cx="4340225" cy="575468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5138" indent="-4651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r>
              <a:rPr lang="en-US" sz="1600" u="sng" dirty="0">
                <a:latin typeface="Century Gothic" pitchFamily="34" charset="0"/>
                <a:cs typeface="Arial" charset="0"/>
              </a:rPr>
              <a:t>% Change vs. Same Period Year Ago</a:t>
            </a:r>
          </a:p>
          <a:p>
            <a:pPr algn="l" eaLnBrk="1" hangingPunct="1"/>
            <a:r>
              <a:rPr lang="en-US" sz="1600" dirty="0">
                <a:latin typeface="Century Gothic" pitchFamily="34" charset="0"/>
                <a:cs typeface="Arial" charset="0"/>
              </a:rPr>
              <a:t>	YOY or PCYA the % change vs. same time period year ago (e.g. annual, quarter, month, etc.).</a:t>
            </a:r>
            <a:endParaRPr lang="en-US" sz="1600" u="sng" dirty="0">
              <a:latin typeface="Century Gothic" pitchFamily="34" charset="0"/>
              <a:cs typeface="Arial" charset="0"/>
            </a:endParaRPr>
          </a:p>
          <a:p>
            <a:pPr algn="l" eaLnBrk="1" hangingPunct="1"/>
            <a:r>
              <a:rPr lang="en-US" sz="1600" u="sng" dirty="0">
                <a:latin typeface="Century Gothic" pitchFamily="34" charset="0"/>
                <a:cs typeface="Arial" charset="0"/>
              </a:rPr>
              <a:t>Compound Rate of Change</a:t>
            </a:r>
            <a:endParaRPr lang="en-US" sz="1600" dirty="0">
              <a:latin typeface="Century Gothic" pitchFamily="34" charset="0"/>
              <a:cs typeface="Arial" charset="0"/>
            </a:endParaRPr>
          </a:p>
          <a:p>
            <a:pPr algn="l" eaLnBrk="1" hangingPunct="1"/>
            <a:r>
              <a:rPr lang="en-US" sz="1600" dirty="0">
                <a:latin typeface="Century Gothic" pitchFamily="34" charset="0"/>
                <a:cs typeface="Arial" charset="0"/>
              </a:rPr>
              <a:t>	CAGR = Average annual % change over a period of two-years or more</a:t>
            </a:r>
          </a:p>
          <a:p>
            <a:pPr algn="l" eaLnBrk="1" hangingPunct="1"/>
            <a:r>
              <a:rPr lang="en-US" sz="1600" u="sng" dirty="0">
                <a:latin typeface="Century Gothic" pitchFamily="34" charset="0"/>
                <a:cs typeface="Arial" charset="0"/>
              </a:rPr>
              <a:t>Penetration</a:t>
            </a:r>
            <a:endParaRPr lang="en-US" sz="1600" dirty="0">
              <a:latin typeface="Century Gothic" pitchFamily="34" charset="0"/>
              <a:cs typeface="Arial" charset="0"/>
            </a:endParaRPr>
          </a:p>
          <a:p>
            <a:pPr algn="l" eaLnBrk="1" hangingPunct="1"/>
            <a:r>
              <a:rPr lang="en-US" sz="1600" dirty="0">
                <a:latin typeface="Century Gothic" pitchFamily="34" charset="0"/>
                <a:cs typeface="Arial" charset="0"/>
              </a:rPr>
              <a:t>	The percentage of the GB population who visit a specific brand, category, channel, or segment in a given 4-week period</a:t>
            </a:r>
          </a:p>
          <a:p>
            <a:pPr algn="l" eaLnBrk="1" hangingPunct="1"/>
            <a:r>
              <a:rPr lang="en-US" sz="1600" u="sng" dirty="0">
                <a:latin typeface="Century Gothic" pitchFamily="34" charset="0"/>
                <a:cs typeface="Arial" charset="0"/>
              </a:rPr>
              <a:t>Frequency</a:t>
            </a:r>
            <a:endParaRPr lang="en-US" sz="1600" dirty="0">
              <a:latin typeface="Century Gothic" pitchFamily="34" charset="0"/>
              <a:cs typeface="Arial" charset="0"/>
            </a:endParaRPr>
          </a:p>
          <a:p>
            <a:pPr algn="l" eaLnBrk="1" hangingPunct="1"/>
            <a:r>
              <a:rPr lang="en-US" sz="1600" dirty="0">
                <a:latin typeface="Century Gothic" pitchFamily="34" charset="0"/>
                <a:cs typeface="Arial" charset="0"/>
              </a:rPr>
              <a:t>	How often a typical consumer frequents a specific brand, category, channel, or segment of the industry in a 4-week period</a:t>
            </a:r>
          </a:p>
          <a:p>
            <a:pPr algn="l" eaLnBrk="1" hangingPunct="1"/>
            <a:r>
              <a:rPr lang="en-US" sz="1600" u="sng" dirty="0">
                <a:latin typeface="Century Gothic" pitchFamily="34" charset="0"/>
                <a:cs typeface="Arial" charset="0"/>
              </a:rPr>
              <a:t>Contribution to Growth/Decline</a:t>
            </a:r>
            <a:endParaRPr lang="en-US" sz="1600" dirty="0">
              <a:latin typeface="Century Gothic" pitchFamily="34" charset="0"/>
              <a:cs typeface="Arial" charset="0"/>
            </a:endParaRPr>
          </a:p>
          <a:p>
            <a:pPr algn="l" eaLnBrk="1" hangingPunct="1"/>
            <a:r>
              <a:rPr lang="en-US" sz="1600" dirty="0">
                <a:latin typeface="Century Gothic" pitchFamily="34" charset="0"/>
                <a:cs typeface="Arial" charset="0"/>
              </a:rPr>
              <a:t>	CTG and/or CTD = % of visit or servings growth/decline sourced to a specific variable (e.g. demo, occasion segment, etc.)</a:t>
            </a:r>
          </a:p>
          <a:p>
            <a:pPr algn="l" eaLnBrk="1" hangingPunct="1"/>
            <a:endParaRPr lang="en-US" sz="1600" dirty="0">
              <a:latin typeface="Century Gothic" pitchFamily="34" charset="0"/>
              <a:cs typeface="Arial" charset="0"/>
            </a:endParaRPr>
          </a:p>
        </p:txBody>
      </p:sp>
      <p:cxnSp>
        <p:nvCxnSpPr>
          <p:cNvPr id="3" name="Straight Connector 2"/>
          <p:cNvCxnSpPr/>
          <p:nvPr/>
        </p:nvCxnSpPr>
        <p:spPr bwMode="auto">
          <a:xfrm>
            <a:off x="6096000" y="1539876"/>
            <a:ext cx="0" cy="4659313"/>
          </a:xfrm>
          <a:prstGeom prst="line">
            <a:avLst/>
          </a:prstGeom>
          <a:solidFill>
            <a:srgbClr val="FFFF99"/>
          </a:solidFill>
          <a:ln w="9525" cap="flat" cmpd="sng" algn="ctr">
            <a:solidFill>
              <a:schemeClr val="bg1">
                <a:lumMod val="75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1858259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nvGraphicFramePr>
        <p:xfrm>
          <a:off x="489727" y="1689817"/>
          <a:ext cx="6495063" cy="512618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Box 3"/>
          <p:cNvSpPr txBox="1">
            <a:spLocks noChangeArrowheads="1"/>
          </p:cNvSpPr>
          <p:nvPr/>
        </p:nvSpPr>
        <p:spPr bwMode="auto">
          <a:xfrm>
            <a:off x="1655172" y="1290369"/>
            <a:ext cx="267573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Total Mackerel</a:t>
            </a:r>
          </a:p>
          <a:p>
            <a:pPr algn="ctr"/>
            <a:r>
              <a:rPr lang="en-US" sz="1600" dirty="0">
                <a:solidFill>
                  <a:srgbClr val="008AC0"/>
                </a:solidFill>
                <a:latin typeface="+mn-lt"/>
                <a:cs typeface="Calibri" pitchFamily="34" charset="0"/>
              </a:rPr>
              <a:t>Servings (000s) by Channel</a:t>
            </a:r>
          </a:p>
        </p:txBody>
      </p:sp>
      <p:sp>
        <p:nvSpPr>
          <p:cNvPr id="3" name="AutoShape 4" descr="Pound Sign Outline Clipart"/>
          <p:cNvSpPr>
            <a:spLocks noChangeAspect="1" noChangeArrowheads="1"/>
          </p:cNvSpPr>
          <p:nvPr/>
        </p:nvSpPr>
        <p:spPr bwMode="auto">
          <a:xfrm>
            <a:off x="174735" y="-144462"/>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GB" sz="2400" dirty="0"/>
          </a:p>
        </p:txBody>
      </p:sp>
      <p:sp>
        <p:nvSpPr>
          <p:cNvPr id="4" name="TextBox 3"/>
          <p:cNvSpPr txBox="1"/>
          <p:nvPr/>
        </p:nvSpPr>
        <p:spPr>
          <a:xfrm>
            <a:off x="6617535" y="2415541"/>
            <a:ext cx="1921152" cy="3293209"/>
          </a:xfrm>
          <a:prstGeom prst="rect">
            <a:avLst/>
          </a:prstGeom>
          <a:noFill/>
        </p:spPr>
        <p:txBody>
          <a:bodyPr wrap="square" rtlCol="0">
            <a:spAutoFit/>
          </a:bodyPr>
          <a:lstStyle/>
          <a:p>
            <a:pPr algn="ctr"/>
            <a:r>
              <a:rPr lang="en-GB" sz="1600" b="1" dirty="0">
                <a:solidFill>
                  <a:srgbClr val="FF0000"/>
                </a:solidFill>
              </a:rPr>
              <a:t>-3.1%</a:t>
            </a:r>
          </a:p>
          <a:p>
            <a:pPr algn="ctr"/>
            <a:endParaRPr lang="en-GB" sz="1600" b="1" dirty="0">
              <a:solidFill>
                <a:srgbClr val="FF0000"/>
              </a:solidFill>
            </a:endParaRPr>
          </a:p>
          <a:p>
            <a:pPr algn="ctr"/>
            <a:r>
              <a:rPr lang="en-GB" sz="1600" b="1" dirty="0">
                <a:solidFill>
                  <a:srgbClr val="92D050"/>
                </a:solidFill>
              </a:rPr>
              <a:t>+9.8%</a:t>
            </a:r>
          </a:p>
          <a:p>
            <a:pPr algn="ctr"/>
            <a:endParaRPr lang="en-GB" sz="1600" b="1" dirty="0">
              <a:solidFill>
                <a:srgbClr val="FF0000"/>
              </a:solidFill>
            </a:endParaRPr>
          </a:p>
          <a:p>
            <a:pPr algn="ctr"/>
            <a:r>
              <a:rPr lang="en-GB" sz="1600" b="1" dirty="0">
                <a:solidFill>
                  <a:srgbClr val="54585A"/>
                </a:solidFill>
              </a:rPr>
              <a:t>n/a</a:t>
            </a:r>
          </a:p>
          <a:p>
            <a:pPr algn="ctr"/>
            <a:endParaRPr lang="en-GB" sz="1600" b="1" dirty="0">
              <a:solidFill>
                <a:srgbClr val="FF0000"/>
              </a:solidFill>
            </a:endParaRPr>
          </a:p>
          <a:p>
            <a:pPr algn="ctr"/>
            <a:r>
              <a:rPr lang="en-GB" sz="1600" b="1" dirty="0">
                <a:solidFill>
                  <a:srgbClr val="92D050"/>
                </a:solidFill>
              </a:rPr>
              <a:t>++%</a:t>
            </a:r>
          </a:p>
          <a:p>
            <a:pPr algn="ctr"/>
            <a:endParaRPr lang="en-GB" sz="1600" b="1" dirty="0">
              <a:solidFill>
                <a:srgbClr val="FF0000"/>
              </a:solidFill>
            </a:endParaRPr>
          </a:p>
          <a:p>
            <a:pPr algn="ctr"/>
            <a:r>
              <a:rPr lang="en-GB" sz="1600" b="1" dirty="0">
                <a:solidFill>
                  <a:srgbClr val="FF0000"/>
                </a:solidFill>
              </a:rPr>
              <a:t>-14.3%</a:t>
            </a:r>
          </a:p>
          <a:p>
            <a:pPr algn="ctr"/>
            <a:endParaRPr lang="en-GB" sz="1600" b="1" dirty="0">
              <a:solidFill>
                <a:srgbClr val="FF0000"/>
              </a:solidFill>
            </a:endParaRPr>
          </a:p>
          <a:p>
            <a:pPr algn="ctr"/>
            <a:r>
              <a:rPr lang="en-GB" sz="1600" b="1" dirty="0">
                <a:solidFill>
                  <a:srgbClr val="FF0000"/>
                </a:solidFill>
              </a:rPr>
              <a:t>--%</a:t>
            </a:r>
          </a:p>
          <a:p>
            <a:pPr algn="ctr"/>
            <a:endParaRPr lang="en-GB" sz="1600" b="1" dirty="0">
              <a:solidFill>
                <a:srgbClr val="FF0000"/>
              </a:solidFill>
            </a:endParaRPr>
          </a:p>
          <a:p>
            <a:pPr algn="ctr"/>
            <a:r>
              <a:rPr lang="en-GB" sz="1600" b="1" dirty="0">
                <a:solidFill>
                  <a:srgbClr val="92D050"/>
                </a:solidFill>
              </a:rPr>
              <a:t>++%</a:t>
            </a:r>
          </a:p>
        </p:txBody>
      </p:sp>
      <p:sp>
        <p:nvSpPr>
          <p:cNvPr id="12" name="Text Box 3"/>
          <p:cNvSpPr txBox="1">
            <a:spLocks noChangeArrowheads="1"/>
          </p:cNvSpPr>
          <p:nvPr/>
        </p:nvSpPr>
        <p:spPr bwMode="auto">
          <a:xfrm>
            <a:off x="6469963" y="1259013"/>
            <a:ext cx="23070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Total Mackerel</a:t>
            </a:r>
          </a:p>
          <a:p>
            <a:pPr algn="ctr"/>
            <a:r>
              <a:rPr lang="en-US" sz="1600" dirty="0">
                <a:solidFill>
                  <a:srgbClr val="008AC0"/>
                </a:solidFill>
                <a:latin typeface="+mn-lt"/>
                <a:cs typeface="Calibri" pitchFamily="34" charset="0"/>
              </a:rPr>
              <a:t>Servings %YOY Change</a:t>
            </a:r>
          </a:p>
        </p:txBody>
      </p:sp>
      <p:sp>
        <p:nvSpPr>
          <p:cNvPr id="6" name="TextBox 5"/>
          <p:cNvSpPr txBox="1"/>
          <p:nvPr/>
        </p:nvSpPr>
        <p:spPr>
          <a:xfrm>
            <a:off x="4124076" y="2415541"/>
            <a:ext cx="2258171" cy="338554"/>
          </a:xfrm>
          <a:prstGeom prst="rect">
            <a:avLst/>
          </a:prstGeom>
          <a:noFill/>
        </p:spPr>
        <p:txBody>
          <a:bodyPr wrap="square" rtlCol="0">
            <a:spAutoFit/>
          </a:bodyPr>
          <a:lstStyle/>
          <a:p>
            <a:r>
              <a:rPr lang="en-GB" sz="1600" dirty="0"/>
              <a:t>   Total Change 	</a:t>
            </a:r>
            <a:endParaRPr lang="en-GB" sz="1600" b="1" dirty="0">
              <a:solidFill>
                <a:srgbClr val="82C341"/>
              </a:solidFill>
            </a:endParaRPr>
          </a:p>
        </p:txBody>
      </p:sp>
      <p:sp>
        <p:nvSpPr>
          <p:cNvPr id="19" name="TextBox 18"/>
          <p:cNvSpPr txBox="1"/>
          <p:nvPr/>
        </p:nvSpPr>
        <p:spPr>
          <a:xfrm>
            <a:off x="9387367" y="2415541"/>
            <a:ext cx="1921152" cy="3293209"/>
          </a:xfrm>
          <a:prstGeom prst="rect">
            <a:avLst/>
          </a:prstGeom>
          <a:noFill/>
        </p:spPr>
        <p:txBody>
          <a:bodyPr wrap="square" rtlCol="0">
            <a:spAutoFit/>
          </a:bodyPr>
          <a:lstStyle/>
          <a:p>
            <a:pPr algn="ctr"/>
            <a:r>
              <a:rPr lang="en-GB" sz="1600" b="1" dirty="0">
                <a:solidFill>
                  <a:srgbClr val="FF0000"/>
                </a:solidFill>
              </a:rPr>
              <a:t>-0.8m</a:t>
            </a:r>
          </a:p>
          <a:p>
            <a:pPr algn="ctr"/>
            <a:endParaRPr lang="en-GB" sz="1600" b="1" dirty="0">
              <a:solidFill>
                <a:srgbClr val="FF0000"/>
              </a:solidFill>
            </a:endParaRPr>
          </a:p>
          <a:p>
            <a:pPr algn="ctr"/>
            <a:r>
              <a:rPr lang="en-GB" sz="1600" b="1" dirty="0">
                <a:solidFill>
                  <a:srgbClr val="92D050"/>
                </a:solidFill>
              </a:rPr>
              <a:t>+0.5m</a:t>
            </a:r>
          </a:p>
          <a:p>
            <a:pPr algn="ctr"/>
            <a:endParaRPr lang="en-GB" sz="1600" b="1" dirty="0">
              <a:solidFill>
                <a:srgbClr val="FF0000"/>
              </a:solidFill>
            </a:endParaRPr>
          </a:p>
          <a:p>
            <a:pPr algn="ctr"/>
            <a:r>
              <a:rPr lang="en-GB" sz="1600" b="1" dirty="0"/>
              <a:t>0.0m</a:t>
            </a:r>
          </a:p>
          <a:p>
            <a:pPr algn="ctr"/>
            <a:endParaRPr lang="en-GB" sz="1600" b="1" dirty="0">
              <a:solidFill>
                <a:srgbClr val="FF0000"/>
              </a:solidFill>
            </a:endParaRPr>
          </a:p>
          <a:p>
            <a:pPr algn="ctr"/>
            <a:r>
              <a:rPr lang="en-GB" sz="1600" b="1" dirty="0">
                <a:solidFill>
                  <a:srgbClr val="92D050"/>
                </a:solidFill>
              </a:rPr>
              <a:t>+0.3m</a:t>
            </a:r>
          </a:p>
          <a:p>
            <a:pPr algn="ctr"/>
            <a:endParaRPr lang="en-GB" sz="1600" b="1" dirty="0">
              <a:solidFill>
                <a:srgbClr val="FF0000"/>
              </a:solidFill>
            </a:endParaRPr>
          </a:p>
          <a:p>
            <a:pPr algn="ctr"/>
            <a:r>
              <a:rPr lang="en-GB" sz="1600" b="1" dirty="0">
                <a:solidFill>
                  <a:srgbClr val="FF0000"/>
                </a:solidFill>
              </a:rPr>
              <a:t>-1.3m</a:t>
            </a:r>
          </a:p>
          <a:p>
            <a:pPr algn="ctr"/>
            <a:endParaRPr lang="en-GB" sz="1600" b="1" dirty="0">
              <a:solidFill>
                <a:srgbClr val="FF0000"/>
              </a:solidFill>
            </a:endParaRPr>
          </a:p>
          <a:p>
            <a:pPr algn="ctr"/>
            <a:r>
              <a:rPr lang="en-GB" sz="1600" b="1" dirty="0">
                <a:solidFill>
                  <a:srgbClr val="FF0000"/>
                </a:solidFill>
              </a:rPr>
              <a:t>-1.3m</a:t>
            </a:r>
          </a:p>
          <a:p>
            <a:pPr algn="ctr"/>
            <a:endParaRPr lang="en-GB" sz="1600" b="1" dirty="0">
              <a:solidFill>
                <a:srgbClr val="FF0000"/>
              </a:solidFill>
            </a:endParaRPr>
          </a:p>
          <a:p>
            <a:pPr algn="ctr"/>
            <a:r>
              <a:rPr lang="en-GB" sz="1600" b="1" dirty="0">
                <a:solidFill>
                  <a:srgbClr val="92D050"/>
                </a:solidFill>
              </a:rPr>
              <a:t>+1.0m</a:t>
            </a:r>
          </a:p>
        </p:txBody>
      </p:sp>
      <p:sp>
        <p:nvSpPr>
          <p:cNvPr id="20" name="Text Box 3"/>
          <p:cNvSpPr txBox="1">
            <a:spLocks noChangeArrowheads="1"/>
          </p:cNvSpPr>
          <p:nvPr/>
        </p:nvSpPr>
        <p:spPr bwMode="auto">
          <a:xfrm>
            <a:off x="8860183" y="1262057"/>
            <a:ext cx="27927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Total Mackerel</a:t>
            </a:r>
          </a:p>
          <a:p>
            <a:pPr algn="ctr"/>
            <a:r>
              <a:rPr lang="en-US" sz="1600" dirty="0">
                <a:solidFill>
                  <a:srgbClr val="008AC0"/>
                </a:solidFill>
                <a:latin typeface="+mn-lt"/>
                <a:cs typeface="Calibri" pitchFamily="34" charset="0"/>
              </a:rPr>
              <a:t>Servings Actual YOY Change</a:t>
            </a:r>
          </a:p>
        </p:txBody>
      </p:sp>
      <p:sp>
        <p:nvSpPr>
          <p:cNvPr id="22" name="TextBox 21"/>
          <p:cNvSpPr txBox="1"/>
          <p:nvPr/>
        </p:nvSpPr>
        <p:spPr>
          <a:xfrm>
            <a:off x="4588775" y="5993240"/>
            <a:ext cx="1888659" cy="461665"/>
          </a:xfrm>
          <a:prstGeom prst="rect">
            <a:avLst/>
          </a:prstGeom>
          <a:noFill/>
        </p:spPr>
        <p:txBody>
          <a:bodyPr wrap="none" rtlCol="0">
            <a:spAutoFit/>
          </a:bodyPr>
          <a:lstStyle/>
          <a:p>
            <a:r>
              <a:rPr lang="en-US" sz="1200" dirty="0">
                <a:solidFill>
                  <a:prstClr val="black">
                    <a:lumMod val="65000"/>
                    <a:lumOff val="35000"/>
                  </a:prstClr>
                </a:solidFill>
              </a:rPr>
              <a:t>(++) / (--) = PCYA &lt;&gt; 15%</a:t>
            </a:r>
          </a:p>
          <a:p>
            <a:r>
              <a:rPr lang="en-US" sz="1200" dirty="0">
                <a:solidFill>
                  <a:prstClr val="black">
                    <a:lumMod val="65000"/>
                    <a:lumOff val="35000"/>
                  </a:prstClr>
                </a:solidFill>
              </a:rPr>
              <a:t>n/a = Insufficient sample</a:t>
            </a:r>
          </a:p>
        </p:txBody>
      </p:sp>
      <p:sp>
        <p:nvSpPr>
          <p:cNvPr id="5" name="Rectangle 4"/>
          <p:cNvSpPr/>
          <p:nvPr/>
        </p:nvSpPr>
        <p:spPr>
          <a:xfrm>
            <a:off x="6523145" y="6074293"/>
            <a:ext cx="4721636" cy="338554"/>
          </a:xfrm>
          <a:prstGeom prst="rect">
            <a:avLst/>
          </a:prstGeom>
        </p:spPr>
        <p:txBody>
          <a:bodyPr wrap="square">
            <a:spAutoFit/>
          </a:bodyPr>
          <a:lstStyle/>
          <a:p>
            <a:pPr algn="ctr"/>
            <a:r>
              <a:rPr lang="en-GB" sz="1600" b="1" i="1" dirty="0">
                <a:solidFill>
                  <a:srgbClr val="FF0000"/>
                </a:solidFill>
              </a:rPr>
              <a:t>NB. Low sample sizes – use directionally.</a:t>
            </a:r>
          </a:p>
        </p:txBody>
      </p:sp>
      <p:sp>
        <p:nvSpPr>
          <p:cNvPr id="17" name="TextBox 16"/>
          <p:cNvSpPr txBox="1"/>
          <p:nvPr/>
        </p:nvSpPr>
        <p:spPr>
          <a:xfrm>
            <a:off x="7056822" y="6415891"/>
            <a:ext cx="3440365" cy="276999"/>
          </a:xfrm>
          <a:prstGeom prst="rect">
            <a:avLst/>
          </a:prstGeom>
          <a:noFill/>
        </p:spPr>
        <p:txBody>
          <a:bodyPr wrap="none" rtlCol="0">
            <a:spAutoFit/>
          </a:bodyPr>
          <a:lstStyle/>
          <a:p>
            <a:r>
              <a:rPr lang="en-US" sz="1200" i="1" dirty="0">
                <a:solidFill>
                  <a:schemeClr val="tx1">
                    <a:lumMod val="65000"/>
                    <a:lumOff val="35000"/>
                  </a:schemeClr>
                </a:solidFill>
              </a:rPr>
              <a:t>Source: The NPD Group/CREST®, 3YE June 2022</a:t>
            </a:r>
          </a:p>
        </p:txBody>
      </p:sp>
      <p:sp>
        <p:nvSpPr>
          <p:cNvPr id="10" name="Title 9"/>
          <p:cNvSpPr>
            <a:spLocks noGrp="1"/>
          </p:cNvSpPr>
          <p:nvPr>
            <p:ph type="title"/>
          </p:nvPr>
        </p:nvSpPr>
        <p:spPr>
          <a:xfrm>
            <a:off x="469323" y="274641"/>
            <a:ext cx="11184000" cy="863999"/>
          </a:xfrm>
        </p:spPr>
        <p:txBody>
          <a:bodyPr>
            <a:noAutofit/>
          </a:bodyPr>
          <a:lstStyle/>
          <a:p>
            <a:r>
              <a:rPr lang="en-GB" dirty="0"/>
              <a:t>Mackerel servings have increased at QSR whilst still considerably below at Travel and Leisure and FSR</a:t>
            </a:r>
          </a:p>
        </p:txBody>
      </p:sp>
    </p:spTree>
    <p:extLst>
      <p:ext uri="{BB962C8B-B14F-4D97-AF65-F5344CB8AC3E}">
        <p14:creationId xmlns:p14="http://schemas.microsoft.com/office/powerpoint/2010/main" val="1697292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nvGraphicFramePr>
        <p:xfrm>
          <a:off x="489730" y="1639723"/>
          <a:ext cx="11183999" cy="4784404"/>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Box 3"/>
          <p:cNvSpPr txBox="1">
            <a:spLocks noChangeArrowheads="1"/>
          </p:cNvSpPr>
          <p:nvPr/>
        </p:nvSpPr>
        <p:spPr bwMode="auto">
          <a:xfrm>
            <a:off x="4795586" y="1380422"/>
            <a:ext cx="23294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Total Mackerel</a:t>
            </a:r>
          </a:p>
          <a:p>
            <a:pPr algn="ctr"/>
            <a:r>
              <a:rPr lang="en-US" sz="1600" dirty="0">
                <a:solidFill>
                  <a:srgbClr val="008AC0"/>
                </a:solidFill>
                <a:latin typeface="+mn-lt"/>
                <a:cs typeface="Calibri" pitchFamily="34" charset="0"/>
              </a:rPr>
              <a:t>Incidence % by Channel</a:t>
            </a:r>
          </a:p>
        </p:txBody>
      </p:sp>
      <p:sp>
        <p:nvSpPr>
          <p:cNvPr id="3" name="AutoShape 4" descr="Pound Sign Outline Clipart"/>
          <p:cNvSpPr>
            <a:spLocks noChangeAspect="1" noChangeArrowheads="1"/>
          </p:cNvSpPr>
          <p:nvPr/>
        </p:nvSpPr>
        <p:spPr bwMode="auto">
          <a:xfrm>
            <a:off x="207433" y="-144462"/>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GB" sz="2400" dirty="0"/>
          </a:p>
        </p:txBody>
      </p:sp>
      <p:sp>
        <p:nvSpPr>
          <p:cNvPr id="4" name="Title 3"/>
          <p:cNvSpPr>
            <a:spLocks noGrp="1"/>
          </p:cNvSpPr>
          <p:nvPr>
            <p:ph type="title"/>
          </p:nvPr>
        </p:nvSpPr>
        <p:spPr/>
        <p:txBody>
          <a:bodyPr>
            <a:noAutofit/>
          </a:bodyPr>
          <a:lstStyle/>
          <a:p>
            <a:r>
              <a:rPr lang="en-GB" dirty="0"/>
              <a:t>The importance of Mackerel increased at Pubs but decreased at FSR</a:t>
            </a:r>
          </a:p>
        </p:txBody>
      </p:sp>
      <p:sp>
        <p:nvSpPr>
          <p:cNvPr id="20" name="Rectangle 19"/>
          <p:cNvSpPr/>
          <p:nvPr/>
        </p:nvSpPr>
        <p:spPr>
          <a:xfrm>
            <a:off x="6406724" y="6046247"/>
            <a:ext cx="4721636" cy="338554"/>
          </a:xfrm>
          <a:prstGeom prst="rect">
            <a:avLst/>
          </a:prstGeom>
        </p:spPr>
        <p:txBody>
          <a:bodyPr wrap="square">
            <a:spAutoFit/>
          </a:bodyPr>
          <a:lstStyle/>
          <a:p>
            <a:pPr algn="ctr"/>
            <a:r>
              <a:rPr lang="en-GB" sz="1600" b="1" i="1" dirty="0">
                <a:solidFill>
                  <a:srgbClr val="FF0000"/>
                </a:solidFill>
              </a:rPr>
              <a:t>NB. Low sample sizes – use directionally.</a:t>
            </a:r>
          </a:p>
        </p:txBody>
      </p:sp>
      <p:sp>
        <p:nvSpPr>
          <p:cNvPr id="27" name="TextBox 26"/>
          <p:cNvSpPr txBox="1"/>
          <p:nvPr/>
        </p:nvSpPr>
        <p:spPr>
          <a:xfrm>
            <a:off x="7047360" y="6439059"/>
            <a:ext cx="3440365" cy="276999"/>
          </a:xfrm>
          <a:prstGeom prst="rect">
            <a:avLst/>
          </a:prstGeom>
          <a:noFill/>
        </p:spPr>
        <p:txBody>
          <a:bodyPr wrap="none" rtlCol="0">
            <a:spAutoFit/>
          </a:bodyPr>
          <a:lstStyle/>
          <a:p>
            <a:r>
              <a:rPr lang="en-US" sz="1200" i="1" dirty="0">
                <a:solidFill>
                  <a:schemeClr val="tx1">
                    <a:lumMod val="65000"/>
                    <a:lumOff val="35000"/>
                  </a:schemeClr>
                </a:solidFill>
              </a:rPr>
              <a:t>Source: The NPD Group/CREST®, 3YE June 2022</a:t>
            </a:r>
          </a:p>
        </p:txBody>
      </p:sp>
    </p:spTree>
    <p:extLst>
      <p:ext uri="{BB962C8B-B14F-4D97-AF65-F5344CB8AC3E}">
        <p14:creationId xmlns:p14="http://schemas.microsoft.com/office/powerpoint/2010/main" val="3905218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3172650176"/>
              </p:ext>
            </p:extLst>
          </p:nvPr>
        </p:nvGraphicFramePr>
        <p:xfrm>
          <a:off x="489728" y="1980357"/>
          <a:ext cx="11184001" cy="4443771"/>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Box 3"/>
          <p:cNvSpPr txBox="1">
            <a:spLocks noChangeArrowheads="1"/>
          </p:cNvSpPr>
          <p:nvPr/>
        </p:nvSpPr>
        <p:spPr bwMode="auto">
          <a:xfrm>
            <a:off x="5037641" y="1364805"/>
            <a:ext cx="18453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Total Mackerel</a:t>
            </a:r>
          </a:p>
          <a:p>
            <a:pPr algn="ctr"/>
            <a:r>
              <a:rPr lang="en-US" sz="1600" dirty="0">
                <a:solidFill>
                  <a:srgbClr val="008AC0"/>
                </a:solidFill>
                <a:latin typeface="+mn-lt"/>
                <a:cs typeface="Calibri" pitchFamily="34" charset="0"/>
              </a:rPr>
              <a:t>Servings % by Age</a:t>
            </a:r>
          </a:p>
        </p:txBody>
      </p:sp>
      <p:sp>
        <p:nvSpPr>
          <p:cNvPr id="3" name="AutoShape 4" descr="Pound Sign Outline Clipart"/>
          <p:cNvSpPr>
            <a:spLocks noChangeAspect="1" noChangeArrowheads="1"/>
          </p:cNvSpPr>
          <p:nvPr/>
        </p:nvSpPr>
        <p:spPr bwMode="auto">
          <a:xfrm>
            <a:off x="207433" y="-144462"/>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GB" sz="2400" dirty="0"/>
          </a:p>
        </p:txBody>
      </p:sp>
      <p:cxnSp>
        <p:nvCxnSpPr>
          <p:cNvPr id="6" name="Straight Connector 5"/>
          <p:cNvCxnSpPr/>
          <p:nvPr/>
        </p:nvCxnSpPr>
        <p:spPr bwMode="auto">
          <a:xfrm flipV="1">
            <a:off x="2549648" y="1500027"/>
            <a:ext cx="0" cy="4582275"/>
          </a:xfrm>
          <a:prstGeom prst="line">
            <a:avLst/>
          </a:prstGeom>
          <a:solidFill>
            <a:srgbClr val="FFFF99"/>
          </a:solidFill>
          <a:ln w="9525" cap="flat" cmpd="sng" algn="ctr">
            <a:solidFill>
              <a:schemeClr val="tx1"/>
            </a:solidFill>
            <a:prstDash val="sysDash"/>
            <a:round/>
            <a:headEnd type="none" w="med" len="med"/>
            <a:tailEnd type="none" w="med" len="med"/>
          </a:ln>
          <a:effectLst>
            <a:outerShdw blurRad="63500" dist="35921" dir="2700000" algn="ctr" rotWithShape="0">
              <a:schemeClr val="bg2"/>
            </a:outerShdw>
          </a:effectLst>
        </p:spPr>
      </p:cxnSp>
      <p:sp>
        <p:nvSpPr>
          <p:cNvPr id="7" name="Title 6"/>
          <p:cNvSpPr>
            <a:spLocks noGrp="1"/>
          </p:cNvSpPr>
          <p:nvPr>
            <p:ph type="title"/>
          </p:nvPr>
        </p:nvSpPr>
        <p:spPr/>
        <p:txBody>
          <a:bodyPr>
            <a:noAutofit/>
          </a:bodyPr>
          <a:lstStyle/>
          <a:p>
            <a:r>
              <a:rPr lang="en-GB" dirty="0"/>
              <a:t>Mackerel is over-indexing total food and drink among older consumers</a:t>
            </a:r>
          </a:p>
        </p:txBody>
      </p:sp>
      <p:sp>
        <p:nvSpPr>
          <p:cNvPr id="16" name="Rectangle 15"/>
          <p:cNvSpPr/>
          <p:nvPr/>
        </p:nvSpPr>
        <p:spPr>
          <a:xfrm>
            <a:off x="6462235" y="6054795"/>
            <a:ext cx="4721636" cy="338554"/>
          </a:xfrm>
          <a:prstGeom prst="rect">
            <a:avLst/>
          </a:prstGeom>
        </p:spPr>
        <p:txBody>
          <a:bodyPr wrap="square">
            <a:spAutoFit/>
          </a:bodyPr>
          <a:lstStyle/>
          <a:p>
            <a:pPr algn="ctr"/>
            <a:r>
              <a:rPr lang="en-GB" sz="1600" b="1" i="1" dirty="0">
                <a:solidFill>
                  <a:srgbClr val="FF0000"/>
                </a:solidFill>
              </a:rPr>
              <a:t>NB. Low sample sizes – use directionally.</a:t>
            </a:r>
          </a:p>
        </p:txBody>
      </p:sp>
      <p:sp>
        <p:nvSpPr>
          <p:cNvPr id="17" name="TextBox 16"/>
          <p:cNvSpPr txBox="1"/>
          <p:nvPr/>
        </p:nvSpPr>
        <p:spPr>
          <a:xfrm>
            <a:off x="7102870" y="6429341"/>
            <a:ext cx="3440365" cy="276999"/>
          </a:xfrm>
          <a:prstGeom prst="rect">
            <a:avLst/>
          </a:prstGeom>
          <a:noFill/>
        </p:spPr>
        <p:txBody>
          <a:bodyPr wrap="none" rtlCol="0">
            <a:spAutoFit/>
          </a:bodyPr>
          <a:lstStyle/>
          <a:p>
            <a:r>
              <a:rPr lang="en-US" sz="1200" i="1" dirty="0">
                <a:solidFill>
                  <a:schemeClr val="tx1">
                    <a:lumMod val="65000"/>
                    <a:lumOff val="35000"/>
                  </a:schemeClr>
                </a:solidFill>
              </a:rPr>
              <a:t>Source: The NPD Group/CREST®, 3YE June 2022</a:t>
            </a:r>
          </a:p>
        </p:txBody>
      </p:sp>
    </p:spTree>
    <p:extLst>
      <p:ext uri="{BB962C8B-B14F-4D97-AF65-F5344CB8AC3E}">
        <p14:creationId xmlns:p14="http://schemas.microsoft.com/office/powerpoint/2010/main" val="2118786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nvGraphicFramePr>
        <p:xfrm>
          <a:off x="489730" y="2130950"/>
          <a:ext cx="11183999" cy="4293177"/>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Box 3"/>
          <p:cNvSpPr txBox="1">
            <a:spLocks noChangeArrowheads="1"/>
          </p:cNvSpPr>
          <p:nvPr/>
        </p:nvSpPr>
        <p:spPr bwMode="auto">
          <a:xfrm>
            <a:off x="4659335" y="1386007"/>
            <a:ext cx="26019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Total Mackerel</a:t>
            </a:r>
          </a:p>
          <a:p>
            <a:pPr algn="ctr"/>
            <a:r>
              <a:rPr lang="en-US" sz="1600" dirty="0">
                <a:solidFill>
                  <a:srgbClr val="008AC0"/>
                </a:solidFill>
                <a:latin typeface="+mn-lt"/>
                <a:cs typeface="Calibri" pitchFamily="34" charset="0"/>
              </a:rPr>
              <a:t>Servings % by Social Class</a:t>
            </a:r>
          </a:p>
        </p:txBody>
      </p:sp>
      <p:sp>
        <p:nvSpPr>
          <p:cNvPr id="3" name="AutoShape 4" descr="Pound Sign Outline Clipart"/>
          <p:cNvSpPr>
            <a:spLocks noChangeAspect="1" noChangeArrowheads="1"/>
          </p:cNvSpPr>
          <p:nvPr/>
        </p:nvSpPr>
        <p:spPr bwMode="auto">
          <a:xfrm>
            <a:off x="207433" y="-144462"/>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GB" sz="2400" dirty="0"/>
          </a:p>
        </p:txBody>
      </p:sp>
      <p:cxnSp>
        <p:nvCxnSpPr>
          <p:cNvPr id="11" name="Straight Connector 10"/>
          <p:cNvCxnSpPr/>
          <p:nvPr/>
        </p:nvCxnSpPr>
        <p:spPr bwMode="auto">
          <a:xfrm flipV="1">
            <a:off x="2878312" y="1574239"/>
            <a:ext cx="0" cy="4582275"/>
          </a:xfrm>
          <a:prstGeom prst="line">
            <a:avLst/>
          </a:prstGeom>
          <a:solidFill>
            <a:srgbClr val="FFFF99"/>
          </a:solidFill>
          <a:ln w="9525" cap="flat" cmpd="sng" algn="ctr">
            <a:solidFill>
              <a:schemeClr val="tx1"/>
            </a:solidFill>
            <a:prstDash val="sysDash"/>
            <a:round/>
            <a:headEnd type="none" w="med" len="med"/>
            <a:tailEnd type="none" w="med" len="med"/>
          </a:ln>
          <a:effectLst>
            <a:outerShdw blurRad="63500" dist="35921" dir="2700000" algn="ctr" rotWithShape="0">
              <a:schemeClr val="bg2"/>
            </a:outerShdw>
          </a:effectLst>
        </p:spPr>
      </p:cxnSp>
      <p:sp>
        <p:nvSpPr>
          <p:cNvPr id="5" name="Title 4"/>
          <p:cNvSpPr>
            <a:spLocks noGrp="1"/>
          </p:cNvSpPr>
          <p:nvPr>
            <p:ph type="title"/>
          </p:nvPr>
        </p:nvSpPr>
        <p:spPr/>
        <p:txBody>
          <a:bodyPr>
            <a:noAutofit/>
          </a:bodyPr>
          <a:lstStyle/>
          <a:p>
            <a:r>
              <a:rPr lang="en-GB" dirty="0"/>
              <a:t>Mackerel clientele is slightly more skewed to more affluent customers than general market</a:t>
            </a:r>
          </a:p>
        </p:txBody>
      </p:sp>
      <p:sp>
        <p:nvSpPr>
          <p:cNvPr id="16" name="Rectangle 15"/>
          <p:cNvSpPr/>
          <p:nvPr/>
        </p:nvSpPr>
        <p:spPr>
          <a:xfrm>
            <a:off x="6555844" y="6071194"/>
            <a:ext cx="4721636" cy="338554"/>
          </a:xfrm>
          <a:prstGeom prst="rect">
            <a:avLst/>
          </a:prstGeom>
        </p:spPr>
        <p:txBody>
          <a:bodyPr wrap="square">
            <a:spAutoFit/>
          </a:bodyPr>
          <a:lstStyle/>
          <a:p>
            <a:pPr algn="ctr"/>
            <a:r>
              <a:rPr lang="en-GB" sz="1600" b="1" i="1" dirty="0">
                <a:solidFill>
                  <a:srgbClr val="FF0000"/>
                </a:solidFill>
              </a:rPr>
              <a:t>NB. Low sample sizes – use directionally.</a:t>
            </a:r>
          </a:p>
        </p:txBody>
      </p:sp>
      <p:sp>
        <p:nvSpPr>
          <p:cNvPr id="17" name="TextBox 16"/>
          <p:cNvSpPr txBox="1"/>
          <p:nvPr/>
        </p:nvSpPr>
        <p:spPr>
          <a:xfrm>
            <a:off x="7196479" y="6424127"/>
            <a:ext cx="3440365" cy="276999"/>
          </a:xfrm>
          <a:prstGeom prst="rect">
            <a:avLst/>
          </a:prstGeom>
          <a:noFill/>
        </p:spPr>
        <p:txBody>
          <a:bodyPr wrap="none" rtlCol="0">
            <a:spAutoFit/>
          </a:bodyPr>
          <a:lstStyle/>
          <a:p>
            <a:r>
              <a:rPr lang="en-US" sz="1200" i="1" dirty="0">
                <a:solidFill>
                  <a:schemeClr val="tx1">
                    <a:lumMod val="65000"/>
                    <a:lumOff val="35000"/>
                  </a:schemeClr>
                </a:solidFill>
              </a:rPr>
              <a:t>Source: The NPD Group/CREST®, 3YE June 2022</a:t>
            </a:r>
          </a:p>
        </p:txBody>
      </p:sp>
    </p:spTree>
    <p:extLst>
      <p:ext uri="{BB962C8B-B14F-4D97-AF65-F5344CB8AC3E}">
        <p14:creationId xmlns:p14="http://schemas.microsoft.com/office/powerpoint/2010/main" val="3598640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nvGraphicFramePr>
        <p:xfrm>
          <a:off x="489728" y="1855305"/>
          <a:ext cx="11184001" cy="456882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Box 3"/>
          <p:cNvSpPr txBox="1">
            <a:spLocks noChangeArrowheads="1"/>
          </p:cNvSpPr>
          <p:nvPr/>
        </p:nvSpPr>
        <p:spPr bwMode="auto">
          <a:xfrm>
            <a:off x="4815148" y="1373313"/>
            <a:ext cx="214193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Total Mackerel</a:t>
            </a:r>
          </a:p>
          <a:p>
            <a:pPr algn="ctr"/>
            <a:r>
              <a:rPr lang="en-US" sz="1600" dirty="0">
                <a:solidFill>
                  <a:srgbClr val="008AC0"/>
                </a:solidFill>
                <a:latin typeface="+mn-lt"/>
                <a:cs typeface="Calibri" pitchFamily="34" charset="0"/>
              </a:rPr>
              <a:t>Servings % by Gender</a:t>
            </a:r>
          </a:p>
        </p:txBody>
      </p:sp>
      <p:sp>
        <p:nvSpPr>
          <p:cNvPr id="3" name="AutoShape 4" descr="Pound Sign Outline Clipart"/>
          <p:cNvSpPr>
            <a:spLocks noChangeAspect="1" noChangeArrowheads="1"/>
          </p:cNvSpPr>
          <p:nvPr/>
        </p:nvSpPr>
        <p:spPr bwMode="auto">
          <a:xfrm>
            <a:off x="207433" y="-144462"/>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GB" sz="2400" dirty="0"/>
          </a:p>
        </p:txBody>
      </p:sp>
      <p:cxnSp>
        <p:nvCxnSpPr>
          <p:cNvPr id="11" name="Straight Connector 10"/>
          <p:cNvCxnSpPr/>
          <p:nvPr/>
        </p:nvCxnSpPr>
        <p:spPr bwMode="auto">
          <a:xfrm flipV="1">
            <a:off x="2857087" y="1500027"/>
            <a:ext cx="0" cy="4582275"/>
          </a:xfrm>
          <a:prstGeom prst="line">
            <a:avLst/>
          </a:prstGeom>
          <a:solidFill>
            <a:srgbClr val="FFFF99"/>
          </a:solidFill>
          <a:ln w="9525" cap="flat" cmpd="sng" algn="ctr">
            <a:solidFill>
              <a:schemeClr val="tx1"/>
            </a:solidFill>
            <a:prstDash val="sysDash"/>
            <a:round/>
            <a:headEnd type="none" w="med" len="med"/>
            <a:tailEnd type="none" w="med" len="med"/>
          </a:ln>
          <a:effectLst>
            <a:outerShdw blurRad="63500" dist="35921" dir="2700000" algn="ctr" rotWithShape="0">
              <a:schemeClr val="bg2"/>
            </a:outerShdw>
          </a:effectLst>
        </p:spPr>
      </p:cxnSp>
      <p:sp>
        <p:nvSpPr>
          <p:cNvPr id="5" name="Title 4"/>
          <p:cNvSpPr>
            <a:spLocks noGrp="1"/>
          </p:cNvSpPr>
          <p:nvPr>
            <p:ph type="title"/>
          </p:nvPr>
        </p:nvSpPr>
        <p:spPr/>
        <p:txBody>
          <a:bodyPr>
            <a:noAutofit/>
          </a:bodyPr>
          <a:lstStyle/>
          <a:p>
            <a:r>
              <a:rPr lang="en-GB" dirty="0"/>
              <a:t>Mackerel is a species that appeals more to males, but not at Pubs where female eaters dominate </a:t>
            </a:r>
          </a:p>
        </p:txBody>
      </p:sp>
      <p:sp>
        <p:nvSpPr>
          <p:cNvPr id="16" name="Rectangle 15"/>
          <p:cNvSpPr/>
          <p:nvPr/>
        </p:nvSpPr>
        <p:spPr>
          <a:xfrm>
            <a:off x="6555844" y="6148140"/>
            <a:ext cx="4721636" cy="338554"/>
          </a:xfrm>
          <a:prstGeom prst="rect">
            <a:avLst/>
          </a:prstGeom>
        </p:spPr>
        <p:txBody>
          <a:bodyPr wrap="square">
            <a:spAutoFit/>
          </a:bodyPr>
          <a:lstStyle/>
          <a:p>
            <a:pPr algn="ctr"/>
            <a:r>
              <a:rPr lang="en-GB" sz="1600" b="1" i="1" dirty="0">
                <a:solidFill>
                  <a:srgbClr val="FF0000"/>
                </a:solidFill>
              </a:rPr>
              <a:t>NB. Low sample sizes – use directionally.</a:t>
            </a:r>
          </a:p>
        </p:txBody>
      </p:sp>
      <p:sp>
        <p:nvSpPr>
          <p:cNvPr id="17" name="TextBox 16"/>
          <p:cNvSpPr txBox="1"/>
          <p:nvPr/>
        </p:nvSpPr>
        <p:spPr>
          <a:xfrm>
            <a:off x="7196479" y="6444859"/>
            <a:ext cx="3440365" cy="276999"/>
          </a:xfrm>
          <a:prstGeom prst="rect">
            <a:avLst/>
          </a:prstGeom>
          <a:noFill/>
        </p:spPr>
        <p:txBody>
          <a:bodyPr wrap="none" rtlCol="0">
            <a:spAutoFit/>
          </a:bodyPr>
          <a:lstStyle/>
          <a:p>
            <a:r>
              <a:rPr lang="en-US" sz="1200" i="1" dirty="0">
                <a:solidFill>
                  <a:schemeClr val="tx1">
                    <a:lumMod val="65000"/>
                    <a:lumOff val="35000"/>
                  </a:schemeClr>
                </a:solidFill>
              </a:rPr>
              <a:t>Source: The NPD Group/CREST®, 3YE June 2022</a:t>
            </a:r>
          </a:p>
        </p:txBody>
      </p:sp>
    </p:spTree>
    <p:extLst>
      <p:ext uri="{BB962C8B-B14F-4D97-AF65-F5344CB8AC3E}">
        <p14:creationId xmlns:p14="http://schemas.microsoft.com/office/powerpoint/2010/main" val="2063805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350128647"/>
              </p:ext>
            </p:extLst>
          </p:nvPr>
        </p:nvGraphicFramePr>
        <p:xfrm>
          <a:off x="410633" y="1661252"/>
          <a:ext cx="11183999" cy="4784404"/>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Box 3"/>
          <p:cNvSpPr txBox="1">
            <a:spLocks noChangeArrowheads="1"/>
          </p:cNvSpPr>
          <p:nvPr/>
        </p:nvSpPr>
        <p:spPr bwMode="auto">
          <a:xfrm>
            <a:off x="4268207" y="1401287"/>
            <a:ext cx="33842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Total Mackerel</a:t>
            </a:r>
          </a:p>
          <a:p>
            <a:pPr algn="ctr"/>
            <a:r>
              <a:rPr lang="en-US" sz="1600" dirty="0">
                <a:solidFill>
                  <a:srgbClr val="008AC0"/>
                </a:solidFill>
                <a:latin typeface="+mn-lt"/>
                <a:cs typeface="Calibri" pitchFamily="34" charset="0"/>
              </a:rPr>
              <a:t>Servings % by Presence of Children</a:t>
            </a:r>
          </a:p>
        </p:txBody>
      </p:sp>
      <p:sp>
        <p:nvSpPr>
          <p:cNvPr id="3" name="AutoShape 4" descr="Pound Sign Outline Clipart"/>
          <p:cNvSpPr>
            <a:spLocks noChangeAspect="1" noChangeArrowheads="1"/>
          </p:cNvSpPr>
          <p:nvPr/>
        </p:nvSpPr>
        <p:spPr bwMode="auto">
          <a:xfrm>
            <a:off x="207433" y="-144462"/>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GB" sz="2400" dirty="0"/>
          </a:p>
        </p:txBody>
      </p:sp>
      <p:cxnSp>
        <p:nvCxnSpPr>
          <p:cNvPr id="11" name="Straight Connector 10"/>
          <p:cNvCxnSpPr/>
          <p:nvPr/>
        </p:nvCxnSpPr>
        <p:spPr bwMode="auto">
          <a:xfrm flipV="1">
            <a:off x="2879119" y="1500027"/>
            <a:ext cx="0" cy="4582275"/>
          </a:xfrm>
          <a:prstGeom prst="line">
            <a:avLst/>
          </a:prstGeom>
          <a:solidFill>
            <a:srgbClr val="FFFF99"/>
          </a:solidFill>
          <a:ln w="9525" cap="flat" cmpd="sng" algn="ctr">
            <a:solidFill>
              <a:schemeClr val="tx1"/>
            </a:solidFill>
            <a:prstDash val="sysDash"/>
            <a:round/>
            <a:headEnd type="none" w="med" len="med"/>
            <a:tailEnd type="none" w="med" len="med"/>
          </a:ln>
          <a:effectLst>
            <a:outerShdw blurRad="63500" dist="35921" dir="2700000" algn="ctr" rotWithShape="0">
              <a:schemeClr val="bg2"/>
            </a:outerShdw>
          </a:effectLst>
        </p:spPr>
      </p:cxnSp>
      <p:sp>
        <p:nvSpPr>
          <p:cNvPr id="5" name="Title 4"/>
          <p:cNvSpPr>
            <a:spLocks noGrp="1"/>
          </p:cNvSpPr>
          <p:nvPr>
            <p:ph type="title"/>
          </p:nvPr>
        </p:nvSpPr>
        <p:spPr/>
        <p:txBody>
          <a:bodyPr>
            <a:noAutofit/>
          </a:bodyPr>
          <a:lstStyle/>
          <a:p>
            <a:r>
              <a:rPr lang="en-GB" dirty="0"/>
              <a:t>In the last three years, Mackerel consumption was slightly skewed to family visits, especially at Pubs</a:t>
            </a:r>
          </a:p>
        </p:txBody>
      </p:sp>
      <p:sp>
        <p:nvSpPr>
          <p:cNvPr id="16" name="Rectangle 15"/>
          <p:cNvSpPr/>
          <p:nvPr/>
        </p:nvSpPr>
        <p:spPr>
          <a:xfrm>
            <a:off x="6429579" y="6082302"/>
            <a:ext cx="4721636" cy="338554"/>
          </a:xfrm>
          <a:prstGeom prst="rect">
            <a:avLst/>
          </a:prstGeom>
        </p:spPr>
        <p:txBody>
          <a:bodyPr wrap="square">
            <a:spAutoFit/>
          </a:bodyPr>
          <a:lstStyle/>
          <a:p>
            <a:pPr algn="ctr"/>
            <a:r>
              <a:rPr lang="en-GB" sz="1600" b="1" i="1" dirty="0">
                <a:solidFill>
                  <a:srgbClr val="FF0000"/>
                </a:solidFill>
              </a:rPr>
              <a:t>NB. Low sample sizes – use directionally.</a:t>
            </a:r>
          </a:p>
        </p:txBody>
      </p:sp>
      <p:sp>
        <p:nvSpPr>
          <p:cNvPr id="17" name="TextBox 16"/>
          <p:cNvSpPr txBox="1"/>
          <p:nvPr/>
        </p:nvSpPr>
        <p:spPr>
          <a:xfrm>
            <a:off x="7175754" y="6432669"/>
            <a:ext cx="3440365" cy="276999"/>
          </a:xfrm>
          <a:prstGeom prst="rect">
            <a:avLst/>
          </a:prstGeom>
          <a:noFill/>
        </p:spPr>
        <p:txBody>
          <a:bodyPr wrap="none" rtlCol="0">
            <a:spAutoFit/>
          </a:bodyPr>
          <a:lstStyle/>
          <a:p>
            <a:r>
              <a:rPr lang="en-US" sz="1200" i="1" dirty="0">
                <a:solidFill>
                  <a:schemeClr val="tx1">
                    <a:lumMod val="65000"/>
                    <a:lumOff val="35000"/>
                  </a:schemeClr>
                </a:solidFill>
              </a:rPr>
              <a:t>Source: The NPD Group/CREST®, 3YE June 2022</a:t>
            </a:r>
          </a:p>
        </p:txBody>
      </p:sp>
    </p:spTree>
    <p:extLst>
      <p:ext uri="{BB962C8B-B14F-4D97-AF65-F5344CB8AC3E}">
        <p14:creationId xmlns:p14="http://schemas.microsoft.com/office/powerpoint/2010/main" val="3340563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nvGraphicFramePr>
        <p:xfrm>
          <a:off x="489729" y="1639723"/>
          <a:ext cx="11183999" cy="480694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Box 3"/>
          <p:cNvSpPr txBox="1">
            <a:spLocks noChangeArrowheads="1"/>
          </p:cNvSpPr>
          <p:nvPr/>
        </p:nvSpPr>
        <p:spPr bwMode="auto">
          <a:xfrm>
            <a:off x="4862912" y="1384138"/>
            <a:ext cx="219483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Total Mackerel</a:t>
            </a:r>
          </a:p>
          <a:p>
            <a:pPr algn="ctr"/>
            <a:r>
              <a:rPr lang="en-US" sz="1600" dirty="0">
                <a:solidFill>
                  <a:srgbClr val="008AC0"/>
                </a:solidFill>
                <a:latin typeface="+mn-lt"/>
                <a:cs typeface="Calibri" pitchFamily="34" charset="0"/>
              </a:rPr>
              <a:t>Servings % by Daypart</a:t>
            </a:r>
          </a:p>
        </p:txBody>
      </p:sp>
      <p:sp>
        <p:nvSpPr>
          <p:cNvPr id="3" name="AutoShape 4" descr="Pound Sign Outline Clipart"/>
          <p:cNvSpPr>
            <a:spLocks noChangeAspect="1" noChangeArrowheads="1"/>
          </p:cNvSpPr>
          <p:nvPr/>
        </p:nvSpPr>
        <p:spPr bwMode="auto">
          <a:xfrm>
            <a:off x="207433" y="-144462"/>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GB" sz="2400" dirty="0"/>
          </a:p>
        </p:txBody>
      </p:sp>
      <p:cxnSp>
        <p:nvCxnSpPr>
          <p:cNvPr id="11" name="Straight Connector 10"/>
          <p:cNvCxnSpPr/>
          <p:nvPr/>
        </p:nvCxnSpPr>
        <p:spPr bwMode="auto">
          <a:xfrm flipV="1">
            <a:off x="2867688" y="1500027"/>
            <a:ext cx="0" cy="4582275"/>
          </a:xfrm>
          <a:prstGeom prst="line">
            <a:avLst/>
          </a:prstGeom>
          <a:solidFill>
            <a:srgbClr val="FFFF99"/>
          </a:solidFill>
          <a:ln w="9525" cap="flat" cmpd="sng" algn="ctr">
            <a:solidFill>
              <a:schemeClr val="tx1"/>
            </a:solidFill>
            <a:prstDash val="sysDash"/>
            <a:round/>
            <a:headEnd type="none" w="med" len="med"/>
            <a:tailEnd type="none" w="med" len="med"/>
          </a:ln>
          <a:effectLst>
            <a:outerShdw blurRad="63500" dist="35921" dir="2700000" algn="ctr" rotWithShape="0">
              <a:schemeClr val="bg2"/>
            </a:outerShdw>
          </a:effectLst>
        </p:spPr>
      </p:cxnSp>
      <p:sp>
        <p:nvSpPr>
          <p:cNvPr id="5" name="Title 4"/>
          <p:cNvSpPr>
            <a:spLocks noGrp="1"/>
          </p:cNvSpPr>
          <p:nvPr>
            <p:ph type="title"/>
          </p:nvPr>
        </p:nvSpPr>
        <p:spPr>
          <a:xfrm>
            <a:off x="489728" y="274641"/>
            <a:ext cx="10949553" cy="863999"/>
          </a:xfrm>
        </p:spPr>
        <p:txBody>
          <a:bodyPr>
            <a:noAutofit/>
          </a:bodyPr>
          <a:lstStyle/>
          <a:p>
            <a:r>
              <a:rPr lang="en-GB" dirty="0"/>
              <a:t>Within QSR, Mackerel is chosen more as a snack, with Dinner more important overall, especially at Pubs</a:t>
            </a:r>
          </a:p>
        </p:txBody>
      </p:sp>
      <p:sp>
        <p:nvSpPr>
          <p:cNvPr id="16" name="Rectangle 15"/>
          <p:cNvSpPr/>
          <p:nvPr/>
        </p:nvSpPr>
        <p:spPr>
          <a:xfrm>
            <a:off x="6707223" y="6050651"/>
            <a:ext cx="4721636" cy="338554"/>
          </a:xfrm>
          <a:prstGeom prst="rect">
            <a:avLst/>
          </a:prstGeom>
        </p:spPr>
        <p:txBody>
          <a:bodyPr wrap="square">
            <a:spAutoFit/>
          </a:bodyPr>
          <a:lstStyle/>
          <a:p>
            <a:pPr algn="ctr"/>
            <a:r>
              <a:rPr lang="en-GB" sz="1600" b="1" i="1" dirty="0">
                <a:solidFill>
                  <a:srgbClr val="FF0000"/>
                </a:solidFill>
              </a:rPr>
              <a:t>NB. Low sample sizes – use directionally.</a:t>
            </a:r>
          </a:p>
        </p:txBody>
      </p:sp>
      <p:sp>
        <p:nvSpPr>
          <p:cNvPr id="17" name="TextBox 16"/>
          <p:cNvSpPr txBox="1"/>
          <p:nvPr/>
        </p:nvSpPr>
        <p:spPr>
          <a:xfrm>
            <a:off x="7347859" y="6444859"/>
            <a:ext cx="3440365" cy="276999"/>
          </a:xfrm>
          <a:prstGeom prst="rect">
            <a:avLst/>
          </a:prstGeom>
          <a:noFill/>
        </p:spPr>
        <p:txBody>
          <a:bodyPr wrap="none" rtlCol="0">
            <a:spAutoFit/>
          </a:bodyPr>
          <a:lstStyle/>
          <a:p>
            <a:r>
              <a:rPr lang="en-US" sz="1200" i="1" dirty="0">
                <a:solidFill>
                  <a:schemeClr val="tx1">
                    <a:lumMod val="65000"/>
                    <a:lumOff val="35000"/>
                  </a:schemeClr>
                </a:solidFill>
              </a:rPr>
              <a:t>Source: The NPD Group/CREST®, 3YE June 2022</a:t>
            </a:r>
          </a:p>
        </p:txBody>
      </p:sp>
    </p:spTree>
    <p:extLst>
      <p:ext uri="{BB962C8B-B14F-4D97-AF65-F5344CB8AC3E}">
        <p14:creationId xmlns:p14="http://schemas.microsoft.com/office/powerpoint/2010/main" val="806011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nvGraphicFramePr>
        <p:xfrm>
          <a:off x="489728" y="2088543"/>
          <a:ext cx="11184001" cy="4335584"/>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Box 3"/>
          <p:cNvSpPr txBox="1">
            <a:spLocks noChangeArrowheads="1"/>
          </p:cNvSpPr>
          <p:nvPr/>
        </p:nvSpPr>
        <p:spPr bwMode="auto">
          <a:xfrm>
            <a:off x="4620867" y="1401287"/>
            <a:ext cx="26789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Total Mackerel</a:t>
            </a:r>
          </a:p>
          <a:p>
            <a:pPr algn="ctr"/>
            <a:r>
              <a:rPr lang="en-US" sz="1600" dirty="0">
                <a:solidFill>
                  <a:srgbClr val="008AC0"/>
                </a:solidFill>
                <a:latin typeface="+mn-lt"/>
                <a:cs typeface="Calibri" pitchFamily="34" charset="0"/>
              </a:rPr>
              <a:t>Servings % by Day of Week </a:t>
            </a:r>
          </a:p>
        </p:txBody>
      </p:sp>
      <p:sp>
        <p:nvSpPr>
          <p:cNvPr id="3" name="AutoShape 4" descr="Pound Sign Outline Clipart"/>
          <p:cNvSpPr>
            <a:spLocks noChangeAspect="1" noChangeArrowheads="1"/>
          </p:cNvSpPr>
          <p:nvPr/>
        </p:nvSpPr>
        <p:spPr bwMode="auto">
          <a:xfrm>
            <a:off x="207433" y="-144462"/>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GB" sz="2400" dirty="0"/>
          </a:p>
        </p:txBody>
      </p:sp>
      <p:cxnSp>
        <p:nvCxnSpPr>
          <p:cNvPr id="12" name="Straight Connector 11"/>
          <p:cNvCxnSpPr/>
          <p:nvPr/>
        </p:nvCxnSpPr>
        <p:spPr bwMode="auto">
          <a:xfrm flipV="1">
            <a:off x="2409561" y="1500027"/>
            <a:ext cx="0" cy="4582275"/>
          </a:xfrm>
          <a:prstGeom prst="line">
            <a:avLst/>
          </a:prstGeom>
          <a:solidFill>
            <a:srgbClr val="FFFF99"/>
          </a:solidFill>
          <a:ln w="9525" cap="flat" cmpd="sng" algn="ctr">
            <a:solidFill>
              <a:schemeClr val="tx1"/>
            </a:solidFill>
            <a:prstDash val="sysDash"/>
            <a:round/>
            <a:headEnd type="none" w="med" len="med"/>
            <a:tailEnd type="none" w="med" len="med"/>
          </a:ln>
          <a:effectLst>
            <a:outerShdw blurRad="63500" dist="35921" dir="2700000" algn="ctr" rotWithShape="0">
              <a:schemeClr val="bg2"/>
            </a:outerShdw>
          </a:effectLst>
        </p:spPr>
      </p:cxnSp>
      <p:sp>
        <p:nvSpPr>
          <p:cNvPr id="5" name="Title 4"/>
          <p:cNvSpPr>
            <a:spLocks noGrp="1"/>
          </p:cNvSpPr>
          <p:nvPr>
            <p:ph type="title"/>
          </p:nvPr>
        </p:nvSpPr>
        <p:spPr/>
        <p:txBody>
          <a:bodyPr>
            <a:noAutofit/>
          </a:bodyPr>
          <a:lstStyle/>
          <a:p>
            <a:r>
              <a:rPr lang="en-GB" dirty="0"/>
              <a:t>Mackerel consumption is particularly popular on Saturdays</a:t>
            </a:r>
          </a:p>
        </p:txBody>
      </p:sp>
      <p:sp>
        <p:nvSpPr>
          <p:cNvPr id="17" name="Rectangle 16"/>
          <p:cNvSpPr/>
          <p:nvPr/>
        </p:nvSpPr>
        <p:spPr>
          <a:xfrm>
            <a:off x="6310375" y="6096842"/>
            <a:ext cx="4721636" cy="338554"/>
          </a:xfrm>
          <a:prstGeom prst="rect">
            <a:avLst/>
          </a:prstGeom>
        </p:spPr>
        <p:txBody>
          <a:bodyPr wrap="square">
            <a:spAutoFit/>
          </a:bodyPr>
          <a:lstStyle/>
          <a:p>
            <a:pPr algn="ctr"/>
            <a:r>
              <a:rPr lang="en-GB" sz="1600" b="1" i="1" dirty="0">
                <a:solidFill>
                  <a:srgbClr val="FF0000"/>
                </a:solidFill>
              </a:rPr>
              <a:t>NB. Low sample sizes – use directionally.</a:t>
            </a:r>
          </a:p>
        </p:txBody>
      </p:sp>
      <p:sp>
        <p:nvSpPr>
          <p:cNvPr id="18" name="TextBox 17"/>
          <p:cNvSpPr txBox="1"/>
          <p:nvPr/>
        </p:nvSpPr>
        <p:spPr>
          <a:xfrm>
            <a:off x="6951010" y="6444859"/>
            <a:ext cx="3440365" cy="276999"/>
          </a:xfrm>
          <a:prstGeom prst="rect">
            <a:avLst/>
          </a:prstGeom>
          <a:noFill/>
        </p:spPr>
        <p:txBody>
          <a:bodyPr wrap="none" rtlCol="0">
            <a:spAutoFit/>
          </a:bodyPr>
          <a:lstStyle/>
          <a:p>
            <a:r>
              <a:rPr lang="en-US" sz="1200" i="1" dirty="0">
                <a:solidFill>
                  <a:schemeClr val="tx1">
                    <a:lumMod val="65000"/>
                    <a:lumOff val="35000"/>
                  </a:schemeClr>
                </a:solidFill>
              </a:rPr>
              <a:t>Source: The NPD Group/CREST®, 3YE June 2022</a:t>
            </a:r>
          </a:p>
        </p:txBody>
      </p:sp>
    </p:spTree>
    <p:extLst>
      <p:ext uri="{BB962C8B-B14F-4D97-AF65-F5344CB8AC3E}">
        <p14:creationId xmlns:p14="http://schemas.microsoft.com/office/powerpoint/2010/main" val="602047246"/>
      </p:ext>
    </p:extLst>
  </p:cSld>
  <p:clrMapOvr>
    <a:masterClrMapping/>
  </p:clrMapOvr>
</p:sld>
</file>

<file path=ppt/theme/theme1.xml><?xml version="1.0" encoding="utf-8"?>
<a:theme xmlns:a="http://schemas.openxmlformats.org/drawingml/2006/main" name="Office Theme">
  <a:themeElements>
    <a:clrScheme name="Seafish">
      <a:dk1>
        <a:srgbClr val="000000"/>
      </a:dk1>
      <a:lt1>
        <a:srgbClr val="FFFFFF"/>
      </a:lt1>
      <a:dk2>
        <a:srgbClr val="44546A"/>
      </a:dk2>
      <a:lt2>
        <a:srgbClr val="E7E6E6"/>
      </a:lt2>
      <a:accent1>
        <a:srgbClr val="0077C8"/>
      </a:accent1>
      <a:accent2>
        <a:srgbClr val="009CA6"/>
      </a:accent2>
      <a:accent3>
        <a:srgbClr val="545859"/>
      </a:accent3>
      <a:accent4>
        <a:srgbClr val="FECC0C"/>
      </a:accent4>
      <a:accent5>
        <a:srgbClr val="ED6C05"/>
      </a:accent5>
      <a:accent6>
        <a:srgbClr val="B6C30C"/>
      </a:accent6>
      <a:hlink>
        <a:srgbClr val="00A3E0"/>
      </a:hlink>
      <a:folHlink>
        <a:srgbClr val="E3002B"/>
      </a:folHlink>
    </a:clrScheme>
    <a:fontScheme name="Custom 2">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200" dirty="0" smtClean="0">
            <a:solidFill>
              <a:schemeClr val="bg1"/>
            </a:solidFill>
            <a:latin typeface="Roboto Light" panose="02000000000000000000" pitchFamily="2" charset="0"/>
            <a:ea typeface="Roboto Light" panose="02000000000000000000" pitchFamily="2" charset="0"/>
            <a:cs typeface="Roboto Light" panose="02000000000000000000" pitchFamily="2"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err="1" smtClean="0">
            <a:solidFill>
              <a:schemeClr val="accent3"/>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opic xmlns="cebd32e3-9ab6-41ee-b1af-b8405a8d4e68">
      <Value>Factsheet/Datasheet</Value>
    </DocumentTopic>
    <FreeTextDate xmlns="cebd32e3-9ab6-41ee-b1af-b8405a8d4e68" xsi:nil="true"/>
    <DocumentStatus xmlns="cebd32e3-9ab6-41ee-b1af-b8405a8d4e68">Published</DocumentStatus>
    <ContentEndDate xmlns="cebd32e3-9ab6-41ee-b1af-b8405a8d4e68">2022-06-29T23:00:00+00:00</ContentEndDate>
    <DocumentSource xmlns="cebd32e3-9ab6-41ee-b1af-b8405a8d4e68">Nielsen</DocumentSource>
    <PublicationDate xmlns="cebd32e3-9ab6-41ee-b1af-b8405a8d4e68">2022-07-31T23:00:00+00:00</PublicationDate>
    <DocumentAdded xmlns="cebd32e3-9ab6-41ee-b1af-b8405a8d4e68">2022-09-29T23:00:00+00:00</DocumentAdded>
    <TaxCatchAll xmlns="cebd32e3-9ab6-41ee-b1af-b8405a8d4e68">
      <Value>1360</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2022</TermName>
          <TermId xmlns="http://schemas.microsoft.com/office/infopath/2007/PartnerControls">bcde8eb9-d55c-404f-ac3e-8a5d431906f3</TermId>
        </TermInfo>
      </Terms>
    </j7c1b49d505545c2a69692ae734740bd>
    <DocumentSummary xmlns="cebd32e3-9ab6-41ee-b1af-b8405a8d4e68">NPD Species Report
</DocumentSummary>
    <ContentStartDate xmlns="cebd32e3-9ab6-41ee-b1af-b8405a8d4e68" xsi:nil="true"/>
    <TaxCatchAllLabel xmlns="cebd32e3-9ab6-41ee-b1af-b8405a8d4e68" xsi:nil="true"/>
  </documentManagement>
</p:properties>
</file>

<file path=customXml/itemProps1.xml><?xml version="1.0" encoding="utf-8"?>
<ds:datastoreItem xmlns:ds="http://schemas.openxmlformats.org/officeDocument/2006/customXml" ds:itemID="{2FD1F5D8-E165-4B7A-95AE-23A08C07E5D7}"/>
</file>

<file path=customXml/itemProps2.xml><?xml version="1.0" encoding="utf-8"?>
<ds:datastoreItem xmlns:ds="http://schemas.openxmlformats.org/officeDocument/2006/customXml" ds:itemID="{B4ED6F89-A3DB-4D4D-8526-AAA6BE18D21C}">
  <ds:schemaRefs>
    <ds:schemaRef ds:uri="http://schemas.microsoft.com/sharepoint/v3/contenttype/forms"/>
  </ds:schemaRefs>
</ds:datastoreItem>
</file>

<file path=customXml/itemProps3.xml><?xml version="1.0" encoding="utf-8"?>
<ds:datastoreItem xmlns:ds="http://schemas.openxmlformats.org/officeDocument/2006/customXml" ds:itemID="{F6AEFB9C-B814-4CD2-9A05-0CA192CF3F4B}">
  <ds:schemaRefs>
    <ds:schemaRef ds:uri="http://schemas.microsoft.com/office/2006/documentManagement/types"/>
    <ds:schemaRef ds:uri="http://schemas.openxmlformats.org/package/2006/metadata/core-properties"/>
    <ds:schemaRef ds:uri="92db940f-7263-4b18-bc88-51837bfc59e2"/>
    <ds:schemaRef ds:uri="http://purl.org/dc/terms/"/>
    <ds:schemaRef ds:uri="http://schemas.microsoft.com/office/2006/metadata/properties"/>
    <ds:schemaRef ds:uri="http://purl.org/dc/elements/1.1/"/>
    <ds:schemaRef ds:uri="http://www.w3.org/XML/1998/namespace"/>
    <ds:schemaRef ds:uri="http://schemas.microsoft.com/office/infopath/2007/PartnerControls"/>
    <ds:schemaRef ds:uri="01c9f770-9c30-4210-8b0e-4d24a0f81bd5"/>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7761</TotalTime>
  <Words>1175</Words>
  <Application>Microsoft Office PowerPoint</Application>
  <PresentationFormat>Widescreen</PresentationFormat>
  <Paragraphs>177</Paragraphs>
  <Slides>13</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Roboto</vt:lpstr>
      <vt:lpstr>Calibri</vt:lpstr>
      <vt:lpstr>Century Gothic</vt:lpstr>
      <vt:lpstr>Calibri</vt:lpstr>
      <vt:lpstr>Poppins Light</vt:lpstr>
      <vt:lpstr>Roboto Slab Light</vt:lpstr>
      <vt:lpstr>Impact</vt:lpstr>
      <vt:lpstr>Tahoma</vt:lpstr>
      <vt:lpstr>ROBOTO LIGHT</vt:lpstr>
      <vt:lpstr>Arial</vt:lpstr>
      <vt:lpstr>Roboto Slab</vt:lpstr>
      <vt:lpstr>Poppins</vt:lpstr>
      <vt:lpstr>Office Theme</vt:lpstr>
      <vt:lpstr>Mackerel  Report </vt:lpstr>
      <vt:lpstr>Mackerel servings have increased at QSR whilst still considerably below at Travel and Leisure and FSR</vt:lpstr>
      <vt:lpstr>The importance of Mackerel increased at Pubs but decreased at FSR</vt:lpstr>
      <vt:lpstr>Mackerel is over-indexing total food and drink among older consumers</vt:lpstr>
      <vt:lpstr>Mackerel clientele is slightly more skewed to more affluent customers than general market</vt:lpstr>
      <vt:lpstr>Mackerel is a species that appeals more to males, but not at Pubs where female eaters dominate </vt:lpstr>
      <vt:lpstr>In the last three years, Mackerel consumption was slightly skewed to family visits, especially at Pubs</vt:lpstr>
      <vt:lpstr>Within QSR, Mackerel is chosen more as a snack, with Dinner more important overall, especially at Pubs</vt:lpstr>
      <vt:lpstr>Mackerel consumption is particularly popular on Saturdays</vt:lpstr>
      <vt:lpstr>Mackerel is more likely to be consumed on a social occasion, especially at FSR </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Q2 NPD Mackerel Report</dc:title>
  <dc:subject/>
  <dc:creator>marcus kelly</dc:creator>
  <cp:keywords/>
  <dc:description/>
  <cp:lastModifiedBy>Sergey Chekmarev</cp:lastModifiedBy>
  <cp:revision>117</cp:revision>
  <dcterms:created xsi:type="dcterms:W3CDTF">2021-10-08T10:48:24Z</dcterms:created>
  <dcterms:modified xsi:type="dcterms:W3CDTF">2022-07-27T15:52:11Z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TitusGUID">
    <vt:lpwstr>2a16145c-cc81-4422-9a11-e90f58e4fe32</vt:lpwstr>
  </property>
  <property fmtid="{D5CDD505-2E9C-101B-9397-08002B2CF9AE}" pid="4" name="Classification">
    <vt:lpwstr>Client Third Party Confidential</vt:lpwstr>
  </property>
  <property fmtid="{D5CDD505-2E9C-101B-9397-08002B2CF9AE}" pid="5" name="HeaderFooterSelection">
    <vt:lpwstr>Normal</vt:lpwstr>
  </property>
  <property fmtid="{D5CDD505-2E9C-101B-9397-08002B2CF9AE}" pid="6" name="Market Data Document Path">
    <vt:lpwstr>1360;#2022|bcde8eb9-d55c-404f-ac3e-8a5d431906f3</vt:lpwstr>
  </property>
</Properties>
</file>