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113" d="100"/>
          <a:sy n="113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21/12/2022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03.12.22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094787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FACCFF-F835-4893-A5EF-85CF7B87011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50"/>
          <a:stretch/>
        </p:blipFill>
        <p:spPr>
          <a:xfrm>
            <a:off x="-279400" y="676502"/>
            <a:ext cx="97028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63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4213768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84439"/>
              </p:ext>
            </p:extLst>
          </p:nvPr>
        </p:nvGraphicFramePr>
        <p:xfrm>
          <a:off x="0" y="1125538"/>
          <a:ext cx="9140825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64" name="Worksheet" r:id="rId6" imgW="8467656" imgH="5476785" progId="Excel.Sheet.8">
                  <p:embed/>
                </p:oleObj>
              </mc:Choice>
              <mc:Fallback>
                <p:oleObj name="Worksheet" r:id="rId6" imgW="8467656" imgH="5476785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40825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91079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D4F023-C842-4A6C-88E1-B7236CFB97D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50"/>
          <a:stretch/>
        </p:blipFill>
        <p:spPr>
          <a:xfrm>
            <a:off x="-279400" y="691778"/>
            <a:ext cx="97028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895732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D3529F-853F-4C9C-9261-EBE859687EF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01"/>
          <a:stretch/>
        </p:blipFill>
        <p:spPr>
          <a:xfrm>
            <a:off x="-279400" y="691778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592518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2225"/>
            <a:ext cx="9124949" cy="52847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852881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66635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0769"/>
            <a:ext cx="8890000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576489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509883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897" y="1241422"/>
            <a:ext cx="8503743" cy="47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46342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86226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DE2274-C9DA-40DC-BA26-C02316A7FC62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20688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94162"/>
              </p:ext>
            </p:extLst>
          </p:nvPr>
        </p:nvGraphicFramePr>
        <p:xfrm>
          <a:off x="6350" y="1268413"/>
          <a:ext cx="8999538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37" name="Worksheet" r:id="rId3" imgW="8486742" imgH="4267367" progId="Excel.Sheet.8">
                  <p:embed/>
                </p:oleObj>
              </mc:Choice>
              <mc:Fallback>
                <p:oleObj name="Worksheet" r:id="rId3" imgW="8486742" imgH="426736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8999538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330908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315127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D18696-2F3A-48AD-AD6B-234290B7DAA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01"/>
          <a:stretch/>
        </p:blipFill>
        <p:spPr>
          <a:xfrm>
            <a:off x="-279400" y="764704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707310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63001410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291" y="1024119"/>
            <a:ext cx="9138342" cy="51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3499390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7CB9C7-5930-4FF9-9B26-E569C44B810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16126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928712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921" y="836712"/>
            <a:ext cx="9020158" cy="540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5161869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87679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14" y="1497812"/>
            <a:ext cx="9094973" cy="510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88900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644028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88" y="1548714"/>
            <a:ext cx="9170874" cy="503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1035166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3130524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147438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187209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546433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055139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020178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338263"/>
            <a:ext cx="9193212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206071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321" y="1484785"/>
            <a:ext cx="8893175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05550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3851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2" y="1139850"/>
            <a:ext cx="8893176" cy="5578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29072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88553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767" y="1210865"/>
            <a:ext cx="8497639" cy="4910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88742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605650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2042FE-8341-4872-BE2E-7108DCA57DAE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00"/>
          <a:stretch/>
        </p:blipFill>
        <p:spPr>
          <a:xfrm>
            <a:off x="-180528" y="691778"/>
            <a:ext cx="97028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806438"/>
              </p:ext>
            </p:extLst>
          </p:nvPr>
        </p:nvGraphicFramePr>
        <p:xfrm>
          <a:off x="201613" y="1376363"/>
          <a:ext cx="8666162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3" name="Worksheet" r:id="rId3" imgW="8467656" imgH="4457816" progId="Excel.Sheet.8">
                  <p:embed/>
                </p:oleObj>
              </mc:Choice>
              <mc:Fallback>
                <p:oleObj name="Worksheet" r:id="rId3" imgW="8467656" imgH="445781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76363"/>
                        <a:ext cx="8666162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6938392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24700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563" y="1127125"/>
            <a:ext cx="8729662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773709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Factsheet/Datasheet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>2022-12-21T00:00:00+00:00</DocumentAdded>
    <TaxCatchAll xmlns="cebd32e3-9ab6-41ee-b1af-b8405a8d4e68">
      <Value>1590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December 2022</TermName>
          <TermId xmlns="http://schemas.microsoft.com/office/infopath/2007/PartnerControls">f20630eb-d52f-464f-b611-39bc83c05cd6</TermId>
        </TermInfo>
      </Terms>
    </j7c1b49d505545c2a69692ae734740bd>
    <DocumentSummary xmlns="cebd32e3-9ab6-41ee-b1af-b8405a8d4e68">December 2022 Nielsen Monthly reports
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1F82ACA0-C4C2-442E-B704-2969A72CD0C6}"/>
</file>

<file path=customXml/itemProps2.xml><?xml version="1.0" encoding="utf-8"?>
<ds:datastoreItem xmlns:ds="http://schemas.openxmlformats.org/officeDocument/2006/customXml" ds:itemID="{7F46E795-9621-4370-850C-7408A801EED5}"/>
</file>

<file path=customXml/itemProps3.xml><?xml version="1.0" encoding="utf-8"?>
<ds:datastoreItem xmlns:ds="http://schemas.openxmlformats.org/officeDocument/2006/customXml" ds:itemID="{8276AF1A-2392-4B8E-835F-4BEA02F1C8C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Worksheet</vt:lpstr>
      <vt:lpstr>UK Prawn Report Data to 03.12.22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December NielsenIQ Prawn Report</dc:title>
  <dc:creator/>
  <cp:lastModifiedBy/>
  <cp:revision>18</cp:revision>
  <dcterms:created xsi:type="dcterms:W3CDTF">2012-10-25T12:49:19Z</dcterms:created>
  <dcterms:modified xsi:type="dcterms:W3CDTF">2022-12-21T10:14:10Z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1590;#12 December 2022|f20630eb-d52f-464f-b611-39bc83c05cd6</vt:lpwstr>
  </property>
</Properties>
</file>