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74" d="100"/>
          <a:sy n="74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image" Target="../media/image49.emf"/><Relationship Id="rId4" Type="http://schemas.openxmlformats.org/officeDocument/2006/relationships/oleObject" Target="../embeddings/Microsoft_Excel_97-2003_Worksheet5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image" Target="../media/image53.emf"/><Relationship Id="rId4" Type="http://schemas.openxmlformats.org/officeDocument/2006/relationships/oleObject" Target="../embeddings/Microsoft_Excel_97-2003_Worksheet6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 dirty="0"/>
              <a:t>to </a:t>
            </a:r>
            <a:r>
              <a:rPr lang="en-GB" sz="2500" dirty="0" smtClean="0"/>
              <a:t>01.01.22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83698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05805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83793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EF39A8-3C16-4B56-915E-06C3AD659A5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5"/>
          <a:stretch/>
        </p:blipFill>
        <p:spPr>
          <a:xfrm>
            <a:off x="12879" y="698594"/>
            <a:ext cx="9144000" cy="5483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427591"/>
              </p:ext>
            </p:extLst>
          </p:nvPr>
        </p:nvGraphicFramePr>
        <p:xfrm>
          <a:off x="295275" y="1631950"/>
          <a:ext cx="8512175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2" name="Worksheet" r:id="rId4" imgW="7934275" imgH="4000526" progId="Excel.Sheet.8">
                  <p:embed/>
                </p:oleObj>
              </mc:Choice>
              <mc:Fallback>
                <p:oleObj name="Worksheet" r:id="rId4" imgW="7934275" imgH="400052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631950"/>
                        <a:ext cx="8512175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905771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36038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84216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62065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62301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76684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B2FDAE-79AA-45CD-929F-38316EB064A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6"/>
          <a:stretch/>
        </p:blipFill>
        <p:spPr>
          <a:xfrm>
            <a:off x="0" y="1114668"/>
            <a:ext cx="9144000" cy="4973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928808"/>
              </p:ext>
            </p:extLst>
          </p:nvPr>
        </p:nvGraphicFramePr>
        <p:xfrm>
          <a:off x="130175" y="1808163"/>
          <a:ext cx="8861425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2" name="Worksheet" r:id="rId4" imgW="7315298" imgH="3219534" progId="Excel.Sheet.8">
                  <p:embed/>
                </p:oleObj>
              </mc:Choice>
              <mc:Fallback>
                <p:oleObj name="Worksheet" r:id="rId4" imgW="7315298" imgH="32195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08163"/>
                        <a:ext cx="8861425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3373295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86847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843255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96734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90726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38608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BC1DEF4-AB62-4863-93E4-1D4946B5F00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3"/>
          <a:stretch/>
        </p:blipFill>
        <p:spPr>
          <a:xfrm>
            <a:off x="0" y="858264"/>
            <a:ext cx="9144000" cy="4996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40499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42252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922463"/>
            <a:ext cx="8982075" cy="408463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64622"/>
              </p:ext>
            </p:extLst>
          </p:nvPr>
        </p:nvGraphicFramePr>
        <p:xfrm>
          <a:off x="203200" y="1598613"/>
          <a:ext cx="8672513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4" name="Worksheet" r:id="rId4" imgW="8534304" imgH="4467346" progId="Excel.Sheet.8">
                  <p:embed/>
                </p:oleObj>
              </mc:Choice>
              <mc:Fallback>
                <p:oleObj name="Worksheet" r:id="rId4" imgW="8534304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8613"/>
                        <a:ext cx="8672513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684537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764988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108815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894689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293681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27876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880A2B-5CAC-48CF-94DC-DEA1E9512B8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5"/>
          <a:stretch/>
        </p:blipFill>
        <p:spPr>
          <a:xfrm>
            <a:off x="0" y="724348"/>
            <a:ext cx="9144000" cy="5483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501771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6" name="Worksheet" r:id="rId4" imgW="6743902" imgH="3771768" progId="Excel.Sheet.8">
                  <p:embed/>
                </p:oleObj>
              </mc:Choice>
              <mc:Fallback>
                <p:oleObj name="Worksheet" r:id="rId4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702712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494095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44839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135542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92882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11870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49292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4762299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906636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8267029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385011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03633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10830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050923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63B9175-C3E7-4D62-97AC-2F95970302C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8"/>
          <a:stretch/>
        </p:blipFill>
        <p:spPr>
          <a:xfrm>
            <a:off x="0" y="711469"/>
            <a:ext cx="9144000" cy="5457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283951"/>
              </p:ext>
            </p:extLst>
          </p:nvPr>
        </p:nvGraphicFramePr>
        <p:xfrm>
          <a:off x="79375" y="1497013"/>
          <a:ext cx="8885238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4" name="Worksheet" r:id="rId4" imgW="8496407" imgH="4467346" progId="Excel.Sheet.8">
                  <p:embed/>
                </p:oleObj>
              </mc:Choice>
              <mc:Fallback>
                <p:oleObj name="Worksheet" r:id="rId4" imgW="8496407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497013"/>
                        <a:ext cx="8885238" cy="46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365645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4224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464244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17828"/>
              </p:ext>
            </p:extLst>
          </p:nvPr>
        </p:nvGraphicFramePr>
        <p:xfrm>
          <a:off x="96838" y="1347788"/>
          <a:ext cx="8969375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3" name="Worksheet" r:id="rId4" imgW="8629466" imgH="4076638" progId="Excel.Sheet.8">
                  <p:embed/>
                </p:oleObj>
              </mc:Choice>
              <mc:Fallback>
                <p:oleObj name="Worksheet" r:id="rId4" imgW="8629466" imgH="4076638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347788"/>
                        <a:ext cx="8969375" cy="494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8851164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2022-01-01T00:00:00+00:00</PublicationDate>
    <DocumentAdded xmlns="cebd32e3-9ab6-41ee-b1af-b8405a8d4e68" xsi:nil="true"/>
    <TaxCatchAll xmlns="cebd32e3-9ab6-41ee-b1af-b8405a8d4e68">
      <Value>1625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13 - December 2021 Year End</TermName>
          <TermId xmlns="http://schemas.microsoft.com/office/infopath/2007/PartnerControls">463667eb-2aaf-43af-89e5-aaf62c463b96</TermId>
        </TermInfo>
      </Terms>
    </j7c1b49d505545c2a69692ae734740bd>
    <DocumentSummary xmlns="cebd32e3-9ab6-41ee-b1af-b8405a8d4e68">Nielsen Monthly reports - December 2021 Year End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336AA7F3-879C-4C43-ACC3-051570A0BA62}"/>
</file>

<file path=customXml/itemProps2.xml><?xml version="1.0" encoding="utf-8"?>
<ds:datastoreItem xmlns:ds="http://schemas.openxmlformats.org/officeDocument/2006/customXml" ds:itemID="{C24A91BA-8798-4D59-A384-719D2D01F98E}"/>
</file>

<file path=customXml/itemProps3.xml><?xml version="1.0" encoding="utf-8"?>
<ds:datastoreItem xmlns:ds="http://schemas.openxmlformats.org/officeDocument/2006/customXml" ds:itemID="{153724A8-BFB6-405D-B39C-FD7FEA3E18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10031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 Unicode MS</vt:lpstr>
      <vt:lpstr>ＭＳ Ｐゴシック</vt:lpstr>
      <vt:lpstr>Arial</vt:lpstr>
      <vt:lpstr>Geneva</vt:lpstr>
      <vt:lpstr>Lucida Grande</vt:lpstr>
      <vt:lpstr>Mangal</vt:lpstr>
      <vt:lpstr>Seafish - Light</vt:lpstr>
      <vt:lpstr>Worksheet</vt:lpstr>
      <vt:lpstr>UK Scampi and Langoustine Report Data to 01.01.22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 December Year End NielsenIQ Scampi and Langoustine Report</dc:title>
  <dc:creator>anderi01</dc:creator>
  <cp:lastModifiedBy>Taunk, Shirish Kumar</cp:lastModifiedBy>
  <cp:revision>1276</cp:revision>
  <dcterms:created xsi:type="dcterms:W3CDTF">2009-04-16T08:15:59Z</dcterms:created>
  <dcterms:modified xsi:type="dcterms:W3CDTF">2022-01-20T14:01:06Z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1625;#13 - December 2021 Year End|463667eb-2aaf-43af-89e5-aaf62c463b96</vt:lpwstr>
  </property>
</Properties>
</file>