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 varScale="1">
        <p:scale>
          <a:sx n="86" d="100"/>
          <a:sy n="86" d="100"/>
        </p:scale>
        <p:origin x="10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14.08.21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190656"/>
              </p:ext>
            </p:extLst>
          </p:nvPr>
        </p:nvGraphicFramePr>
        <p:xfrm>
          <a:off x="596900" y="1722438"/>
          <a:ext cx="7967663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8" name="Worksheet" r:id="rId4" imgW="7915327" imgH="4381509" progId="Excel.Sheet.8">
                  <p:embed/>
                </p:oleObj>
              </mc:Choice>
              <mc:Fallback>
                <p:oleObj name="Worksheet" r:id="rId4" imgW="7915327" imgH="438150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722438"/>
                        <a:ext cx="7967663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059603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54212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6" name="Worksheet" r:id="rId4" imgW="7905642" imgH="4914715" progId="Excel.Sheet.8">
                  <p:embed/>
                </p:oleObj>
              </mc:Choice>
              <mc:Fallback>
                <p:oleObj name="Worksheet" r:id="rId4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216332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3437424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4185"/>
              </p:ext>
            </p:extLst>
          </p:nvPr>
        </p:nvGraphicFramePr>
        <p:xfrm>
          <a:off x="415925" y="1330325"/>
          <a:ext cx="800417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7" name="Worksheet" r:id="rId5" imgW="6667688" imgH="4333727" progId="Excel.Sheet.8">
                  <p:embed/>
                </p:oleObj>
              </mc:Choice>
              <mc:Fallback>
                <p:oleObj name="Worksheet" r:id="rId5" imgW="6667688" imgH="433372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20740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09533767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1273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068517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75819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11222090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52598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07069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00752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76640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9199918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2115740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33775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6871565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27098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009741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15437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71468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24375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23231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706403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C6AAEA-A245-43B2-AFAE-C7A44E4D487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5"/>
          <a:stretch/>
        </p:blipFill>
        <p:spPr>
          <a:xfrm>
            <a:off x="415637" y="770202"/>
            <a:ext cx="8312727" cy="5541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98195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F17074-49AF-4AA4-9E3A-80759895E45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5"/>
          <a:stretch/>
        </p:blipFill>
        <p:spPr>
          <a:xfrm>
            <a:off x="359882" y="814809"/>
            <a:ext cx="8312727" cy="5418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36612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CDE3A3-5EA1-416C-89BF-E40562204D6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6"/>
          <a:stretch/>
        </p:blipFill>
        <p:spPr>
          <a:xfrm>
            <a:off x="304127" y="747902"/>
            <a:ext cx="8312727" cy="54633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F8FDB5C-F47D-4195-BDBA-4B7A7029073F}"/>
</file>

<file path=customXml/itemProps2.xml><?xml version="1.0" encoding="utf-8"?>
<ds:datastoreItem xmlns:ds="http://schemas.openxmlformats.org/officeDocument/2006/customXml" ds:itemID="{205A1391-DF54-4FE1-A439-ABA8A269BDF5}"/>
</file>

<file path=customXml/itemProps3.xml><?xml version="1.0" encoding="utf-8"?>
<ds:datastoreItem xmlns:ds="http://schemas.openxmlformats.org/officeDocument/2006/customXml" ds:itemID="{52552419-5862-47E6-9F6B-CA670F34C7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9257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 NielsenIQ Pollock Report</dc:title>
  <dc:creator>anderi01</dc:creator>
  <cp:lastModifiedBy>Puri, Sandeep Rakeshpal</cp:lastModifiedBy>
  <cp:revision>835</cp:revision>
  <dcterms:created xsi:type="dcterms:W3CDTF">2009-04-16T08:15:59Z</dcterms:created>
  <dcterms:modified xsi:type="dcterms:W3CDTF">2021-09-02T11:16:27Z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