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67" d="100"/>
          <a:sy n="67" d="100"/>
        </p:scale>
        <p:origin x="7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Microsoft_Excel_97-2003_Worksheet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Microsoft_Excel_97-2003_Worksheet1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Microsoft_Excel_97-2003_Worksheet2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Microsoft_Excel_97-2003_Worksheet3.xls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30.12.23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70B5D-B3DF-C3FB-A692-F636F3B1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41B806-1324-9758-161A-F9D5B292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2BA6D-2F63-0EFE-16E8-8C62327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F8B27-2E2C-40A4-6B03-B6A04944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E7D44-0A08-6116-DDFF-40BD1CBF5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2573CB-BB5A-B0C6-CDA4-15A45F0F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3EF157-32EC-A87C-9ECA-1AF4A84F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D9BA6-4D14-5544-A4A4-500BF917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B7A03-CB66-401A-7F73-AA4E44C22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D510E8-A4DC-24D0-1FA7-A8FDD709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CC9973-7F47-5BC7-AED1-16D7C97B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FC137B-03E0-6DF2-C89B-131DE1D5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F7A9F-20DD-87E4-C5AC-248B2A2E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201F3-1041-9B82-777D-196E1836A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6A4CB-F4C1-FD5E-F473-86E9A436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9AE43-8B2D-A277-F848-EBBD85FB1A9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6375F2-C3BD-2BCA-A0D5-F6C27996B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C8E0E-3078-CECB-85D3-FBD96CC46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7B651-A45F-1F00-DC0E-F81ECAEF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0CA7F-ED51-9157-964B-D0FC24EE7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62"/>
          <a:stretch/>
        </p:blipFill>
        <p:spPr>
          <a:xfrm>
            <a:off x="0" y="931583"/>
            <a:ext cx="9144000" cy="53358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87918"/>
              </p:ext>
            </p:extLst>
          </p:nvPr>
        </p:nvGraphicFramePr>
        <p:xfrm>
          <a:off x="141288" y="950913"/>
          <a:ext cx="893603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251494" progId="Excel.Sheet.8">
                  <p:embed/>
                </p:oleObj>
              </mc:Choice>
              <mc:Fallback>
                <p:oleObj name="Worksheet" r:id="rId2" imgW="7918487" imgH="525149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950913"/>
                        <a:ext cx="8936037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FFA0A5-CD9D-4D82-9E26-33D15E42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3C62C-9B28-4380-023F-656CEE7C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B7AEB9-96E8-3F58-4D7C-46369234C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57"/>
          <a:stretch/>
        </p:blipFill>
        <p:spPr>
          <a:xfrm>
            <a:off x="0" y="768566"/>
            <a:ext cx="9144000" cy="58147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99279"/>
              </p:ext>
            </p:extLst>
          </p:nvPr>
        </p:nvGraphicFramePr>
        <p:xfrm>
          <a:off x="261938" y="863600"/>
          <a:ext cx="8740775" cy="531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4743450" progId="Excel.Sheet.8">
                  <p:embed/>
                </p:oleObj>
              </mc:Choice>
              <mc:Fallback>
                <p:oleObj name="Worksheet" r:id="rId2" imgW="7918487" imgH="474345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0"/>
                        <a:ext cx="8740775" cy="531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B5AED0-DE99-F00B-575D-8B9FC31BA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F0404-A32D-C1A3-B11E-8FE1EEC5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2237B-C621-7C6C-5D55-21C19B94E38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939E0-D50A-81A8-B9DD-7C8D7AFE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16B39-AA05-7408-7C32-B7ABB6EF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52"/>
          <a:stretch/>
        </p:blipFill>
        <p:spPr>
          <a:xfrm>
            <a:off x="0" y="988733"/>
            <a:ext cx="9144000" cy="55822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35266"/>
              </p:ext>
            </p:extLst>
          </p:nvPr>
        </p:nvGraphicFramePr>
        <p:xfrm>
          <a:off x="82550" y="785813"/>
          <a:ext cx="8950325" cy="538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18487" imgH="5143500" progId="Excel.Sheet.8">
                  <p:embed/>
                </p:oleObj>
              </mc:Choice>
              <mc:Fallback>
                <p:oleObj name="Worksheet" r:id="rId2" imgW="7918487" imgH="514350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785813"/>
                        <a:ext cx="8950325" cy="538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D716F9-9F26-6B1F-021A-4C390AF22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BC28A-E19B-925F-CFB6-B6CDF082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2851E-F22C-F2AC-56E1-1E22EECDD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530"/>
          <a:stretch/>
        </p:blipFill>
        <p:spPr>
          <a:xfrm>
            <a:off x="0" y="781051"/>
            <a:ext cx="9144000" cy="5755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3689"/>
              </p:ext>
            </p:extLst>
          </p:nvPr>
        </p:nvGraphicFramePr>
        <p:xfrm>
          <a:off x="203200" y="968375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31113" imgH="4990969" progId="Excel.Sheet.8">
                  <p:embed/>
                </p:oleObj>
              </mc:Choice>
              <mc:Fallback>
                <p:oleObj name="Worksheet" r:id="rId2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75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41FCD-A57A-7E60-78A2-E12A24F7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E151A-390D-130E-9C83-71EAEAE3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03325"/>
            <a:ext cx="8813800" cy="471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3F5AF9-D2D5-4A34-95AD-EA81F8369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AEBECD-9A8F-86A8-1451-933FD848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7D7121-FB2C-8934-93A2-3BA9BEB9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67627-21B7-C190-1B2C-C0D1D0C9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611C4-0AE1-89F4-4E6A-BAACDE8F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359E97-AEB2-4BF2-0A57-F849C44F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EB1031-140A-9775-AA95-BCBF24D5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F32734-FAAA-BE3A-8F87-089D7585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CC696-9215-A5B0-23A7-341B5C0A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FB014-0AF9-1FB8-6ABF-5A3F5AE7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F321BC-D34F-5A3D-70BC-D4C84C25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3AD68-F3D9-695C-CB2A-44DCAF903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50E62-E1EB-90F2-134F-9887EAEB97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9400" y="1554163"/>
            <a:ext cx="8501063" cy="43370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320352-A0B6-3719-5BE7-F85929F5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AAAAE-7798-490C-0734-B26B55FA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7E7440-DD1E-2558-CEC6-78D12FADE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08B1FA-BA71-429D-4457-A88717DB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7012D-E9FA-95EE-3B8A-1ED8206C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CE5CF9-1A53-3DE6-8CFA-D0B28204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07941-AC06-14A6-1185-E0643845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79EB-2B2A-DC25-D2E0-A564D8AC4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60C55-5983-3E2A-7A0E-2A17330C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9763C-DAB9-0E7C-C339-D794EDB3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40219-0AED-8892-E61B-DD66075B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7B9F0-0C9A-DDE0-6F6E-D587ACD0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27113-D93E-A073-C300-9F492080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1363663"/>
            <a:ext cx="9101137" cy="496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C57BB-D51C-18F3-93EA-F6F882F05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2A695-6902-F3DE-341F-79FEE6FE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A7968-37EA-D211-67CD-9C88E160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8BDB3-7D01-E9CF-AFEB-E1F4BA39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A4C06-2713-BE19-3A4A-846DB38D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C8CC12-A865-F880-E9C7-7F971280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23508-E0EA-3A6F-ED63-4B4FD95A5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CEF35-2A57-AFCF-842F-1653D7DF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D1AAB-8148-5D31-1EBA-A8D7FE3D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00B96-08F4-2576-D1E8-F66B054F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F27F2-3ECD-EEB0-9D0B-AAB6771A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5BF207-2D7A-E802-BEB5-21797772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E317B-3340-526F-BD08-79DBA27D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AAB2B-73E8-D8C6-0C62-C79F7E645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5C28C-B5B9-33DF-C5C7-CAD8224E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CCFF2C-1A5F-DA60-74C4-B8016F29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A231C-6CF5-EB7B-20D9-006DE5ED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D091A-3F0B-5BCF-E921-98C95A79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8FB03C-3FDF-E95C-7797-5156664A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1935-3CCC-BDBE-80F7-8DEAA8DEE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F4A3A-F8D6-12DA-2E13-3511745F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BC99C-3BCC-7994-AF07-DB4ADC72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47553-2F98-71E6-DC6A-99986FD6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7ABEF-99EB-6F6F-8CD0-D4F4D345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F32A8-BA62-B749-E5F6-3E628163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93958-AA2F-4D4F-AC98-9809904ABE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2024-02-22T00:00:00+00:00</PublicationDate>
    <DocumentAdded xmlns="cebd32e3-9ab6-41ee-b1af-b8405a8d4e68">2024-02-22T00:00:00+00:00</DocumentAdded>
    <TaxCatchAll xmlns="cebd32e3-9ab6-41ee-b1af-b8405a8d4e68">
      <Value>1599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December 2023 Year End</TermName>
          <TermId xmlns="http://schemas.microsoft.com/office/infopath/2007/PartnerControls">ab81574f-6c41-45e2-a60a-a54fc1cafc3b</TermId>
        </TermInfo>
      </Terms>
    </j7c1b49d505545c2a69692ae734740bd>
    <DocumentSummary xmlns="cebd32e3-9ab6-41ee-b1af-b8405a8d4e68" xsi:nil="true"/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FAB74BE-0835-4836-AEFB-EE262F88E7CB}"/>
</file>

<file path=customXml/itemProps2.xml><?xml version="1.0" encoding="utf-8"?>
<ds:datastoreItem xmlns:ds="http://schemas.openxmlformats.org/officeDocument/2006/customXml" ds:itemID="{3350AFE4-4136-44AC-AA6F-0FEA50830D42}"/>
</file>

<file path=customXml/itemProps3.xml><?xml version="1.0" encoding="utf-8"?>
<ds:datastoreItem xmlns:ds="http://schemas.openxmlformats.org/officeDocument/2006/customXml" ds:itemID="{BAD2820D-A967-4713-8C6E-AAD06084A5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7837</TotalTime>
  <Words>847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 Unicode MS</vt:lpstr>
      <vt:lpstr>ＭＳ Ｐゴシック</vt:lpstr>
      <vt:lpstr>Arial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Context Report Data to 30.12.23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December Year End NIQ Context Report </dc:title>
  <dc:creator>anderi01</dc:creator>
  <cp:lastModifiedBy>deeksha jain</cp:lastModifiedBy>
  <cp:revision>769</cp:revision>
  <dcterms:created xsi:type="dcterms:W3CDTF">2009-04-16T08:15:59Z</dcterms:created>
  <dcterms:modified xsi:type="dcterms:W3CDTF">2024-01-18T09:33:38Z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1599;#13. December 2023 Year End|ab81574f-6c41-45e2-a60a-a54fc1cafc3b</vt:lpwstr>
  </property>
</Properties>
</file>