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0421" autoAdjust="0"/>
  </p:normalViewPr>
  <p:slideViewPr>
    <p:cSldViewPr snapToGrid="0">
      <p:cViewPr varScale="1">
        <p:scale>
          <a:sx n="62" d="100"/>
          <a:sy n="62" d="100"/>
        </p:scale>
        <p:origin x="145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17.06.23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595693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7943739" imgH="4406856" progId="Excel.Sheet.8">
                  <p:embed/>
                </p:oleObj>
              </mc:Choice>
              <mc:Fallback>
                <p:oleObj name="Worksheet" r:id="rId4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77488788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57370"/>
              </p:ext>
            </p:extLst>
          </p:nvPr>
        </p:nvGraphicFramePr>
        <p:xfrm>
          <a:off x="1077913" y="1835150"/>
          <a:ext cx="6986587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4" imgW="7950052" imgH="4927512" progId="Excel.Sheet.8">
                  <p:embed/>
                </p:oleObj>
              </mc:Choice>
              <mc:Fallback>
                <p:oleObj name="Worksheet" r:id="rId4" imgW="7950052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5150"/>
                        <a:ext cx="6986587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2522521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8286503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25942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5" imgW="6674035" imgH="4330788" progId="Excel.Sheet.8">
                  <p:embed/>
                </p:oleObj>
              </mc:Choice>
              <mc:Fallback>
                <p:oleObj name="Worksheet" r:id="rId5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329202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44866019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75" y="1319213"/>
            <a:ext cx="915670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19515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787914017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50" y="1182688"/>
            <a:ext cx="913447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105669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422881905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127000" y="1519238"/>
            <a:ext cx="926782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803416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278566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7179958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691090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07284053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92436310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226424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98142777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806039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887489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054412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7907010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783952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125837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63622994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BED964-4F47-7DFF-2216-2FC75DA845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236"/>
          <a:stretch/>
        </p:blipFill>
        <p:spPr>
          <a:xfrm>
            <a:off x="0" y="987535"/>
            <a:ext cx="9144000" cy="5487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181322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0AFE09-019B-D7B9-63AF-8E8558B0E0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564"/>
          <a:stretch/>
        </p:blipFill>
        <p:spPr>
          <a:xfrm>
            <a:off x="0" y="1024111"/>
            <a:ext cx="9144000" cy="54325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768595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B094D1-64C8-C6D4-7A06-2AF2F76A47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729"/>
          <a:stretch/>
        </p:blipFill>
        <p:spPr>
          <a:xfrm>
            <a:off x="-54601" y="1155089"/>
            <a:ext cx="9144000" cy="54477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2023-07-04T23:00:00+00:00</PublicationDate>
    <DocumentAdded xmlns="cebd32e3-9ab6-41ee-b1af-b8405a8d4e68">2023-07-04T23:00:00+00:00</DocumentAdded>
    <TaxCatchAll xmlns="cebd32e3-9ab6-41ee-b1af-b8405a8d4e68">
      <Value>1584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06 June 2023</TermName>
          <TermId xmlns="http://schemas.microsoft.com/office/infopath/2007/PartnerControls">4bdbbf55-67e3-4749-a6ba-cf9e38a30a00</TermId>
        </TermInfo>
      </Terms>
    </j7c1b49d505545c2a69692ae734740bd>
    <DocumentSummary xmlns="cebd32e3-9ab6-41ee-b1af-b8405a8d4e68">2023 June NIQ retail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DADB248A-0368-4DD9-9FAB-A13229099E55}"/>
</file>

<file path=customXml/itemProps2.xml><?xml version="1.0" encoding="utf-8"?>
<ds:datastoreItem xmlns:ds="http://schemas.openxmlformats.org/officeDocument/2006/customXml" ds:itemID="{EB4ED61B-B74D-459E-9171-6AB931D1218E}"/>
</file>

<file path=customXml/itemProps3.xml><?xml version="1.0" encoding="utf-8"?>
<ds:datastoreItem xmlns:ds="http://schemas.openxmlformats.org/officeDocument/2006/customXml" ds:itemID="{AFF14C67-CF88-4714-B824-9F07FBC63C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9428</TotalTime>
  <Words>632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17.06.23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June NIQ Pollock Report</dc:title>
  <dc:creator>anderi01</dc:creator>
  <cp:lastModifiedBy>jain, deeksha</cp:lastModifiedBy>
  <cp:revision>895</cp:revision>
  <dcterms:created xsi:type="dcterms:W3CDTF">2009-04-16T08:15:59Z</dcterms:created>
  <dcterms:modified xsi:type="dcterms:W3CDTF">2023-07-05T13:24:44Z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1584;#06 June 2023|4bdbbf55-67e3-4749-a6ba-cf9e38a30a00</vt:lpwstr>
  </property>
</Properties>
</file>