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882" r:id="rId1"/>
    <p:sldMasterId id="2147487898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7548" autoAdjust="0"/>
  </p:normalViewPr>
  <p:slideViewPr>
    <p:cSldViewPr>
      <p:cViewPr varScale="1">
        <p:scale>
          <a:sx n="51" d="100"/>
          <a:sy n="51" d="100"/>
        </p:scale>
        <p:origin x="13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07/04/2021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296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4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1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8"/>
            <a:ext cx="8387999" cy="470399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6058663"/>
            <a:ext cx="8387999" cy="48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1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57535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26322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3" r:id="rId1"/>
    <p:sldLayoutId id="2147487884" r:id="rId2"/>
    <p:sldLayoutId id="2147487885" r:id="rId3"/>
    <p:sldLayoutId id="2147487886" r:id="rId4"/>
    <p:sldLayoutId id="2147487887" r:id="rId5"/>
    <p:sldLayoutId id="2147487888" r:id="rId6"/>
    <p:sldLayoutId id="2147487889" r:id="rId7"/>
    <p:sldLayoutId id="2147487890" r:id="rId8"/>
    <p:sldLayoutId id="2147487891" r:id="rId9"/>
    <p:sldLayoutId id="2147487892" r:id="rId10"/>
    <p:sldLayoutId id="2147487893" r:id="rId11"/>
    <p:sldLayoutId id="2147487894" r:id="rId12"/>
    <p:sldLayoutId id="2147487895" r:id="rId13"/>
    <p:sldLayoutId id="2147487896" r:id="rId14"/>
    <p:sldLayoutId id="2147487897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BF24C4-D15A-44A4-B355-0C94D571653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395" y="6207628"/>
            <a:ext cx="744853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99" r:id="rId1"/>
    <p:sldLayoutId id="2147487900" r:id="rId2"/>
    <p:sldLayoutId id="2147487901" r:id="rId3"/>
    <p:sldLayoutId id="2147487902" r:id="rId4"/>
    <p:sldLayoutId id="2147487903" r:id="rId5"/>
    <p:sldLayoutId id="2147487904" r:id="rId6"/>
    <p:sldLayoutId id="2147487905" r:id="rId7"/>
    <p:sldLayoutId id="2147487906" r:id="rId8"/>
    <p:sldLayoutId id="2147487907" r:id="rId9"/>
    <p:sldLayoutId id="2147487908" r:id="rId10"/>
    <p:sldLayoutId id="2147487909" r:id="rId11"/>
    <p:sldLayoutId id="2147487910" r:id="rId12"/>
    <p:sldLayoutId id="2147487911" r:id="rId13"/>
    <p:sldLayoutId id="214748791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Prawn Report Data to 27.02.21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503563"/>
            <a:ext cx="8387999" cy="22764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628898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5336"/>
              </p:ext>
            </p:extLst>
          </p:nvPr>
        </p:nvGraphicFramePr>
        <p:xfrm>
          <a:off x="-26988" y="1090613"/>
          <a:ext cx="9140826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37" name="Worksheet" r:id="rId3" imgW="8467774" imgH="5486400" progId="Excel.Sheet.8">
                  <p:embed/>
                </p:oleObj>
              </mc:Choice>
              <mc:Fallback>
                <p:oleObj name="Worksheet" r:id="rId3" imgW="8467774" imgH="54864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0826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700906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82"/>
          <a:stretch/>
        </p:blipFill>
        <p:spPr>
          <a:xfrm>
            <a:off x="0" y="700906"/>
            <a:ext cx="9144000" cy="539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1297353"/>
            <a:ext cx="8961438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7876"/>
            <a:ext cx="8888413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6573"/>
            <a:ext cx="9142412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4"/>
          <a:stretch/>
        </p:blipFill>
        <p:spPr>
          <a:xfrm>
            <a:off x="0" y="700906"/>
            <a:ext cx="9144000" cy="55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753982"/>
              </p:ext>
            </p:extLst>
          </p:nvPr>
        </p:nvGraphicFramePr>
        <p:xfrm>
          <a:off x="26988" y="1236800"/>
          <a:ext cx="90090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35" name="Worksheet" r:id="rId3" imgW="8496407" imgH="4276644" progId="Excel.Sheet.8">
                  <p:embed/>
                </p:oleObj>
              </mc:Choice>
              <mc:Fallback>
                <p:oleObj name="Worksheet" r:id="rId3" imgW="8496407" imgH="427664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800"/>
                        <a:ext cx="90090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772914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548680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16975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7338"/>
            <a:ext cx="88900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1604963"/>
            <a:ext cx="8961438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Market Context – Total Fish </a:t>
            </a:r>
            <a:r>
              <a:rPr lang="en-GB" altLang="en-US" sz="2800" i="1" dirty="0"/>
              <a:t>continued</a:t>
            </a:r>
            <a:endParaRPr lang="en-GB" altLang="en-US" sz="2800" dirty="0"/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67" y="1190610"/>
            <a:ext cx="9165377" cy="48460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620688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784467"/>
              </p:ext>
            </p:extLst>
          </p:nvPr>
        </p:nvGraphicFramePr>
        <p:xfrm>
          <a:off x="198438" y="1376363"/>
          <a:ext cx="86725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91" name="Worksheet" r:id="rId3" imgW="8467774" imgH="4457621" progId="Excel.Sheet.8">
                  <p:embed/>
                </p:oleObj>
              </mc:Choice>
              <mc:Fallback>
                <p:oleObj name="Worksheet" r:id="rId3" imgW="8467774" imgH="445762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76363"/>
                        <a:ext cx="86725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" y="1133475"/>
            <a:ext cx="87264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2f5cdc6c-21ca-4298-b615-999752473790</TermId>
        </TermInfo>
      </Terms>
    </j7c1b49d505545c2a69692ae734740bd>
    <DocumentAdded xmlns="cebd32e3-9ab6-41ee-b1af-b8405a8d4e68">2021-03-22T00:00:00+00:00</DocumentAdded>
    <PublicationDate xmlns="cebd32e3-9ab6-41ee-b1af-b8405a8d4e68">2021-03-18T00:00:00+00:00</PublicationDate>
    <DocumentStatus xmlns="cebd32e3-9ab6-41ee-b1af-b8405a8d4e68">Published</DocumentStatus>
    <ContentEndDate xmlns="cebd32e3-9ab6-41ee-b1af-b8405a8d4e68">2021-02-27T00:00:00+00:00</ContentEndDate>
    <TaxCatchAll xmlns="cebd32e3-9ab6-41ee-b1af-b8405a8d4e68">
      <Value>1498</Value>
    </TaxCatchAll>
    <FreeTextDate xmlns="cebd32e3-9ab6-41ee-b1af-b8405a8d4e68" xsi:nil="true"/>
    <DocumentSource xmlns="cebd32e3-9ab6-41ee-b1af-b8405a8d4e68">Nielsen</DocumentSource>
    <DocumentTopic xmlns="cebd32e3-9ab6-41ee-b1af-b8405a8d4e68" xsi:nil="true"/>
    <ContentStartDate xmlns="cebd32e3-9ab6-41ee-b1af-b8405a8d4e68" xsi:nil="true"/>
    <DocumentSummary xmlns="cebd32e3-9ab6-41ee-b1af-b8405a8d4e68">Nielsen Monthly Reports to 27.2.21</DocumentSummary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77A5F426-CC3F-483C-8108-EE69E2916C20}"/>
</file>

<file path=customXml/itemProps2.xml><?xml version="1.0" encoding="utf-8"?>
<ds:datastoreItem xmlns:ds="http://schemas.openxmlformats.org/officeDocument/2006/customXml" ds:itemID="{5DB7A208-8980-4D77-878F-7A19ABA904E8}"/>
</file>

<file path=customXml/itemProps3.xml><?xml version="1.0" encoding="utf-8"?>
<ds:datastoreItem xmlns:ds="http://schemas.openxmlformats.org/officeDocument/2006/customXml" ds:itemID="{553AA150-AD5C-4755-9D99-B50491F76FF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751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Unicode MS</vt:lpstr>
      <vt:lpstr>Lucida Grande</vt:lpstr>
      <vt:lpstr>Seafish - Light</vt:lpstr>
      <vt:lpstr>Seafish – Dark</vt:lpstr>
      <vt:lpstr>Worksheet</vt:lpstr>
      <vt:lpstr>UK Prawn Report Data to 27.02.21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February NielsenIQ Prawn Report</dc:title>
  <dc:creator/>
  <cp:lastModifiedBy/>
  <cp:revision>18</cp:revision>
  <dcterms:created xsi:type="dcterms:W3CDTF">2012-10-25T12:49:19Z</dcterms:created>
  <dcterms:modified xsi:type="dcterms:W3CDTF">2021-04-07T08:23:15Z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 Data Document Path">
    <vt:lpwstr>1498;#2021|2f5cdc6c-21ca-4298-b615-999752473790</vt:lpwstr>
  </property>
  <property fmtid="{D5CDD505-2E9C-101B-9397-08002B2CF9AE}" pid="3" name="ContentTypeId">
    <vt:lpwstr>0x010100FBC0F8BFD01A91498CA7837A71EEDFDB02005AE5335FCC83EB48B1308B6A764FBC1C</vt:lpwstr>
  </property>
</Properties>
</file>