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8" d="100"/>
          <a:sy n="118" d="100"/>
        </p:scale>
        <p:origin x="1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21.05.22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61684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53000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86437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A41FF-40D4-430E-8003-F993C4EF9FE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7" y="618472"/>
            <a:ext cx="9239363" cy="5624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824687"/>
              </p:ext>
            </p:extLst>
          </p:nvPr>
        </p:nvGraphicFramePr>
        <p:xfrm>
          <a:off x="306388" y="1636713"/>
          <a:ext cx="8488362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2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636713"/>
                        <a:ext cx="8488362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65817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99288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76421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50950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96737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71375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2E49D-B0CA-4111-9744-141104A625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39" y="725026"/>
            <a:ext cx="9560469" cy="5667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4374"/>
              </p:ext>
            </p:extLst>
          </p:nvPr>
        </p:nvGraphicFramePr>
        <p:xfrm>
          <a:off x="789955" y="1709766"/>
          <a:ext cx="7959067" cy="423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2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55" y="1709766"/>
                        <a:ext cx="7959067" cy="4231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597586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87346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86608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52121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43155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13652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2E614-11B4-4360-9001-2A1E93C3438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1" y="647456"/>
            <a:ext cx="9200723" cy="5753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6869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40444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811849"/>
              </p:ext>
            </p:extLst>
          </p:nvPr>
        </p:nvGraphicFramePr>
        <p:xfrm>
          <a:off x="211138" y="1600200"/>
          <a:ext cx="865505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4" name="Worksheet" r:id="rId3" imgW="8544001" imgH="4476583" progId="Excel.Sheet.8">
                  <p:embed/>
                </p:oleObj>
              </mc:Choice>
              <mc:Fallback>
                <p:oleObj name="Worksheet" r:id="rId3" imgW="8544001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600200"/>
                        <a:ext cx="8655050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477766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76908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575077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98303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00887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35011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0DCFE-8019-4024-9A1D-9F487BB17EB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57" y="637420"/>
            <a:ext cx="9165643" cy="579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54609"/>
              </p:ext>
            </p:extLst>
          </p:nvPr>
        </p:nvGraphicFramePr>
        <p:xfrm>
          <a:off x="282575" y="1423988"/>
          <a:ext cx="847407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6" name="Worksheet" r:id="rId3" imgW="6743657" imgH="3781515" progId="Excel.Sheet.8">
                  <p:embed/>
                </p:oleObj>
              </mc:Choice>
              <mc:Fallback>
                <p:oleObj name="Worksheet" r:id="rId3" imgW="6743657" imgH="37815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423988"/>
                        <a:ext cx="8474075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62196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90761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60741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15754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42232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51071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58902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53721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90805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2049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07278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08879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2981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07433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67E5D-0BF5-4147-8E35-1B8A22D8D3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6" y="533635"/>
            <a:ext cx="8622699" cy="5656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483758"/>
              </p:ext>
            </p:extLst>
          </p:nvPr>
        </p:nvGraphicFramePr>
        <p:xfrm>
          <a:off x="82550" y="1508125"/>
          <a:ext cx="88788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" name="Worksheet" r:id="rId3" imgW="8515198" imgH="4457816" progId="Excel.Sheet.8">
                  <p:embed/>
                </p:oleObj>
              </mc:Choice>
              <mc:Fallback>
                <p:oleObj name="Worksheet" r:id="rId3" imgW="8515198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508125"/>
                        <a:ext cx="88788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854919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06911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507874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46397"/>
              </p:ext>
            </p:extLst>
          </p:nvPr>
        </p:nvGraphicFramePr>
        <p:xfrm>
          <a:off x="96838" y="1865744"/>
          <a:ext cx="8959850" cy="445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" name="Worksheet" r:id="rId3" imgW="8619998" imgH="4095686" progId="Excel.Sheet.8">
                  <p:embed/>
                </p:oleObj>
              </mc:Choice>
              <mc:Fallback>
                <p:oleObj name="Worksheet" r:id="rId3" imgW="8619998" imgH="40956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865744"/>
                        <a:ext cx="8959850" cy="445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79133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2022-06-07T23:00:00+00:00</PublicationDate>
    <DocumentAdded xmlns="cebd32e3-9ab6-41ee-b1af-b8405a8d4e68">2022-06-07T23:00:00+00:00</DocumentAdded>
    <TaxCatchAll xmlns="cebd32e3-9ab6-41ee-b1af-b8405a8d4e68">
      <Value>1598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May 2022</TermName>
          <TermId xmlns="http://schemas.microsoft.com/office/infopath/2007/PartnerControls">98e24f0d-9b6b-401c-a1ac-87b6974a594d</TermId>
        </TermInfo>
      </Terms>
    </j7c1b49d505545c2a69692ae734740bd>
    <DocumentSummary xmlns="cebd32e3-9ab6-41ee-b1af-b8405a8d4e68">Monthly NielsenIQ reports </DocumentSummary>
    <ContentStartDate xmlns="cebd32e3-9ab6-41ee-b1af-b8405a8d4e68">2022-05-22T23:00:00+00:00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CE3E35B-CABD-481E-A02A-5B117672791C}"/>
</file>

<file path=customXml/itemProps2.xml><?xml version="1.0" encoding="utf-8"?>
<ds:datastoreItem xmlns:ds="http://schemas.openxmlformats.org/officeDocument/2006/customXml" ds:itemID="{A2F44107-01CE-40D3-A8FD-3D2C31102903}"/>
</file>

<file path=customXml/itemProps3.xml><?xml version="1.0" encoding="utf-8"?>
<ds:datastoreItem xmlns:ds="http://schemas.openxmlformats.org/officeDocument/2006/customXml" ds:itemID="{BAE35011-A585-4D9D-9778-DB643B9CAB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10141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21.05.22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May NielsenIQ Scampi and Langoustine Report</dc:title>
  <dc:creator>anderi01</dc:creator>
  <cp:lastModifiedBy>Mehera, Harjyot Kaur P</cp:lastModifiedBy>
  <cp:revision>1318</cp:revision>
  <dcterms:created xsi:type="dcterms:W3CDTF">2009-04-16T08:15:59Z</dcterms:created>
  <dcterms:modified xsi:type="dcterms:W3CDTF">2022-06-07T06:44:57Z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1598;#05 May 2022|98e24f0d-9b6b-401c-a1ac-87b6974a594d</vt:lpwstr>
  </property>
</Properties>
</file>