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67" r:id="rId1"/>
  </p:sldMasterIdLst>
  <p:notesMasterIdLst>
    <p:notesMasterId r:id="rId31"/>
  </p:notesMasterIdLst>
  <p:handoutMasterIdLst>
    <p:handoutMasterId r:id="rId32"/>
  </p:handoutMasterIdLst>
  <p:sldIdLst>
    <p:sldId id="564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47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8" autoAdjust="0"/>
  </p:normalViewPr>
  <p:slideViewPr>
    <p:cSldViewPr snapToGrid="0">
      <p:cViewPr>
        <p:scale>
          <a:sx n="80" d="100"/>
          <a:sy n="80" d="100"/>
        </p:scale>
        <p:origin x="-106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25 September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92861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95089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264983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4620674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591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25 September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2036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112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506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169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705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4908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46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9040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25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074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  <p:sldLayoutId id="2147486179" r:id="rId12"/>
    <p:sldLayoutId id="2147486180" r:id="rId13"/>
    <p:sldLayoutId id="2147486181" r:id="rId14"/>
    <p:sldLayoutId id="2147486182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dirty="0" smtClean="0"/>
              <a:t>Scampi </a:t>
            </a:r>
            <a:r>
              <a:rPr lang="en-GB" altLang="en-US" sz="3600" dirty="0"/>
              <a:t>&amp; Langoustine </a:t>
            </a:r>
            <a:r>
              <a:rPr lang="en-GB" altLang="en-US" sz="3600" dirty="0" smtClean="0"/>
              <a:t>Report</a:t>
            </a:r>
            <a:endParaRPr lang="en-US" sz="3600" dirty="0"/>
          </a:p>
        </p:txBody>
      </p:sp>
      <p:sp>
        <p:nvSpPr>
          <p:cNvPr id="3074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0" y="5911850"/>
            <a:ext cx="6400800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chemeClr val="bg1"/>
                </a:solidFill>
                <a:cs typeface="Arial" pitchFamily="34" charset="0"/>
              </a:rPr>
              <a:t>supporting a profitable, sustainable and socially responsible future for the seafood industry</a:t>
            </a:r>
            <a:endParaRPr lang="en-GB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704118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19475" y="5872413"/>
            <a:ext cx="3276600" cy="447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16638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813" y="1503363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18950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723798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</a:rPr>
              <a:t>Purchase KPI’s – Scampi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83367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22518"/>
              </p:ext>
            </p:extLst>
          </p:nvPr>
        </p:nvGraphicFramePr>
        <p:xfrm>
          <a:off x="285750" y="1784663"/>
          <a:ext cx="853122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0" name="Worksheet" r:id="rId3" imgW="7934365" imgH="4010133" progId="Excel.Sheet.8">
                  <p:embed/>
                </p:oleObj>
              </mc:Choice>
              <mc:Fallback>
                <p:oleObj name="Worksheet" r:id="rId3" imgW="7934365" imgH="401013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784663"/>
                        <a:ext cx="8531225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041085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Retailer Share of Trade £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83893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62153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 Frozen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47359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66871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33995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</a:rPr>
              <a:t>Purchase KPI’s – Scampi Frozen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83367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581732"/>
              </p:ext>
            </p:extLst>
          </p:nvPr>
        </p:nvGraphicFramePr>
        <p:xfrm>
          <a:off x="71438" y="1908175"/>
          <a:ext cx="904081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2" name="Worksheet" r:id="rId3" imgW="7324735" imgH="3210050" progId="Excel.Sheet.8">
                  <p:embed/>
                </p:oleObj>
              </mc:Choice>
              <mc:Fallback>
                <p:oleObj name="Worksheet" r:id="rId3" imgW="7324735" imgH="32100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908175"/>
                        <a:ext cx="9040812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0300868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343179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515188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97073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52563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5151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71505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5272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83367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</a:t>
            </a:r>
            <a:r>
              <a:rPr lang="en-US" altLang="en-US" sz="2800" dirty="0" smtClean="0">
                <a:latin typeface="Arial" pitchFamily="34" charset="0"/>
              </a:rPr>
              <a:t>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3771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08359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72229"/>
              </p:ext>
            </p:extLst>
          </p:nvPr>
        </p:nvGraphicFramePr>
        <p:xfrm>
          <a:off x="615950" y="1765300"/>
          <a:ext cx="7885113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0" name="Worksheet" r:id="rId3" imgW="8524816" imgH="4467131" progId="Excel.Sheet.8">
                  <p:embed/>
                </p:oleObj>
              </mc:Choice>
              <mc:Fallback>
                <p:oleObj name="Worksheet" r:id="rId3" imgW="8524816" imgH="446713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765300"/>
                        <a:ext cx="7885113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609076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50147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9580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Langoustine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6932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08107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1095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575" y="640700"/>
            <a:ext cx="5781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3200" dirty="0" smtClean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Purchase </a:t>
            </a:r>
            <a:r>
              <a:rPr lang="en-GB" altLang="en-US" sz="3200" dirty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KPI’s – Langoustine </a:t>
            </a:r>
            <a:endParaRPr lang="en-US" sz="3200" dirty="0">
              <a:solidFill>
                <a:srgbClr val="012E7F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95242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Langoustine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188235"/>
              </p:ext>
            </p:extLst>
          </p:nvPr>
        </p:nvGraphicFramePr>
        <p:xfrm>
          <a:off x="684213" y="1722438"/>
          <a:ext cx="7767637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4" name="Worksheet" r:id="rId3" imgW="6743737" imgH="3771782" progId="Excel.Sheet.8">
                  <p:embed/>
                </p:oleObj>
              </mc:Choice>
              <mc:Fallback>
                <p:oleObj name="Worksheet" r:id="rId3" imgW="6743737" imgH="377178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22438"/>
                        <a:ext cx="7767637" cy="434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732352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5302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83008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98490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90084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Market Context – Total Fish </a:t>
            </a:r>
            <a:r>
              <a:rPr lang="en-GB" altLang="en-US" sz="3200" i="1" dirty="0" smtClean="0">
                <a:latin typeface="Arial" pitchFamily="34" charset="0"/>
              </a:rPr>
              <a:t>continued</a:t>
            </a:r>
            <a:endParaRPr lang="en-GB" altLang="en-US" sz="32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20962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68074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98899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23997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99504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068372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68120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85418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99484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700650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054617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685616"/>
              </p:ext>
            </p:extLst>
          </p:nvPr>
        </p:nvGraphicFramePr>
        <p:xfrm>
          <a:off x="433388" y="1784350"/>
          <a:ext cx="812165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0" name="Worksheet" r:id="rId3" imgW="8496185" imgH="4467131" progId="Excel.Sheet.8">
                  <p:embed/>
                </p:oleObj>
              </mc:Choice>
              <mc:Fallback>
                <p:oleObj name="Worksheet" r:id="rId3" imgW="8496185" imgH="446713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784350"/>
                        <a:ext cx="8121650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027685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57896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112955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01238"/>
              </p:ext>
            </p:extLst>
          </p:nvPr>
        </p:nvGraphicFramePr>
        <p:xfrm>
          <a:off x="377825" y="1528763"/>
          <a:ext cx="8543925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6" name="Worksheet" r:id="rId3" imgW="8220137" imgH="4105150" progId="Excel.Sheet.8">
                  <p:embed/>
                </p:oleObj>
              </mc:Choice>
              <mc:Fallback>
                <p:oleObj name="Worksheet" r:id="rId3" imgW="8220137" imgH="410515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528763"/>
                        <a:ext cx="8543925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81754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1604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09 - September 2019</TermName>
          <TermId xmlns="http://schemas.microsoft.com/office/infopath/2007/PartnerControls">239aa04d-97f4-414c-806e-a0f0dde0e266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98E8A79-1A19-4F9A-B74F-E184451B79B9}"/>
</file>

<file path=customXml/itemProps2.xml><?xml version="1.0" encoding="utf-8"?>
<ds:datastoreItem xmlns:ds="http://schemas.openxmlformats.org/officeDocument/2006/customXml" ds:itemID="{E1352637-2A83-4C59-B744-219BAA7C06C0}"/>
</file>

<file path=customXml/itemProps3.xml><?xml version="1.0" encoding="utf-8"?>
<ds:datastoreItem xmlns:ds="http://schemas.openxmlformats.org/officeDocument/2006/customXml" ds:itemID="{7E309FFF-39DE-49B2-8EB5-93A91216927E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9485</TotalTime>
  <Words>658</Words>
  <Application>Microsoft Office PowerPoint</Application>
  <PresentationFormat>On-screen Show (4:3)</PresentationFormat>
  <Paragraphs>85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Seafish-PowerPoint-template</vt:lpstr>
      <vt:lpstr>Microsoft Excel 97-2003 Worksheet</vt:lpstr>
      <vt:lpstr>Scampi &amp; Langoustine Report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September Nielsen Scampi and Langoustine Report.pptx</dc:title>
  <dc:creator>anderi01</dc:creator>
  <cp:lastModifiedBy>Puri, Sandeep Rakeshpal</cp:lastModifiedBy>
  <cp:revision>1125</cp:revision>
  <dcterms:created xsi:type="dcterms:W3CDTF">2009-04-16T08:15:59Z</dcterms:created>
  <dcterms:modified xsi:type="dcterms:W3CDTF">2019-09-25T08:45:18Z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1604;#09 - September 2019|239aa04d-97f4-414c-806e-a0f0dde0e266</vt:lpwstr>
  </property>
</Properties>
</file>