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1"/>
  </p:notesMasterIdLst>
  <p:handoutMasterIdLst>
    <p:handoutMasterId r:id="rId22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52" r:id="rId9"/>
    <p:sldId id="353" r:id="rId10"/>
    <p:sldId id="313" r:id="rId11"/>
    <p:sldId id="319" r:id="rId12"/>
    <p:sldId id="320" r:id="rId13"/>
    <p:sldId id="302" r:id="rId14"/>
    <p:sldId id="322" r:id="rId15"/>
    <p:sldId id="321" r:id="rId16"/>
    <p:sldId id="338" r:id="rId17"/>
    <p:sldId id="337" r:id="rId18"/>
    <p:sldId id="355" r:id="rId19"/>
    <p:sldId id="358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7548" autoAdjust="0"/>
  </p:normalViewPr>
  <p:slideViewPr>
    <p:cSldViewPr>
      <p:cViewPr>
        <p:scale>
          <a:sx n="70" d="100"/>
          <a:sy n="70" d="100"/>
        </p:scale>
        <p:origin x="154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20/01/2022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Report </a:t>
            </a:r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Data to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01.01.22</a:t>
            </a:r>
            <a:endParaRPr lang="en-GB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smtClean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135866"/>
              </p:ext>
            </p:extLst>
          </p:nvPr>
        </p:nvGraphicFramePr>
        <p:xfrm>
          <a:off x="687388" y="1282700"/>
          <a:ext cx="7694612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" name="Worksheet" r:id="rId4" imgW="8753501" imgH="5286375" progId="Excel.Sheet.8">
                  <p:embed/>
                </p:oleObj>
              </mc:Choice>
              <mc:Fallback>
                <p:oleObj name="Worksheet" r:id="rId4" imgW="8753501" imgH="528637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282700"/>
                        <a:ext cx="7694612" cy="46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154905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06128"/>
              </p:ext>
            </p:extLst>
          </p:nvPr>
        </p:nvGraphicFramePr>
        <p:xfrm>
          <a:off x="396875" y="1298575"/>
          <a:ext cx="8345488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7" name="Worksheet" r:id="rId3" imgW="8505861" imgH="4857750" progId="Excel.Sheet.8">
                  <p:embed/>
                </p:oleObj>
              </mc:Choice>
              <mc:Fallback>
                <p:oleObj name="Worksheet" r:id="rId3" imgW="8505861" imgH="48577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298575"/>
                        <a:ext cx="8345488" cy="476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4672479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112929"/>
              </p:ext>
            </p:extLst>
          </p:nvPr>
        </p:nvGraphicFramePr>
        <p:xfrm>
          <a:off x="592138" y="1344613"/>
          <a:ext cx="7956550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1" name="Worksheet" r:id="rId3" imgW="7257934" imgH="4276820" progId="Excel.Sheet.8">
                  <p:embed/>
                </p:oleObj>
              </mc:Choice>
              <mc:Fallback>
                <p:oleObj name="Worksheet" r:id="rId3" imgW="7257934" imgH="427682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44613"/>
                        <a:ext cx="7956550" cy="468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890012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11294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84007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Retailer Share of Trade £ -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244184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66635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08497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5618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4848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064022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172066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89948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 smtClean="0">
                <a:solidFill>
                  <a:srgbClr val="0062AE"/>
                </a:solidFill>
              </a:rPr>
              <a:t>Scantrack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 </a:t>
            </a:r>
            <a:r>
              <a:rPr lang="en-GB" altLang="en-US" sz="1000" b="0" dirty="0">
                <a:solidFill>
                  <a:srgbClr val="0062AE"/>
                </a:solidFill>
              </a:rPr>
              <a:t>– EPOS from key retailers and some sample EPOS.</a:t>
            </a:r>
            <a:endParaRPr lang="en-GB" altLang="en-US" sz="1000" b="0" dirty="0" smtClean="0">
              <a:solidFill>
                <a:srgbClr val="0062AE"/>
              </a:solidFill>
            </a:endParaRP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smtClean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 smtClean="0">
                <a:solidFill>
                  <a:srgbClr val="0070C0"/>
                </a:solidFill>
              </a:rPr>
              <a:t>MAT </a:t>
            </a:r>
            <a:r>
              <a:rPr lang="en-GB" altLang="en-US" sz="1050" b="0" dirty="0">
                <a:solidFill>
                  <a:srgbClr val="0070C0"/>
                </a:solidFill>
              </a:rPr>
              <a:t>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-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68277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90159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– Haddock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843020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347289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861807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406644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36732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19907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85409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180306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3340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438355-5058-4739-B186-B03735714C7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08"/>
            <a:ext cx="9144000" cy="53405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97863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8B8AB7-BEC5-441A-A378-3499A197017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17"/>
            <a:ext cx="9144000" cy="53405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52905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1604FD-B443-49E0-8F2E-C19E9946C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259"/>
            <a:ext cx="9144000" cy="53405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2022-01-01T00:00:00+00:00</PublicationDate>
    <DocumentAdded xmlns="cebd32e3-9ab6-41ee-b1af-b8405a8d4e68" xsi:nil="true"/>
    <TaxCatchAll xmlns="cebd32e3-9ab6-41ee-b1af-b8405a8d4e68">
      <Value>1625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13 - December 2021 Year End</TermName>
          <TermId xmlns="http://schemas.microsoft.com/office/infopath/2007/PartnerControls">463667eb-2aaf-43af-89e5-aaf62c463b96</TermId>
        </TermInfo>
      </Terms>
    </j7c1b49d505545c2a69692ae734740bd>
    <DocumentSummary xmlns="cebd32e3-9ab6-41ee-b1af-b8405a8d4e68">Nielsen Monthly reports - December 2021 Year End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FE58773-C50E-46BC-A2AC-2B4CAEC86C18}"/>
</file>

<file path=customXml/itemProps2.xml><?xml version="1.0" encoding="utf-8"?>
<ds:datastoreItem xmlns:ds="http://schemas.openxmlformats.org/officeDocument/2006/customXml" ds:itemID="{3131EA43-97AF-4137-BE3B-D42C7C5717D4}"/>
</file>

<file path=customXml/itemProps3.xml><?xml version="1.0" encoding="utf-8"?>
<ds:datastoreItem xmlns:ds="http://schemas.openxmlformats.org/officeDocument/2006/customXml" ds:itemID="{696FFAEF-10C0-4C05-B1C0-1F170D8083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Geneva</vt:lpstr>
      <vt:lpstr>Lucida Grande</vt:lpstr>
      <vt:lpstr>Mangal</vt:lpstr>
      <vt:lpstr>Seafish - Light</vt:lpstr>
      <vt:lpstr>Microsoft Excel 97-2003 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 December Year End NielsenIQ Haddock Report</dc:title>
  <dc:creator/>
  <cp:lastModifiedBy/>
  <cp:revision>18</cp:revision>
  <dcterms:created xsi:type="dcterms:W3CDTF">2012-10-25T12:49:19Z</dcterms:created>
  <dcterms:modified xsi:type="dcterms:W3CDTF">2022-01-20T11:25:36Z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1625;#13 - December 2021 Year End|463667eb-2aaf-43af-89e5-aaf62c463b96</vt:lpwstr>
  </property>
</Properties>
</file>