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0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emf"/><Relationship Id="rId4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31.10.20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45819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642625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925842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8"/>
          <a:stretch/>
        </p:blipFill>
        <p:spPr>
          <a:xfrm>
            <a:off x="95581" y="863170"/>
            <a:ext cx="8820727" cy="5309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877695"/>
              </p:ext>
            </p:extLst>
          </p:nvPr>
        </p:nvGraphicFramePr>
        <p:xfrm>
          <a:off x="285750" y="1359178"/>
          <a:ext cx="8531225" cy="483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Worksheet" r:id="rId3" imgW="7934275" imgH="4009829" progId="Excel.Sheet.8">
                  <p:embed/>
                </p:oleObj>
              </mc:Choice>
              <mc:Fallback>
                <p:oleObj name="Worksheet" r:id="rId3" imgW="7934275" imgH="400982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59178"/>
                        <a:ext cx="8531225" cy="483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4048599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04389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45434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14630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6780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69510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0"/>
          <a:stretch/>
        </p:blipFill>
        <p:spPr>
          <a:xfrm>
            <a:off x="74971" y="989428"/>
            <a:ext cx="8820727" cy="52094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31567"/>
              </p:ext>
            </p:extLst>
          </p:nvPr>
        </p:nvGraphicFramePr>
        <p:xfrm>
          <a:off x="130175" y="1409700"/>
          <a:ext cx="8861425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Worksheet" r:id="rId3" imgW="7324562" imgH="3209808" progId="Excel.Sheet.8">
                  <p:embed/>
                </p:oleObj>
              </mc:Choice>
              <mc:Fallback>
                <p:oleObj name="Worksheet" r:id="rId3" imgW="7324562" imgH="320980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409700"/>
                        <a:ext cx="8861425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389683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843592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0873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409811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018150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78962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5272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2"/>
          <a:stretch/>
        </p:blipFill>
        <p:spPr>
          <a:xfrm>
            <a:off x="146734" y="950024"/>
            <a:ext cx="8820727" cy="5263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922880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87230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423579"/>
              </p:ext>
            </p:extLst>
          </p:nvPr>
        </p:nvGraphicFramePr>
        <p:xfrm>
          <a:off x="203200" y="1592263"/>
          <a:ext cx="8672513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Worksheet" r:id="rId3" imgW="8525040" imgH="4476649" progId="Excel.Sheet.8">
                  <p:embed/>
                </p:oleObj>
              </mc:Choice>
              <mc:Fallback>
                <p:oleObj name="Worksheet" r:id="rId3" imgW="8525040" imgH="447664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2263"/>
                        <a:ext cx="8672513" cy="455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690049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23207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47880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26642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39046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60480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640700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/>
        </p:blipFill>
        <p:spPr>
          <a:xfrm>
            <a:off x="143699" y="1116419"/>
            <a:ext cx="8820727" cy="5038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791573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Worksheet" r:id="rId3" imgW="6743902" imgH="3771768" progId="Excel.Sheet.8">
                  <p:embed/>
                </p:oleObj>
              </mc:Choice>
              <mc:Fallback>
                <p:oleObj name="Worksheet" r:id="rId3" imgW="6743902" imgH="377176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625658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29538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7611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88088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34579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92236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53926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0748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95590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82137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60026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11036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85906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795069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4"/>
          <a:stretch/>
        </p:blipFill>
        <p:spPr>
          <a:xfrm>
            <a:off x="95000" y="730814"/>
            <a:ext cx="8820727" cy="5415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444422"/>
              </p:ext>
            </p:extLst>
          </p:nvPr>
        </p:nvGraphicFramePr>
        <p:xfrm>
          <a:off x="55050" y="1437474"/>
          <a:ext cx="8935476" cy="479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Worksheet" r:id="rId3" imgW="8496407" imgH="4467346" progId="Excel.Sheet.8">
                  <p:embed/>
                </p:oleObj>
              </mc:Choice>
              <mc:Fallback>
                <p:oleObj name="Worksheet" r:id="rId3" imgW="8496407" imgH="44673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" y="1437474"/>
                        <a:ext cx="8935476" cy="4792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63454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6131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788104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24184"/>
              </p:ext>
            </p:extLst>
          </p:nvPr>
        </p:nvGraphicFramePr>
        <p:xfrm>
          <a:off x="168275" y="1347788"/>
          <a:ext cx="874236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Worksheet" r:id="rId3" imgW="8410508" imgH="4105392" progId="Excel.Sheet.8">
                  <p:embed/>
                </p:oleObj>
              </mc:Choice>
              <mc:Fallback>
                <p:oleObj name="Worksheet" r:id="rId3" imgW="8410508" imgH="4105392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347788"/>
                        <a:ext cx="874236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957991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1615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2020</TermName>
          <TermId xmlns="http://schemas.microsoft.com/office/infopath/2007/PartnerControls">c4abf988-cb5a-41d6-a524-e97f985bd1e4</TermId>
        </TermInfo>
      </Terms>
    </j7c1b49d505545c2a69692ae734740bd>
    <DocumentSummary xmlns="cebd32e3-9ab6-41ee-b1af-b8405a8d4e68">2020 November Nielsen Scampi and Langoustine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B613EA6E-0E16-4029-B807-D32378F38085}"/>
</file>

<file path=customXml/itemProps2.xml><?xml version="1.0" encoding="utf-8"?>
<ds:datastoreItem xmlns:ds="http://schemas.openxmlformats.org/officeDocument/2006/customXml" ds:itemID="{E5B5E619-4BB4-41F1-A76C-BF6BD0A25038}"/>
</file>

<file path=customXml/itemProps3.xml><?xml version="1.0" encoding="utf-8"?>
<ds:datastoreItem xmlns:ds="http://schemas.openxmlformats.org/officeDocument/2006/customXml" ds:itemID="{D82F72EE-49C7-4021-9058-2F97EB9FAB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9899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 - Light</vt:lpstr>
      <vt:lpstr>Microsoft Excel 97-2003 Worksheet</vt:lpstr>
      <vt:lpstr>UK Scampi and Langoustine Report Data to 31.10.20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November Nielsen Scampi and Langoustine Report</dc:title>
  <dc:creator>anderi01</dc:creator>
  <cp:lastModifiedBy>Puri, Sandeep Rakeshpal</cp:lastModifiedBy>
  <cp:revision>1186</cp:revision>
  <dcterms:created xsi:type="dcterms:W3CDTF">2009-04-16T08:15:59Z</dcterms:created>
  <dcterms:modified xsi:type="dcterms:W3CDTF">2020-11-27T16:53:22Z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1615;#10 - October 2020|c4abf988-cb5a-41d6-a524-e97f985bd1e4</vt:lpwstr>
  </property>
</Properties>
</file>