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>
        <p:scale>
          <a:sx n="80" d="100"/>
          <a:sy n="80" d="100"/>
        </p:scale>
        <p:origin x="-122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/>
              <a:t>to </a:t>
            </a:r>
            <a:r>
              <a:rPr lang="en-GB" sz="2500" smtClean="0"/>
              <a:t>26.12.20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21818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43724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292685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0"/>
          <a:stretch/>
        </p:blipFill>
        <p:spPr>
          <a:xfrm>
            <a:off x="12700" y="941902"/>
            <a:ext cx="8820727" cy="538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041625"/>
              </p:ext>
            </p:extLst>
          </p:nvPr>
        </p:nvGraphicFramePr>
        <p:xfrm>
          <a:off x="285750" y="1359178"/>
          <a:ext cx="8531225" cy="483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2" name="Worksheet" r:id="rId3" imgW="7934275" imgH="4009829" progId="Excel.Sheet.8">
                  <p:embed/>
                </p:oleObj>
              </mc:Choice>
              <mc:Fallback>
                <p:oleObj name="Worksheet" r:id="rId3" imgW="7934275" imgH="400982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59178"/>
                        <a:ext cx="8531225" cy="4838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876357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48777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43033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22404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55236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7172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8"/>
          <a:stretch/>
        </p:blipFill>
        <p:spPr>
          <a:xfrm>
            <a:off x="94387" y="985625"/>
            <a:ext cx="8820727" cy="5343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828374"/>
              </p:ext>
            </p:extLst>
          </p:nvPr>
        </p:nvGraphicFramePr>
        <p:xfrm>
          <a:off x="130175" y="1409700"/>
          <a:ext cx="8861425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Worksheet" r:id="rId3" imgW="7324562" imgH="3209808" progId="Excel.Sheet.8">
                  <p:embed/>
                </p:oleObj>
              </mc:Choice>
              <mc:Fallback>
                <p:oleObj name="Worksheet" r:id="rId3" imgW="7324562" imgH="320980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409700"/>
                        <a:ext cx="8861425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6499894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11878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49797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31527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51737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3418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3"/>
          <a:stretch/>
        </p:blipFill>
        <p:spPr>
          <a:xfrm>
            <a:off x="119578" y="910188"/>
            <a:ext cx="8820727" cy="5438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18280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4713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15732"/>
              </p:ext>
            </p:extLst>
          </p:nvPr>
        </p:nvGraphicFramePr>
        <p:xfrm>
          <a:off x="203200" y="1597025"/>
          <a:ext cx="8672513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4" name="Worksheet" r:id="rId3" imgW="8525040" imgH="4467346" progId="Excel.Sheet.8">
                  <p:embed/>
                </p:oleObj>
              </mc:Choice>
              <mc:Fallback>
                <p:oleObj name="Worksheet" r:id="rId3" imgW="8525040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7025"/>
                        <a:ext cx="8672513" cy="454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5219280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94117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446456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87350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90547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23577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8" b="20347"/>
          <a:stretch/>
        </p:blipFill>
        <p:spPr>
          <a:xfrm>
            <a:off x="106878" y="807670"/>
            <a:ext cx="8820727" cy="5640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226798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6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195995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89738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38713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089592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4593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68655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12531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92332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36126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81713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55709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38573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76124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39710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8"/>
          <a:stretch/>
        </p:blipFill>
        <p:spPr>
          <a:xfrm>
            <a:off x="155286" y="795245"/>
            <a:ext cx="8820727" cy="5343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82134"/>
              </p:ext>
            </p:extLst>
          </p:nvPr>
        </p:nvGraphicFramePr>
        <p:xfrm>
          <a:off x="55050" y="1437474"/>
          <a:ext cx="8935476" cy="479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4" name="Worksheet" r:id="rId3" imgW="8496407" imgH="4467346" progId="Excel.Sheet.8">
                  <p:embed/>
                </p:oleObj>
              </mc:Choice>
              <mc:Fallback>
                <p:oleObj name="Worksheet" r:id="rId3" imgW="8496407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0" y="1437474"/>
                        <a:ext cx="8935476" cy="4792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5581656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1213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4700528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49024"/>
              </p:ext>
            </p:extLst>
          </p:nvPr>
        </p:nvGraphicFramePr>
        <p:xfrm>
          <a:off x="97025" y="1347788"/>
          <a:ext cx="8948738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" name="Worksheet" r:id="rId3" imgW="8610518" imgH="4105392" progId="Excel.Sheet.8">
                  <p:embed/>
                </p:oleObj>
              </mc:Choice>
              <mc:Fallback>
                <p:oleObj name="Worksheet" r:id="rId3" imgW="8610518" imgH="4105392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25" y="1347788"/>
                        <a:ext cx="8948738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298438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January 2021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D12B7A4-C1A6-4E3E-8EFB-171013B970CE}"/>
</file>

<file path=customXml/itemProps2.xml><?xml version="1.0" encoding="utf-8"?>
<ds:datastoreItem xmlns:ds="http://schemas.openxmlformats.org/officeDocument/2006/customXml" ds:itemID="{0D522BE1-B210-4541-BB34-C079A4D91010}"/>
</file>

<file path=customXml/itemProps3.xml><?xml version="1.0" encoding="utf-8"?>
<ds:datastoreItem xmlns:ds="http://schemas.openxmlformats.org/officeDocument/2006/customXml" ds:itemID="{D34F904C-0D67-4E58-89E7-5C54E689F5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9943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 - Light</vt:lpstr>
      <vt:lpstr>Microsoft Excel 97-2003 Worksheet</vt:lpstr>
      <vt:lpstr>UK Scampi and Langoustine Report Data to 26.12.20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January NielsenIQ Scampi and Langoustine Report</dc:title>
  <dc:creator>anderi01</dc:creator>
  <cp:lastModifiedBy>Puri, Sandeep Rakeshpal</cp:lastModifiedBy>
  <cp:revision>1201</cp:revision>
  <dcterms:created xsi:type="dcterms:W3CDTF">2009-04-16T08:15:59Z</dcterms:created>
  <dcterms:modified xsi:type="dcterms:W3CDTF">2021-02-17T19:16:51Z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