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7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4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26.02.22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61868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6210392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894192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02" y="904479"/>
            <a:ext cx="97028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49323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3" y="1221438"/>
            <a:ext cx="9702800" cy="46061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48205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24" y="1130607"/>
            <a:ext cx="9702800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420905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56" y="1175009"/>
            <a:ext cx="9702800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3866"/>
              </p:ext>
            </p:extLst>
          </p:nvPr>
        </p:nvGraphicFramePr>
        <p:xfrm>
          <a:off x="371475" y="1735931"/>
          <a:ext cx="83788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5" name="Worksheet" r:id="rId3" imgW="8743998" imgH="4171778" progId="Excel.Sheet.8">
                  <p:embed/>
                </p:oleObj>
              </mc:Choice>
              <mc:Fallback>
                <p:oleObj name="Worksheet" r:id="rId3" imgW="8743998" imgH="417177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735931"/>
                        <a:ext cx="83788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3826475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396"/>
              </p:ext>
            </p:extLst>
          </p:nvPr>
        </p:nvGraphicFramePr>
        <p:xfrm>
          <a:off x="187325" y="1489075"/>
          <a:ext cx="8777288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9" name="Worksheet" r:id="rId3" imgW="8534304" imgH="4190806" progId="Excel.Sheet.8">
                  <p:embed/>
                </p:oleObj>
              </mc:Choice>
              <mc:Fallback>
                <p:oleObj name="Worksheet" r:id="rId3" imgW="8534304" imgH="4190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77288" cy="456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4696070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7179"/>
              </p:ext>
            </p:extLst>
          </p:nvPr>
        </p:nvGraphicFramePr>
        <p:xfrm>
          <a:off x="107950" y="1438275"/>
          <a:ext cx="886618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1" name="Worksheet" r:id="rId3" imgW="8534304" imgH="3914689" progId="Excel.Sheet.8">
                  <p:embed/>
                </p:oleObj>
              </mc:Choice>
              <mc:Fallback>
                <p:oleObj name="Worksheet" r:id="rId3" imgW="8534304" imgH="391468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38275"/>
                        <a:ext cx="886618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8158222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17030"/>
              </p:ext>
            </p:extLst>
          </p:nvPr>
        </p:nvGraphicFramePr>
        <p:xfrm>
          <a:off x="33338" y="1844675"/>
          <a:ext cx="8869362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7" name="Worksheet" r:id="rId3" imgW="8534304" imgH="3914689" progId="Excel.Sheet.8">
                  <p:embed/>
                </p:oleObj>
              </mc:Choice>
              <mc:Fallback>
                <p:oleObj name="Worksheet" r:id="rId3" imgW="8534304" imgH="391468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69362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9687371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73960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0313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062660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94602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66079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22381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825"/>
            <a:ext cx="8201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1581383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28214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7338"/>
            <a:ext cx="81819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90734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63245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213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7244407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129220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8" y="809765"/>
            <a:ext cx="97028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421264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59" y="603240"/>
            <a:ext cx="9702800" cy="5733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837790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6" y="533629"/>
            <a:ext cx="9702800" cy="57907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421991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9" y="701429"/>
            <a:ext cx="9702800" cy="54551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940607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7" y="701429"/>
            <a:ext cx="9702800" cy="54551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635747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2" y="769379"/>
            <a:ext cx="9702800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791749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9" y="936850"/>
            <a:ext cx="9702800" cy="47932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04461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12" y="836239"/>
            <a:ext cx="97028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489831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" y="808943"/>
            <a:ext cx="97028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90936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830085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38016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363534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61912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888045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73552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425563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9914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727006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90787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753823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7968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383147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97180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8758128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2022-02-26T00:00:00+00:00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2022 February NielsenIQ Monthly Species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E25F8F2-6C40-4EE3-A3B6-4BB2108F330A}"/>
</file>

<file path=customXml/itemProps2.xml><?xml version="1.0" encoding="utf-8"?>
<ds:datastoreItem xmlns:ds="http://schemas.openxmlformats.org/officeDocument/2006/customXml" ds:itemID="{57A26998-4057-4288-89A8-29DDF350FE63}"/>
</file>

<file path=customXml/itemProps3.xml><?xml version="1.0" encoding="utf-8"?>
<ds:datastoreItem xmlns:ds="http://schemas.openxmlformats.org/officeDocument/2006/customXml" ds:itemID="{F68F5325-4F2E-449F-8727-FEF9EC71A8F2}"/>
</file>

<file path=docProps/app.xml><?xml version="1.0" encoding="utf-8"?>
<Properties xmlns="http://schemas.openxmlformats.org/officeDocument/2006/extended-properties" xmlns:vt="http://schemas.openxmlformats.org/officeDocument/2006/docPropsVTypes">
  <TotalTime>12383</TotalTime>
  <Words>814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Geneva</vt:lpstr>
      <vt:lpstr>Lucida Grande</vt:lpstr>
      <vt:lpstr>Mangal</vt:lpstr>
      <vt:lpstr>Seafish - Light</vt:lpstr>
      <vt:lpstr>Microsoft Excel 97-2003 Worksheet</vt:lpstr>
      <vt:lpstr>UK Shellfish Report Data to 26.02.22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February NielsenIQ Shellfish Report</dc:title>
  <dc:creator>Shrimali, Ruchita Jayanti</dc:creator>
  <cp:lastModifiedBy>Bhatt, Ashutosh Rashmikant</cp:lastModifiedBy>
  <cp:revision>637</cp:revision>
  <dcterms:created xsi:type="dcterms:W3CDTF">2014-08-19T10:17:11Z</dcterms:created>
  <dcterms:modified xsi:type="dcterms:W3CDTF">2022-03-16T11:49:48Z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1499;#2022|61a02389-8c0e-4b26-ab76-c23088ff913d</vt:lpwstr>
  </property>
</Properties>
</file>