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s/slide20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41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40.xml" ContentType="application/vnd.openxmlformats-officedocument.presentationml.slide+xml"/>
  <Override PartName="/ppt/slides/slide19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39.xml" ContentType="application/vnd.openxmlformats-officedocument.presentationml.slide+xml"/>
  <Override PartName="/ppt/slides/slide38.xml" ContentType="application/vnd.openxmlformats-officedocument.presentationml.slide+xml"/>
  <Override PartName="/ppt/slides/slide32.xml" ContentType="application/vnd.openxmlformats-officedocument.presentationml.slide+xml"/>
  <Override PartName="/ppt/slides/slide36.xml" ContentType="application/vnd.openxmlformats-officedocument.presentationml.slide+xml"/>
  <Override PartName="/ppt/slides/slide35.xml" ContentType="application/vnd.openxmlformats-officedocument.presentationml.slide+xml"/>
  <Override PartName="/ppt/slides/slide37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Masters/slideMaster3.xml" ContentType="application/vnd.openxmlformats-officedocument.presentationml.slideMaster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2.xml" ContentType="application/vnd.openxmlformats-officedocument.presentationml.slideMaster+xml"/>
  <Override PartName="/ppt/notesSlides/notesSlide2.xml" ContentType="application/vnd.openxmlformats-officedocument.presentationml.notesSlide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3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32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3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5.xml" ContentType="application/vnd.openxmlformats-officedocument.theme+xml"/>
  <Override PartName="/ppt/theme/theme4.xml" ContentType="application/vnd.openxmlformats-officedocument.theme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6273" r:id="rId1"/>
    <p:sldMasterId id="2147486339" r:id="rId2"/>
    <p:sldMasterId id="2147486357" r:id="rId3"/>
  </p:sldMasterIdLst>
  <p:notesMasterIdLst>
    <p:notesMasterId r:id="rId45"/>
  </p:notesMasterIdLst>
  <p:handoutMasterIdLst>
    <p:handoutMasterId r:id="rId46"/>
  </p:handoutMasterIdLst>
  <p:sldIdLst>
    <p:sldId id="528" r:id="rId4"/>
    <p:sldId id="448" r:id="rId5"/>
    <p:sldId id="470" r:id="rId6"/>
    <p:sldId id="458" r:id="rId7"/>
    <p:sldId id="459" r:id="rId8"/>
    <p:sldId id="471" r:id="rId9"/>
    <p:sldId id="472" r:id="rId10"/>
    <p:sldId id="505" r:id="rId11"/>
    <p:sldId id="473" r:id="rId12"/>
    <p:sldId id="460" r:id="rId13"/>
    <p:sldId id="474" r:id="rId14"/>
    <p:sldId id="483" r:id="rId15"/>
    <p:sldId id="506" r:id="rId16"/>
    <p:sldId id="482" r:id="rId17"/>
    <p:sldId id="461" r:id="rId18"/>
    <p:sldId id="518" r:id="rId19"/>
    <p:sldId id="464" r:id="rId20"/>
    <p:sldId id="519" r:id="rId21"/>
    <p:sldId id="465" r:id="rId22"/>
    <p:sldId id="521" r:id="rId23"/>
    <p:sldId id="467" r:id="rId24"/>
    <p:sldId id="520" r:id="rId25"/>
    <p:sldId id="466" r:id="rId26"/>
    <p:sldId id="449" r:id="rId27"/>
    <p:sldId id="496" r:id="rId28"/>
    <p:sldId id="450" r:id="rId29"/>
    <p:sldId id="451" r:id="rId30"/>
    <p:sldId id="452" r:id="rId31"/>
    <p:sldId id="453" r:id="rId32"/>
    <p:sldId id="477" r:id="rId33"/>
    <p:sldId id="478" r:id="rId34"/>
    <p:sldId id="479" r:id="rId35"/>
    <p:sldId id="517" r:id="rId36"/>
    <p:sldId id="480" r:id="rId37"/>
    <p:sldId id="481" r:id="rId38"/>
    <p:sldId id="454" r:id="rId39"/>
    <p:sldId id="455" r:id="rId40"/>
    <p:sldId id="456" r:id="rId41"/>
    <p:sldId id="457" r:id="rId42"/>
    <p:sldId id="524" r:id="rId43"/>
    <p:sldId id="527" r:id="rId44"/>
  </p:sldIdLst>
  <p:sldSz cx="9144000" cy="6858000" type="screen4x3"/>
  <p:notesSz cx="7035800" cy="93345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40">
          <p15:clr>
            <a:srgbClr val="A4A3A4"/>
          </p15:clr>
        </p15:guide>
        <p15:guide id="2" pos="221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BC38"/>
    <a:srgbClr val="ED8000"/>
    <a:srgbClr val="63B1E5"/>
    <a:srgbClr val="477F80"/>
    <a:srgbClr val="A8B400"/>
    <a:srgbClr val="007C92"/>
    <a:srgbClr val="0082D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83" autoAdjust="0"/>
    <p:restoredTop sz="88480" autoAdjust="0"/>
  </p:normalViewPr>
  <p:slideViewPr>
    <p:cSldViewPr snapToGrid="0">
      <p:cViewPr varScale="1">
        <p:scale>
          <a:sx n="74" d="100"/>
          <a:sy n="74" d="100"/>
        </p:scale>
        <p:origin x="126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-1944" y="-84"/>
      </p:cViewPr>
      <p:guideLst>
        <p:guide orient="horz" pos="2940"/>
        <p:guide pos="221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notesMaster" Target="notesMasters/notesMaster1.xml"/><Relationship Id="rId53" Type="http://schemas.openxmlformats.org/officeDocument/2006/relationships/customXml" Target="../customXml/item3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customXml" Target="../customXml/item2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viewProps" Target="viewProps.xml"/><Relationship Id="rId8" Type="http://schemas.openxmlformats.org/officeDocument/2006/relationships/slide" Target="slides/slide5.xml"/><Relationship Id="rId51" Type="http://schemas.openxmlformats.org/officeDocument/2006/relationships/customXml" Target="../customXml/item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28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84625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28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28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84625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6B20A192-BC7F-4F69-AC27-F0AE8D43DCD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01159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t" anchorCtr="0" compatLnSpc="1">
            <a:prstTxWarp prst="textNoShape">
              <a:avLst/>
            </a:prstTxWarp>
          </a:bodyPr>
          <a:lstStyle>
            <a:lvl1pPr defTabSz="935038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84625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t" anchorCtr="0" compatLnSpc="1">
            <a:prstTxWarp prst="textNoShape">
              <a:avLst/>
            </a:prstTxWarp>
          </a:bodyPr>
          <a:lstStyle>
            <a:lvl1pPr algn="r" defTabSz="935038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5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700088"/>
            <a:ext cx="4667250" cy="35004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3263" y="4433888"/>
            <a:ext cx="5629275" cy="420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b" anchorCtr="0" compatLnSpc="1">
            <a:prstTxWarp prst="textNoShape">
              <a:avLst/>
            </a:prstTxWarp>
          </a:bodyPr>
          <a:lstStyle>
            <a:lvl1pPr defTabSz="935038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84625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b" anchorCtr="0" compatLnSpc="1">
            <a:prstTxWarp prst="textNoShape">
              <a:avLst/>
            </a:prstTxWarp>
          </a:bodyPr>
          <a:lstStyle>
            <a:lvl1pPr algn="r" defTabSz="935038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7CC46D75-3D9F-43B9-BCAD-80D6E1DB1DD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90597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8E9B555-1F41-47DC-BC3F-72A53C60E06C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2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0088"/>
            <a:ext cx="4667250" cy="3500437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29477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64A869A-ABC7-4604-8B9B-30AA4F9E976E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24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0088"/>
            <a:ext cx="4667250" cy="3500437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84574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0AD3ACD-800B-4688-BE55-09DE28BC39FE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26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0088"/>
            <a:ext cx="4667250" cy="3500437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20285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15A4422-C75A-41F6-8664-7C987754BF94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27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0088"/>
            <a:ext cx="4667250" cy="3500437"/>
          </a:xfrm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29421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A53333A-011B-4305-A813-8362F48193FB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28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0088"/>
            <a:ext cx="4667250" cy="3500437"/>
          </a:xfrm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16135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DCD17CF-59C6-4EB8-9BAB-9A9EAEB28F43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29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0088"/>
            <a:ext cx="4667250" cy="3500437"/>
          </a:xfrm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51195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7CDF6CD-CEDD-4EC5-BFF4-E29636885526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36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0088"/>
            <a:ext cx="4667250" cy="3500437"/>
          </a:xfrm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2344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0C55E9F-70A0-496C-A919-DA3A2E08C46D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37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0088"/>
            <a:ext cx="4667250" cy="3500437"/>
          </a:xfrm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99612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65243E1-45BC-494A-A050-7DD4D161B2D3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38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0088"/>
            <a:ext cx="4667250" cy="3500437"/>
          </a:xfrm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1130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8000" y="2905200"/>
            <a:ext cx="4996800" cy="363600"/>
          </a:xfrm>
        </p:spPr>
        <p:txBody>
          <a:bodyPr anchor="t"/>
          <a:lstStyle>
            <a:lvl1pPr algn="r">
              <a:defRPr sz="27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3" y="3247200"/>
            <a:ext cx="1522799" cy="145800"/>
          </a:xfrm>
        </p:spPr>
        <p:txBody>
          <a:bodyPr anchor="t"/>
          <a:lstStyle>
            <a:lvl1pPr algn="r">
              <a:defRPr b="1" cap="all" baseline="0"/>
            </a:lvl1pPr>
          </a:lstStyle>
          <a:p>
            <a:fld id="{ADDB6B5F-43D6-41FE-AC16-7E33290B0982}" type="datetime3">
              <a:rPr lang="en-US" smtClean="0"/>
              <a:pPr/>
              <a:t>7 July 2021</a:t>
            </a:fld>
            <a:endParaRPr lang="en-GB" dirty="0"/>
          </a:p>
        </p:txBody>
      </p:sp>
      <p:grpSp>
        <p:nvGrpSpPr>
          <p:cNvPr id="7" name="Group 4">
            <a:extLst>
              <a:ext uri="{FF2B5EF4-FFF2-40B4-BE49-F238E27FC236}">
                <a16:creationId xmlns="" xmlns:a16="http://schemas.microsoft.com/office/drawing/2014/main" id="{256774C6-BF72-4D8A-AD80-5F476EE27ACF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6243100" y="2620800"/>
            <a:ext cx="2304000" cy="784800"/>
            <a:chOff x="134" y="-75"/>
            <a:chExt cx="5760" cy="1962"/>
          </a:xfrm>
        </p:grpSpPr>
        <p:sp>
          <p:nvSpPr>
            <p:cNvPr id="8" name="Freeform 5">
              <a:extLst>
                <a:ext uri="{FF2B5EF4-FFF2-40B4-BE49-F238E27FC236}">
                  <a16:creationId xmlns="" xmlns:a16="http://schemas.microsoft.com/office/drawing/2014/main" id="{45A97F7C-B6FA-45AE-BE1C-F429AE5BF2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6">
              <a:extLst>
                <a:ext uri="{FF2B5EF4-FFF2-40B4-BE49-F238E27FC236}">
                  <a16:creationId xmlns="" xmlns:a16="http://schemas.microsoft.com/office/drawing/2014/main" id="{886E342E-E45A-43B3-B9E1-73225C5BF9E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7">
              <a:extLst>
                <a:ext uri="{FF2B5EF4-FFF2-40B4-BE49-F238E27FC236}">
                  <a16:creationId xmlns="" xmlns:a16="http://schemas.microsoft.com/office/drawing/2014/main" id="{129B2DEB-7B9F-4D64-8089-6D0B3E3912E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8">
              <a:extLst>
                <a:ext uri="{FF2B5EF4-FFF2-40B4-BE49-F238E27FC236}">
                  <a16:creationId xmlns="" xmlns:a16="http://schemas.microsoft.com/office/drawing/2014/main" id="{C300526D-E012-4BAE-8391-D5D8AC2D7D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9">
              <a:extLst>
                <a:ext uri="{FF2B5EF4-FFF2-40B4-BE49-F238E27FC236}">
                  <a16:creationId xmlns="" xmlns:a16="http://schemas.microsoft.com/office/drawing/2014/main" id="{6A7AE131-D39D-4DB9-A6BC-6FF7B911FE2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10">
              <a:extLst>
                <a:ext uri="{FF2B5EF4-FFF2-40B4-BE49-F238E27FC236}">
                  <a16:creationId xmlns="" xmlns:a16="http://schemas.microsoft.com/office/drawing/2014/main" id="{8357AD78-2C63-4CB1-8647-644EBFF3EA9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1">
              <a:extLst>
                <a:ext uri="{FF2B5EF4-FFF2-40B4-BE49-F238E27FC236}">
                  <a16:creationId xmlns="" xmlns:a16="http://schemas.microsoft.com/office/drawing/2014/main" id="{8ECF6878-6E9B-4332-9675-D0952FFA39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2">
              <a:extLst>
                <a:ext uri="{FF2B5EF4-FFF2-40B4-BE49-F238E27FC236}">
                  <a16:creationId xmlns="" xmlns:a16="http://schemas.microsoft.com/office/drawing/2014/main" id="{0504A538-60E5-403C-918B-14108809948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3">
              <a:extLst>
                <a:ext uri="{FF2B5EF4-FFF2-40B4-BE49-F238E27FC236}">
                  <a16:creationId xmlns="" xmlns:a16="http://schemas.microsoft.com/office/drawing/2014/main" id="{274DF6B0-A48C-4745-AD56-363FDEC09A1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4">
              <a:extLst>
                <a:ext uri="{FF2B5EF4-FFF2-40B4-BE49-F238E27FC236}">
                  <a16:creationId xmlns="" xmlns:a16="http://schemas.microsoft.com/office/drawing/2014/main" id="{F5B6599B-406C-468F-AA8D-B60BCFE3938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5">
              <a:extLst>
                <a:ext uri="{FF2B5EF4-FFF2-40B4-BE49-F238E27FC236}">
                  <a16:creationId xmlns="" xmlns:a16="http://schemas.microsoft.com/office/drawing/2014/main" id="{E4D117DE-675E-4F60-A8A4-4944DC57D32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6">
              <a:extLst>
                <a:ext uri="{FF2B5EF4-FFF2-40B4-BE49-F238E27FC236}">
                  <a16:creationId xmlns="" xmlns:a16="http://schemas.microsoft.com/office/drawing/2014/main" id="{61029484-B797-455C-B87B-959187EBCBF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7">
              <a:extLst>
                <a:ext uri="{FF2B5EF4-FFF2-40B4-BE49-F238E27FC236}">
                  <a16:creationId xmlns="" xmlns:a16="http://schemas.microsoft.com/office/drawing/2014/main" id="{8063941E-21B8-44DD-A283-94D5D0FD18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44570894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urpose Slide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685E200-231C-462C-9340-0F878EE90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3FA8D5C-A168-453D-86D4-9C1E7E6EF4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560" y="2995201"/>
            <a:ext cx="6129540" cy="271273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47789BC6-C149-491E-85F7-BE45C04FC1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18138" y="3371330"/>
            <a:ext cx="3128962" cy="2656409"/>
          </a:xfrm>
        </p:spPr>
        <p:txBody>
          <a:bodyPr/>
          <a:lstStyle>
            <a:lvl1pPr algn="r">
              <a:lnSpc>
                <a:spcPts val="3500"/>
              </a:lnSpc>
              <a:defRPr sz="23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8" name="Group 4">
            <a:extLst>
              <a:ext uri="{FF2B5EF4-FFF2-40B4-BE49-F238E27FC236}">
                <a16:creationId xmlns="" xmlns:a16="http://schemas.microsoft.com/office/drawing/2014/main" id="{E61854D4-7D42-42F8-8EB5-31AA12955E1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62700" y="471601"/>
            <a:ext cx="1184400" cy="403436"/>
            <a:chOff x="134" y="-75"/>
            <a:chExt cx="5760" cy="1962"/>
          </a:xfrm>
          <a:solidFill>
            <a:schemeClr val="bg1"/>
          </a:solidFill>
        </p:grpSpPr>
        <p:sp>
          <p:nvSpPr>
            <p:cNvPr id="10" name="Freeform 5">
              <a:extLst>
                <a:ext uri="{FF2B5EF4-FFF2-40B4-BE49-F238E27FC236}">
                  <a16:creationId xmlns="" xmlns:a16="http://schemas.microsoft.com/office/drawing/2014/main" id="{3F56BFE3-0F80-47A6-849C-3DEF2E16BA0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6">
              <a:extLst>
                <a:ext uri="{FF2B5EF4-FFF2-40B4-BE49-F238E27FC236}">
                  <a16:creationId xmlns="" xmlns:a16="http://schemas.microsoft.com/office/drawing/2014/main" id="{1F15C015-E08F-44A6-901F-4254A2F36DB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7">
              <a:extLst>
                <a:ext uri="{FF2B5EF4-FFF2-40B4-BE49-F238E27FC236}">
                  <a16:creationId xmlns="" xmlns:a16="http://schemas.microsoft.com/office/drawing/2014/main" id="{655F8514-72C8-4407-BD93-95327C78AEA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8">
              <a:extLst>
                <a:ext uri="{FF2B5EF4-FFF2-40B4-BE49-F238E27FC236}">
                  <a16:creationId xmlns="" xmlns:a16="http://schemas.microsoft.com/office/drawing/2014/main" id="{D7A83BA7-4125-4C83-ABAA-3AD981B67D2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9">
              <a:extLst>
                <a:ext uri="{FF2B5EF4-FFF2-40B4-BE49-F238E27FC236}">
                  <a16:creationId xmlns="" xmlns:a16="http://schemas.microsoft.com/office/drawing/2014/main" id="{078C3575-4A9F-449D-BC2E-E239BB135D8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0">
              <a:extLst>
                <a:ext uri="{FF2B5EF4-FFF2-40B4-BE49-F238E27FC236}">
                  <a16:creationId xmlns="" xmlns:a16="http://schemas.microsoft.com/office/drawing/2014/main" id="{4D2F2BA4-B5C1-418D-8BE1-FDB0658487A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1">
              <a:extLst>
                <a:ext uri="{FF2B5EF4-FFF2-40B4-BE49-F238E27FC236}">
                  <a16:creationId xmlns="" xmlns:a16="http://schemas.microsoft.com/office/drawing/2014/main" id="{BF2EB0DF-ED98-4690-AF9C-79444533854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2">
              <a:extLst>
                <a:ext uri="{FF2B5EF4-FFF2-40B4-BE49-F238E27FC236}">
                  <a16:creationId xmlns="" xmlns:a16="http://schemas.microsoft.com/office/drawing/2014/main" id="{F51295A4-C326-465C-B5E1-363B7050350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3">
              <a:extLst>
                <a:ext uri="{FF2B5EF4-FFF2-40B4-BE49-F238E27FC236}">
                  <a16:creationId xmlns="" xmlns:a16="http://schemas.microsoft.com/office/drawing/2014/main" id="{FB21DE5C-F96D-48C7-A416-1B7DAA83800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4">
              <a:extLst>
                <a:ext uri="{FF2B5EF4-FFF2-40B4-BE49-F238E27FC236}">
                  <a16:creationId xmlns="" xmlns:a16="http://schemas.microsoft.com/office/drawing/2014/main" id="{FA81914C-0873-4C9A-93EB-68181768E33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5">
              <a:extLst>
                <a:ext uri="{FF2B5EF4-FFF2-40B4-BE49-F238E27FC236}">
                  <a16:creationId xmlns="" xmlns:a16="http://schemas.microsoft.com/office/drawing/2014/main" id="{5BC03760-CE40-45F8-94E7-DA7780419CC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6">
              <a:extLst>
                <a:ext uri="{FF2B5EF4-FFF2-40B4-BE49-F238E27FC236}">
                  <a16:creationId xmlns="" xmlns:a16="http://schemas.microsoft.com/office/drawing/2014/main" id="{933220D6-F15E-4FB1-AF9C-E7113FB85AF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7">
              <a:extLst>
                <a:ext uri="{FF2B5EF4-FFF2-40B4-BE49-F238E27FC236}">
                  <a16:creationId xmlns="" xmlns:a16="http://schemas.microsoft.com/office/drawing/2014/main" id="{7CFC4469-D04E-40F1-857E-87E9A58799D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691517345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urpose Slide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685E200-231C-462C-9340-0F878EE90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3FA8D5C-A168-453D-86D4-9C1E7E6EF4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560" y="2995201"/>
            <a:ext cx="6129540" cy="271273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47789BC6-C149-491E-85F7-BE45C04FC1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18138" y="3371330"/>
            <a:ext cx="3128962" cy="2656409"/>
          </a:xfrm>
        </p:spPr>
        <p:txBody>
          <a:bodyPr/>
          <a:lstStyle>
            <a:lvl1pPr algn="r">
              <a:lnSpc>
                <a:spcPts val="3500"/>
              </a:lnSpc>
              <a:defRPr sz="23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8" name="Group 4">
            <a:extLst>
              <a:ext uri="{FF2B5EF4-FFF2-40B4-BE49-F238E27FC236}">
                <a16:creationId xmlns="" xmlns:a16="http://schemas.microsoft.com/office/drawing/2014/main" id="{E61854D4-7D42-42F8-8EB5-31AA12955E1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62700" y="471601"/>
            <a:ext cx="1184400" cy="403436"/>
            <a:chOff x="134" y="-75"/>
            <a:chExt cx="5760" cy="1962"/>
          </a:xfrm>
          <a:solidFill>
            <a:schemeClr val="bg1"/>
          </a:solidFill>
        </p:grpSpPr>
        <p:sp>
          <p:nvSpPr>
            <p:cNvPr id="10" name="Freeform 5">
              <a:extLst>
                <a:ext uri="{FF2B5EF4-FFF2-40B4-BE49-F238E27FC236}">
                  <a16:creationId xmlns="" xmlns:a16="http://schemas.microsoft.com/office/drawing/2014/main" id="{3F56BFE3-0F80-47A6-849C-3DEF2E16BA0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6">
              <a:extLst>
                <a:ext uri="{FF2B5EF4-FFF2-40B4-BE49-F238E27FC236}">
                  <a16:creationId xmlns="" xmlns:a16="http://schemas.microsoft.com/office/drawing/2014/main" id="{1F15C015-E08F-44A6-901F-4254A2F36DB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7">
              <a:extLst>
                <a:ext uri="{FF2B5EF4-FFF2-40B4-BE49-F238E27FC236}">
                  <a16:creationId xmlns="" xmlns:a16="http://schemas.microsoft.com/office/drawing/2014/main" id="{655F8514-72C8-4407-BD93-95327C78AEA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8">
              <a:extLst>
                <a:ext uri="{FF2B5EF4-FFF2-40B4-BE49-F238E27FC236}">
                  <a16:creationId xmlns="" xmlns:a16="http://schemas.microsoft.com/office/drawing/2014/main" id="{D7A83BA7-4125-4C83-ABAA-3AD981B67D2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9">
              <a:extLst>
                <a:ext uri="{FF2B5EF4-FFF2-40B4-BE49-F238E27FC236}">
                  <a16:creationId xmlns="" xmlns:a16="http://schemas.microsoft.com/office/drawing/2014/main" id="{078C3575-4A9F-449D-BC2E-E239BB135D8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0">
              <a:extLst>
                <a:ext uri="{FF2B5EF4-FFF2-40B4-BE49-F238E27FC236}">
                  <a16:creationId xmlns="" xmlns:a16="http://schemas.microsoft.com/office/drawing/2014/main" id="{4D2F2BA4-B5C1-418D-8BE1-FDB0658487A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1">
              <a:extLst>
                <a:ext uri="{FF2B5EF4-FFF2-40B4-BE49-F238E27FC236}">
                  <a16:creationId xmlns="" xmlns:a16="http://schemas.microsoft.com/office/drawing/2014/main" id="{BF2EB0DF-ED98-4690-AF9C-79444533854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2">
              <a:extLst>
                <a:ext uri="{FF2B5EF4-FFF2-40B4-BE49-F238E27FC236}">
                  <a16:creationId xmlns="" xmlns:a16="http://schemas.microsoft.com/office/drawing/2014/main" id="{F51295A4-C326-465C-B5E1-363B7050350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3">
              <a:extLst>
                <a:ext uri="{FF2B5EF4-FFF2-40B4-BE49-F238E27FC236}">
                  <a16:creationId xmlns="" xmlns:a16="http://schemas.microsoft.com/office/drawing/2014/main" id="{FB21DE5C-F96D-48C7-A416-1B7DAA83800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4">
              <a:extLst>
                <a:ext uri="{FF2B5EF4-FFF2-40B4-BE49-F238E27FC236}">
                  <a16:creationId xmlns="" xmlns:a16="http://schemas.microsoft.com/office/drawing/2014/main" id="{FA81914C-0873-4C9A-93EB-68181768E33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5">
              <a:extLst>
                <a:ext uri="{FF2B5EF4-FFF2-40B4-BE49-F238E27FC236}">
                  <a16:creationId xmlns="" xmlns:a16="http://schemas.microsoft.com/office/drawing/2014/main" id="{5BC03760-CE40-45F8-94E7-DA7780419CC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6">
              <a:extLst>
                <a:ext uri="{FF2B5EF4-FFF2-40B4-BE49-F238E27FC236}">
                  <a16:creationId xmlns="" xmlns:a16="http://schemas.microsoft.com/office/drawing/2014/main" id="{933220D6-F15E-4FB1-AF9C-E7113FB85AF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7">
              <a:extLst>
                <a:ext uri="{FF2B5EF4-FFF2-40B4-BE49-F238E27FC236}">
                  <a16:creationId xmlns="" xmlns:a16="http://schemas.microsoft.com/office/drawing/2014/main" id="{7CFC4469-D04E-40F1-857E-87E9A58799D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4166812883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4">
            <a:extLst>
              <a:ext uri="{FF2B5EF4-FFF2-40B4-BE49-F238E27FC236}">
                <a16:creationId xmlns="" xmlns:a16="http://schemas.microsoft.com/office/drawing/2014/main" id="{8AA6374D-8816-4984-AA02-834E5E492DF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053100" y="5839200"/>
            <a:ext cx="1494000" cy="508893"/>
            <a:chOff x="134" y="-75"/>
            <a:chExt cx="5760" cy="1962"/>
          </a:xfrm>
          <a:solidFill>
            <a:schemeClr val="bg1"/>
          </a:solidFill>
        </p:grpSpPr>
        <p:sp>
          <p:nvSpPr>
            <p:cNvPr id="7" name="Freeform 5">
              <a:extLst>
                <a:ext uri="{FF2B5EF4-FFF2-40B4-BE49-F238E27FC236}">
                  <a16:creationId xmlns="" xmlns:a16="http://schemas.microsoft.com/office/drawing/2014/main" id="{C1ABDC55-AAB3-4960-B004-F96AB04156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="" xmlns:a16="http://schemas.microsoft.com/office/drawing/2014/main" id="{B44C4C4C-DC5A-47B3-B277-683EDFB7B0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9" name="Freeform 7">
              <a:extLst>
                <a:ext uri="{FF2B5EF4-FFF2-40B4-BE49-F238E27FC236}">
                  <a16:creationId xmlns="" xmlns:a16="http://schemas.microsoft.com/office/drawing/2014/main" id="{B4213873-F9A9-47AF-912E-AF7D8398AF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0" name="Freeform 8">
              <a:extLst>
                <a:ext uri="{FF2B5EF4-FFF2-40B4-BE49-F238E27FC236}">
                  <a16:creationId xmlns="" xmlns:a16="http://schemas.microsoft.com/office/drawing/2014/main" id="{5599BDFE-FBF8-4145-B6A3-3580794097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1" name="Freeform 9">
              <a:extLst>
                <a:ext uri="{FF2B5EF4-FFF2-40B4-BE49-F238E27FC236}">
                  <a16:creationId xmlns="" xmlns:a16="http://schemas.microsoft.com/office/drawing/2014/main" id="{E0C07242-B85C-4F2F-B848-4A7812C184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2" name="Freeform 10">
              <a:extLst>
                <a:ext uri="{FF2B5EF4-FFF2-40B4-BE49-F238E27FC236}">
                  <a16:creationId xmlns="" xmlns:a16="http://schemas.microsoft.com/office/drawing/2014/main" id="{7933AC57-4D46-4DC2-813B-CC20132A6DF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3" name="Freeform 11">
              <a:extLst>
                <a:ext uri="{FF2B5EF4-FFF2-40B4-BE49-F238E27FC236}">
                  <a16:creationId xmlns="" xmlns:a16="http://schemas.microsoft.com/office/drawing/2014/main" id="{94CF498D-D74B-43D3-B5D6-FF90A53F66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="" xmlns:a16="http://schemas.microsoft.com/office/drawing/2014/main" id="{F0B134A2-6419-46FC-B2C9-BBB881580D8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="" xmlns:a16="http://schemas.microsoft.com/office/drawing/2014/main" id="{669B17DC-4047-43F0-A03B-2C9AF4BF9C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="" xmlns:a16="http://schemas.microsoft.com/office/drawing/2014/main" id="{1616EBA7-FC24-41F8-AF7A-22784063CAB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="" xmlns:a16="http://schemas.microsoft.com/office/drawing/2014/main" id="{440A2F57-511A-4BC4-BEEC-66A02B9B16E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8" name="Freeform 16">
              <a:extLst>
                <a:ext uri="{FF2B5EF4-FFF2-40B4-BE49-F238E27FC236}">
                  <a16:creationId xmlns="" xmlns:a16="http://schemas.microsoft.com/office/drawing/2014/main" id="{920F9231-52EF-43E1-B7EC-83259D2B285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9" name="Freeform 17">
              <a:extLst>
                <a:ext uri="{FF2B5EF4-FFF2-40B4-BE49-F238E27FC236}">
                  <a16:creationId xmlns="" xmlns:a16="http://schemas.microsoft.com/office/drawing/2014/main" id="{E12F7523-E8A1-4C9F-A0D7-3008B25E1D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AEA2F3C-4123-4163-946A-C1ABED99E969}"/>
              </a:ext>
            </a:extLst>
          </p:cNvPr>
          <p:cNvSpPr txBox="1"/>
          <p:nvPr userDrawn="1"/>
        </p:nvSpPr>
        <p:spPr>
          <a:xfrm>
            <a:off x="2717224" y="6044401"/>
            <a:ext cx="4248777" cy="39995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ts val="1340"/>
              </a:lnSpc>
            </a:pPr>
            <a:r>
              <a:rPr lang="en-GB" sz="950" dirty="0">
                <a:solidFill>
                  <a:schemeClr val="bg1"/>
                </a:solidFill>
              </a:rPr>
              <a:t>18 </a:t>
            </a:r>
            <a:r>
              <a:rPr lang="en-GB" sz="950" dirty="0" err="1">
                <a:solidFill>
                  <a:schemeClr val="bg1"/>
                </a:solidFill>
              </a:rPr>
              <a:t>Logie</a:t>
            </a:r>
            <a:r>
              <a:rPr lang="en-GB" sz="950" dirty="0">
                <a:solidFill>
                  <a:schemeClr val="bg1"/>
                </a:solidFill>
              </a:rPr>
              <a:t> Mill, </a:t>
            </a:r>
            <a:r>
              <a:rPr lang="en-GB" sz="950" dirty="0" err="1">
                <a:solidFill>
                  <a:schemeClr val="bg1"/>
                </a:solidFill>
              </a:rPr>
              <a:t>Logie</a:t>
            </a:r>
            <a:r>
              <a:rPr lang="en-GB" sz="950" dirty="0">
                <a:solidFill>
                  <a:schemeClr val="bg1"/>
                </a:solidFill>
              </a:rPr>
              <a:t> Green Road, Edinburgh EH7 4HS</a:t>
            </a:r>
          </a:p>
          <a:p>
            <a:pPr algn="r">
              <a:lnSpc>
                <a:spcPts val="1340"/>
              </a:lnSpc>
            </a:pPr>
            <a:r>
              <a:rPr lang="en-GB" sz="950" dirty="0">
                <a:solidFill>
                  <a:schemeClr val="bg1"/>
                </a:solidFill>
              </a:rPr>
              <a:t>TEL +44 (0)131 558 3331   FAX +44(0)131 558 1442  seafish@seafish.co.uk</a:t>
            </a:r>
          </a:p>
        </p:txBody>
      </p:sp>
    </p:spTree>
    <p:extLst>
      <p:ext uri="{BB962C8B-B14F-4D97-AF65-F5344CB8AC3E}">
        <p14:creationId xmlns:p14="http://schemas.microsoft.com/office/powerpoint/2010/main" val="784867078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5610010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5678508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863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17AB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2703546"/>
            <a:ext cx="9144000" cy="4154455"/>
          </a:xfrm>
          <a:prstGeom prst="rect">
            <a:avLst/>
          </a:prstGeom>
          <a:solidFill>
            <a:srgbClr val="5185B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17AB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5354320" y="3078480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/>
          </a:bodyPr>
          <a:lstStyle/>
          <a:p>
            <a:endParaRPr lang="en-US" sz="2800" dirty="0" smtClean="0">
              <a:solidFill>
                <a:srgbClr val="18A2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06" y="286041"/>
            <a:ext cx="1592708" cy="316931"/>
          </a:xfrm>
          <a:prstGeom prst="rect">
            <a:avLst/>
          </a:prstGeom>
        </p:spPr>
      </p:pic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2747" y="1789477"/>
            <a:ext cx="6400800" cy="548973"/>
          </a:xfrm>
        </p:spPr>
        <p:txBody>
          <a:bodyPr>
            <a:normAutofit/>
          </a:bodyPr>
          <a:lstStyle>
            <a:lvl1pPr marL="0" indent="0" algn="l">
              <a:buNone/>
              <a:defRPr sz="1600" b="1">
                <a:solidFill>
                  <a:srgbClr val="62626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2747" y="644999"/>
            <a:ext cx="839437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50189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650" y="217488"/>
            <a:ext cx="8629650" cy="8683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28600" y="1295400"/>
            <a:ext cx="8648700" cy="4038600"/>
          </a:xfrm>
        </p:spPr>
        <p:txBody>
          <a:bodyPr rtlCol="0">
            <a:normAutofit/>
          </a:bodyPr>
          <a:lstStyle/>
          <a:p>
            <a:pPr lvl="0"/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32406990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8000" y="2905200"/>
            <a:ext cx="4996800" cy="363600"/>
          </a:xfrm>
        </p:spPr>
        <p:txBody>
          <a:bodyPr anchor="t"/>
          <a:lstStyle>
            <a:lvl1pPr algn="r">
              <a:defRPr sz="27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3" y="3247200"/>
            <a:ext cx="1522799" cy="145800"/>
          </a:xfrm>
        </p:spPr>
        <p:txBody>
          <a:bodyPr anchor="t"/>
          <a:lstStyle>
            <a:lvl1pPr algn="r">
              <a:defRPr b="1" cap="all" baseline="0"/>
            </a:lvl1pPr>
          </a:lstStyle>
          <a:p>
            <a:fld id="{ADDB6B5F-43D6-41FE-AC16-7E33290B0982}" type="datetime3">
              <a:rPr lang="en-US" smtClean="0">
                <a:solidFill>
                  <a:srgbClr val="0075BF"/>
                </a:solidFill>
              </a:rPr>
              <a:pPr/>
              <a:t>7 July 2021</a:t>
            </a:fld>
            <a:endParaRPr lang="en-GB" dirty="0">
              <a:solidFill>
                <a:srgbClr val="0075BF"/>
              </a:solidFill>
            </a:endParaRPr>
          </a:p>
        </p:txBody>
      </p:sp>
      <p:grpSp>
        <p:nvGrpSpPr>
          <p:cNvPr id="7" name="Group 4">
            <a:extLst>
              <a:ext uri="{FF2B5EF4-FFF2-40B4-BE49-F238E27FC236}">
                <a16:creationId xmlns="" xmlns:a16="http://schemas.microsoft.com/office/drawing/2014/main" id="{256774C6-BF72-4D8A-AD80-5F476EE27ACF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6243100" y="2620800"/>
            <a:ext cx="2304000" cy="784800"/>
            <a:chOff x="134" y="-75"/>
            <a:chExt cx="5760" cy="1962"/>
          </a:xfrm>
        </p:grpSpPr>
        <p:sp>
          <p:nvSpPr>
            <p:cNvPr id="8" name="Freeform 5">
              <a:extLst>
                <a:ext uri="{FF2B5EF4-FFF2-40B4-BE49-F238E27FC236}">
                  <a16:creationId xmlns="" xmlns:a16="http://schemas.microsoft.com/office/drawing/2014/main" id="{45A97F7C-B6FA-45AE-BE1C-F429AE5BF2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9" name="Freeform 6">
              <a:extLst>
                <a:ext uri="{FF2B5EF4-FFF2-40B4-BE49-F238E27FC236}">
                  <a16:creationId xmlns="" xmlns:a16="http://schemas.microsoft.com/office/drawing/2014/main" id="{886E342E-E45A-43B3-B9E1-73225C5BF9E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0" name="Freeform 7">
              <a:extLst>
                <a:ext uri="{FF2B5EF4-FFF2-40B4-BE49-F238E27FC236}">
                  <a16:creationId xmlns="" xmlns:a16="http://schemas.microsoft.com/office/drawing/2014/main" id="{129B2DEB-7B9F-4D64-8089-6D0B3E3912E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1" name="Freeform 8">
              <a:extLst>
                <a:ext uri="{FF2B5EF4-FFF2-40B4-BE49-F238E27FC236}">
                  <a16:creationId xmlns="" xmlns:a16="http://schemas.microsoft.com/office/drawing/2014/main" id="{C300526D-E012-4BAE-8391-D5D8AC2D7D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2" name="Freeform 9">
              <a:extLst>
                <a:ext uri="{FF2B5EF4-FFF2-40B4-BE49-F238E27FC236}">
                  <a16:creationId xmlns="" xmlns:a16="http://schemas.microsoft.com/office/drawing/2014/main" id="{6A7AE131-D39D-4DB9-A6BC-6FF7B911FE2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3" name="Freeform 10">
              <a:extLst>
                <a:ext uri="{FF2B5EF4-FFF2-40B4-BE49-F238E27FC236}">
                  <a16:creationId xmlns="" xmlns:a16="http://schemas.microsoft.com/office/drawing/2014/main" id="{8357AD78-2C63-4CB1-8647-644EBFF3EA9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4" name="Freeform 11">
              <a:extLst>
                <a:ext uri="{FF2B5EF4-FFF2-40B4-BE49-F238E27FC236}">
                  <a16:creationId xmlns="" xmlns:a16="http://schemas.microsoft.com/office/drawing/2014/main" id="{8ECF6878-6E9B-4332-9675-D0952FFA39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5" name="Freeform 12">
              <a:extLst>
                <a:ext uri="{FF2B5EF4-FFF2-40B4-BE49-F238E27FC236}">
                  <a16:creationId xmlns="" xmlns:a16="http://schemas.microsoft.com/office/drawing/2014/main" id="{0504A538-60E5-403C-918B-14108809948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6" name="Freeform 13">
              <a:extLst>
                <a:ext uri="{FF2B5EF4-FFF2-40B4-BE49-F238E27FC236}">
                  <a16:creationId xmlns="" xmlns:a16="http://schemas.microsoft.com/office/drawing/2014/main" id="{274DF6B0-A48C-4745-AD56-363FDEC09A1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7" name="Freeform 14">
              <a:extLst>
                <a:ext uri="{FF2B5EF4-FFF2-40B4-BE49-F238E27FC236}">
                  <a16:creationId xmlns="" xmlns:a16="http://schemas.microsoft.com/office/drawing/2014/main" id="{F5B6599B-406C-468F-AA8D-B60BCFE3938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8" name="Freeform 15">
              <a:extLst>
                <a:ext uri="{FF2B5EF4-FFF2-40B4-BE49-F238E27FC236}">
                  <a16:creationId xmlns="" xmlns:a16="http://schemas.microsoft.com/office/drawing/2014/main" id="{E4D117DE-675E-4F60-A8A4-4944DC57D32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9" name="Freeform 16">
              <a:extLst>
                <a:ext uri="{FF2B5EF4-FFF2-40B4-BE49-F238E27FC236}">
                  <a16:creationId xmlns="" xmlns:a16="http://schemas.microsoft.com/office/drawing/2014/main" id="{61029484-B797-455C-B87B-959187EBCBF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0" name="Freeform 17">
              <a:extLst>
                <a:ext uri="{FF2B5EF4-FFF2-40B4-BE49-F238E27FC236}">
                  <a16:creationId xmlns="" xmlns:a16="http://schemas.microsoft.com/office/drawing/2014/main" id="{8063941E-21B8-44DD-A283-94D5D0FD18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64793991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Alt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white">
          <a:xfrm>
            <a:off x="1098000" y="2905200"/>
            <a:ext cx="4996800" cy="363600"/>
          </a:xfrm>
        </p:spPr>
        <p:txBody>
          <a:bodyPr anchor="t"/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>
          <a:xfrm>
            <a:off x="4572003" y="3247200"/>
            <a:ext cx="1522799" cy="145800"/>
          </a:xfrm>
        </p:spPr>
        <p:txBody>
          <a:bodyPr anchor="t"/>
          <a:lstStyle>
            <a:lvl1pPr algn="r">
              <a:defRPr b="1" cap="all" baseline="0">
                <a:solidFill>
                  <a:schemeClr val="bg1"/>
                </a:solidFill>
              </a:defRPr>
            </a:lvl1pPr>
          </a:lstStyle>
          <a:p>
            <a:fld id="{D076B4B0-0E40-4883-BED4-303E971F3015}" type="datetime3">
              <a:rPr lang="en-US" smtClean="0">
                <a:solidFill>
                  <a:prstClr val="white"/>
                </a:solidFill>
              </a:rPr>
              <a:pPr/>
              <a:t>7 July 2021</a:t>
            </a:fld>
            <a:endParaRPr lang="en-GB">
              <a:solidFill>
                <a:prstClr val="white"/>
              </a:solidFill>
            </a:endParaRPr>
          </a:p>
        </p:txBody>
      </p:sp>
      <p:grpSp>
        <p:nvGrpSpPr>
          <p:cNvPr id="7" name="Group 4">
            <a:extLst>
              <a:ext uri="{FF2B5EF4-FFF2-40B4-BE49-F238E27FC236}">
                <a16:creationId xmlns="" xmlns:a16="http://schemas.microsoft.com/office/drawing/2014/main" id="{256774C6-BF72-4D8A-AD80-5F476EE27ACF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6243100" y="2620800"/>
            <a:ext cx="2304000" cy="784800"/>
            <a:chOff x="134" y="-75"/>
            <a:chExt cx="5760" cy="1962"/>
          </a:xfrm>
          <a:solidFill>
            <a:schemeClr val="bg1"/>
          </a:solidFill>
        </p:grpSpPr>
        <p:sp>
          <p:nvSpPr>
            <p:cNvPr id="8" name="Freeform 5">
              <a:extLst>
                <a:ext uri="{FF2B5EF4-FFF2-40B4-BE49-F238E27FC236}">
                  <a16:creationId xmlns="" xmlns:a16="http://schemas.microsoft.com/office/drawing/2014/main" id="{45A97F7C-B6FA-45AE-BE1C-F429AE5BF2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9" name="Freeform 6">
              <a:extLst>
                <a:ext uri="{FF2B5EF4-FFF2-40B4-BE49-F238E27FC236}">
                  <a16:creationId xmlns="" xmlns:a16="http://schemas.microsoft.com/office/drawing/2014/main" id="{886E342E-E45A-43B3-B9E1-73225C5BF9E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10" name="Freeform 7">
              <a:extLst>
                <a:ext uri="{FF2B5EF4-FFF2-40B4-BE49-F238E27FC236}">
                  <a16:creationId xmlns="" xmlns:a16="http://schemas.microsoft.com/office/drawing/2014/main" id="{129B2DEB-7B9F-4D64-8089-6D0B3E3912E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11" name="Freeform 8">
              <a:extLst>
                <a:ext uri="{FF2B5EF4-FFF2-40B4-BE49-F238E27FC236}">
                  <a16:creationId xmlns="" xmlns:a16="http://schemas.microsoft.com/office/drawing/2014/main" id="{C300526D-E012-4BAE-8391-D5D8AC2D7D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12" name="Freeform 9">
              <a:extLst>
                <a:ext uri="{FF2B5EF4-FFF2-40B4-BE49-F238E27FC236}">
                  <a16:creationId xmlns="" xmlns:a16="http://schemas.microsoft.com/office/drawing/2014/main" id="{6A7AE131-D39D-4DB9-A6BC-6FF7B911FE2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13" name="Freeform 10">
              <a:extLst>
                <a:ext uri="{FF2B5EF4-FFF2-40B4-BE49-F238E27FC236}">
                  <a16:creationId xmlns="" xmlns:a16="http://schemas.microsoft.com/office/drawing/2014/main" id="{8357AD78-2C63-4CB1-8647-644EBFF3EA9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14" name="Freeform 11">
              <a:extLst>
                <a:ext uri="{FF2B5EF4-FFF2-40B4-BE49-F238E27FC236}">
                  <a16:creationId xmlns="" xmlns:a16="http://schemas.microsoft.com/office/drawing/2014/main" id="{8ECF6878-6E9B-4332-9675-D0952FFA39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15" name="Freeform 12">
              <a:extLst>
                <a:ext uri="{FF2B5EF4-FFF2-40B4-BE49-F238E27FC236}">
                  <a16:creationId xmlns="" xmlns:a16="http://schemas.microsoft.com/office/drawing/2014/main" id="{0504A538-60E5-403C-918B-14108809948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16" name="Freeform 13">
              <a:extLst>
                <a:ext uri="{FF2B5EF4-FFF2-40B4-BE49-F238E27FC236}">
                  <a16:creationId xmlns="" xmlns:a16="http://schemas.microsoft.com/office/drawing/2014/main" id="{274DF6B0-A48C-4745-AD56-363FDEC09A1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17" name="Freeform 14">
              <a:extLst>
                <a:ext uri="{FF2B5EF4-FFF2-40B4-BE49-F238E27FC236}">
                  <a16:creationId xmlns="" xmlns:a16="http://schemas.microsoft.com/office/drawing/2014/main" id="{F5B6599B-406C-468F-AA8D-B60BCFE3938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18" name="Freeform 15">
              <a:extLst>
                <a:ext uri="{FF2B5EF4-FFF2-40B4-BE49-F238E27FC236}">
                  <a16:creationId xmlns="" xmlns:a16="http://schemas.microsoft.com/office/drawing/2014/main" id="{E4D117DE-675E-4F60-A8A4-4944DC57D32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19" name="Freeform 16">
              <a:extLst>
                <a:ext uri="{FF2B5EF4-FFF2-40B4-BE49-F238E27FC236}">
                  <a16:creationId xmlns="" xmlns:a16="http://schemas.microsoft.com/office/drawing/2014/main" id="{61029484-B797-455C-B87B-959187EBCBF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20" name="Freeform 17">
              <a:extLst>
                <a:ext uri="{FF2B5EF4-FFF2-40B4-BE49-F238E27FC236}">
                  <a16:creationId xmlns="" xmlns:a16="http://schemas.microsoft.com/office/drawing/2014/main" id="{8063941E-21B8-44DD-A283-94D5D0FD18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61232453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>
                <a:solidFill>
                  <a:srgbClr val="0075BF"/>
                </a:solidFill>
              </a:rPr>
              <a:pPr/>
              <a:t>‹#›</a:t>
            </a:fld>
            <a:endParaRPr lang="en-GB">
              <a:solidFill>
                <a:srgbClr val="0075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931585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Alt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white">
          <a:xfrm>
            <a:off x="1098000" y="2905200"/>
            <a:ext cx="4996800" cy="363600"/>
          </a:xfrm>
        </p:spPr>
        <p:txBody>
          <a:bodyPr anchor="t"/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>
          <a:xfrm>
            <a:off x="4572003" y="3247200"/>
            <a:ext cx="1522799" cy="145800"/>
          </a:xfrm>
        </p:spPr>
        <p:txBody>
          <a:bodyPr anchor="t"/>
          <a:lstStyle>
            <a:lvl1pPr algn="r">
              <a:defRPr b="1" cap="all" baseline="0">
                <a:solidFill>
                  <a:schemeClr val="bg1"/>
                </a:solidFill>
              </a:defRPr>
            </a:lvl1pPr>
          </a:lstStyle>
          <a:p>
            <a:fld id="{D076B4B0-0E40-4883-BED4-303E971F3015}" type="datetime3">
              <a:rPr lang="en-US" smtClean="0"/>
              <a:pPr/>
              <a:t>7 July 2021</a:t>
            </a:fld>
            <a:endParaRPr lang="en-GB"/>
          </a:p>
        </p:txBody>
      </p:sp>
      <p:grpSp>
        <p:nvGrpSpPr>
          <p:cNvPr id="7" name="Group 4">
            <a:extLst>
              <a:ext uri="{FF2B5EF4-FFF2-40B4-BE49-F238E27FC236}">
                <a16:creationId xmlns="" xmlns:a16="http://schemas.microsoft.com/office/drawing/2014/main" id="{256774C6-BF72-4D8A-AD80-5F476EE27ACF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6243100" y="2620800"/>
            <a:ext cx="2304000" cy="784800"/>
            <a:chOff x="134" y="-75"/>
            <a:chExt cx="5760" cy="1962"/>
          </a:xfrm>
          <a:solidFill>
            <a:schemeClr val="bg1"/>
          </a:solidFill>
        </p:grpSpPr>
        <p:sp>
          <p:nvSpPr>
            <p:cNvPr id="8" name="Freeform 5">
              <a:extLst>
                <a:ext uri="{FF2B5EF4-FFF2-40B4-BE49-F238E27FC236}">
                  <a16:creationId xmlns="" xmlns:a16="http://schemas.microsoft.com/office/drawing/2014/main" id="{45A97F7C-B6FA-45AE-BE1C-F429AE5BF2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9" name="Freeform 6">
              <a:extLst>
                <a:ext uri="{FF2B5EF4-FFF2-40B4-BE49-F238E27FC236}">
                  <a16:creationId xmlns="" xmlns:a16="http://schemas.microsoft.com/office/drawing/2014/main" id="{886E342E-E45A-43B3-B9E1-73225C5BF9E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0" name="Freeform 7">
              <a:extLst>
                <a:ext uri="{FF2B5EF4-FFF2-40B4-BE49-F238E27FC236}">
                  <a16:creationId xmlns="" xmlns:a16="http://schemas.microsoft.com/office/drawing/2014/main" id="{129B2DEB-7B9F-4D64-8089-6D0B3E3912E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1" name="Freeform 8">
              <a:extLst>
                <a:ext uri="{FF2B5EF4-FFF2-40B4-BE49-F238E27FC236}">
                  <a16:creationId xmlns="" xmlns:a16="http://schemas.microsoft.com/office/drawing/2014/main" id="{C300526D-E012-4BAE-8391-D5D8AC2D7D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2" name="Freeform 9">
              <a:extLst>
                <a:ext uri="{FF2B5EF4-FFF2-40B4-BE49-F238E27FC236}">
                  <a16:creationId xmlns="" xmlns:a16="http://schemas.microsoft.com/office/drawing/2014/main" id="{6A7AE131-D39D-4DB9-A6BC-6FF7B911FE2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3" name="Freeform 10">
              <a:extLst>
                <a:ext uri="{FF2B5EF4-FFF2-40B4-BE49-F238E27FC236}">
                  <a16:creationId xmlns="" xmlns:a16="http://schemas.microsoft.com/office/drawing/2014/main" id="{8357AD78-2C63-4CB1-8647-644EBFF3EA9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4" name="Freeform 11">
              <a:extLst>
                <a:ext uri="{FF2B5EF4-FFF2-40B4-BE49-F238E27FC236}">
                  <a16:creationId xmlns="" xmlns:a16="http://schemas.microsoft.com/office/drawing/2014/main" id="{8ECF6878-6E9B-4332-9675-D0952FFA39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5" name="Freeform 12">
              <a:extLst>
                <a:ext uri="{FF2B5EF4-FFF2-40B4-BE49-F238E27FC236}">
                  <a16:creationId xmlns="" xmlns:a16="http://schemas.microsoft.com/office/drawing/2014/main" id="{0504A538-60E5-403C-918B-14108809948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6" name="Freeform 13">
              <a:extLst>
                <a:ext uri="{FF2B5EF4-FFF2-40B4-BE49-F238E27FC236}">
                  <a16:creationId xmlns="" xmlns:a16="http://schemas.microsoft.com/office/drawing/2014/main" id="{274DF6B0-A48C-4745-AD56-363FDEC09A1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7" name="Freeform 14">
              <a:extLst>
                <a:ext uri="{FF2B5EF4-FFF2-40B4-BE49-F238E27FC236}">
                  <a16:creationId xmlns="" xmlns:a16="http://schemas.microsoft.com/office/drawing/2014/main" id="{F5B6599B-406C-468F-AA8D-B60BCFE3938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8" name="Freeform 15">
              <a:extLst>
                <a:ext uri="{FF2B5EF4-FFF2-40B4-BE49-F238E27FC236}">
                  <a16:creationId xmlns="" xmlns:a16="http://schemas.microsoft.com/office/drawing/2014/main" id="{E4D117DE-675E-4F60-A8A4-4944DC57D32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9" name="Freeform 16">
              <a:extLst>
                <a:ext uri="{FF2B5EF4-FFF2-40B4-BE49-F238E27FC236}">
                  <a16:creationId xmlns="" xmlns:a16="http://schemas.microsoft.com/office/drawing/2014/main" id="{61029484-B797-455C-B87B-959187EBCBF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20" name="Freeform 17">
              <a:extLst>
                <a:ext uri="{FF2B5EF4-FFF2-40B4-BE49-F238E27FC236}">
                  <a16:creationId xmlns="" xmlns:a16="http://schemas.microsoft.com/office/drawing/2014/main" id="{8063941E-21B8-44DD-A283-94D5D0FD18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81977741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900" y="1304926"/>
            <a:ext cx="7950200" cy="47228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>
                <a:solidFill>
                  <a:srgbClr val="0075BF"/>
                </a:solidFill>
              </a:rPr>
              <a:pPr/>
              <a:t>‹#›</a:t>
            </a:fld>
            <a:endParaRPr lang="en-GB">
              <a:solidFill>
                <a:srgbClr val="0075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875462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6900" y="1855789"/>
            <a:ext cx="3852000" cy="41719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5100" y="1855789"/>
            <a:ext cx="3852000" cy="41719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>
                <a:solidFill>
                  <a:srgbClr val="0075BF"/>
                </a:solidFill>
              </a:rPr>
              <a:pPr/>
              <a:t>‹#›</a:t>
            </a:fld>
            <a:endParaRPr lang="en-GB">
              <a:solidFill>
                <a:srgbClr val="0075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801820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6900" y="1855789"/>
            <a:ext cx="3852000" cy="41719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>
                <a:solidFill>
                  <a:srgbClr val="0075BF"/>
                </a:solidFill>
              </a:rPr>
              <a:pPr/>
              <a:t>‹#›</a:t>
            </a:fld>
            <a:endParaRPr lang="en-GB">
              <a:solidFill>
                <a:srgbClr val="0075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321741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1840201-6420-4149-A1B3-6A656DE32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3118508"/>
            <a:ext cx="6422400" cy="823769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grpSp>
        <p:nvGrpSpPr>
          <p:cNvPr id="6" name="Group 4">
            <a:extLst>
              <a:ext uri="{FF2B5EF4-FFF2-40B4-BE49-F238E27FC236}">
                <a16:creationId xmlns="" xmlns:a16="http://schemas.microsoft.com/office/drawing/2014/main" id="{8AA6374D-8816-4984-AA02-834E5E492DF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62700" y="3025565"/>
            <a:ext cx="1184400" cy="403436"/>
            <a:chOff x="134" y="-75"/>
            <a:chExt cx="5760" cy="1962"/>
          </a:xfrm>
          <a:solidFill>
            <a:schemeClr val="bg1"/>
          </a:solidFill>
        </p:grpSpPr>
        <p:sp>
          <p:nvSpPr>
            <p:cNvPr id="7" name="Freeform 5">
              <a:extLst>
                <a:ext uri="{FF2B5EF4-FFF2-40B4-BE49-F238E27FC236}">
                  <a16:creationId xmlns="" xmlns:a16="http://schemas.microsoft.com/office/drawing/2014/main" id="{C1ABDC55-AAB3-4960-B004-F96AB04156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="" xmlns:a16="http://schemas.microsoft.com/office/drawing/2014/main" id="{B44C4C4C-DC5A-47B3-B277-683EDFB7B0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9" name="Freeform 7">
              <a:extLst>
                <a:ext uri="{FF2B5EF4-FFF2-40B4-BE49-F238E27FC236}">
                  <a16:creationId xmlns="" xmlns:a16="http://schemas.microsoft.com/office/drawing/2014/main" id="{B4213873-F9A9-47AF-912E-AF7D8398AF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10" name="Freeform 8">
              <a:extLst>
                <a:ext uri="{FF2B5EF4-FFF2-40B4-BE49-F238E27FC236}">
                  <a16:creationId xmlns="" xmlns:a16="http://schemas.microsoft.com/office/drawing/2014/main" id="{5599BDFE-FBF8-4145-B6A3-3580794097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11" name="Freeform 9">
              <a:extLst>
                <a:ext uri="{FF2B5EF4-FFF2-40B4-BE49-F238E27FC236}">
                  <a16:creationId xmlns="" xmlns:a16="http://schemas.microsoft.com/office/drawing/2014/main" id="{E0C07242-B85C-4F2F-B848-4A7812C184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12" name="Freeform 10">
              <a:extLst>
                <a:ext uri="{FF2B5EF4-FFF2-40B4-BE49-F238E27FC236}">
                  <a16:creationId xmlns="" xmlns:a16="http://schemas.microsoft.com/office/drawing/2014/main" id="{7933AC57-4D46-4DC2-813B-CC20132A6DF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13" name="Freeform 11">
              <a:extLst>
                <a:ext uri="{FF2B5EF4-FFF2-40B4-BE49-F238E27FC236}">
                  <a16:creationId xmlns="" xmlns:a16="http://schemas.microsoft.com/office/drawing/2014/main" id="{94CF498D-D74B-43D3-B5D6-FF90A53F66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="" xmlns:a16="http://schemas.microsoft.com/office/drawing/2014/main" id="{F0B134A2-6419-46FC-B2C9-BBB881580D8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="" xmlns:a16="http://schemas.microsoft.com/office/drawing/2014/main" id="{669B17DC-4047-43F0-A03B-2C9AF4BF9C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="" xmlns:a16="http://schemas.microsoft.com/office/drawing/2014/main" id="{1616EBA7-FC24-41F8-AF7A-22784063CAB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="" xmlns:a16="http://schemas.microsoft.com/office/drawing/2014/main" id="{440A2F57-511A-4BC4-BEEC-66A02B9B16E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18" name="Freeform 16">
              <a:extLst>
                <a:ext uri="{FF2B5EF4-FFF2-40B4-BE49-F238E27FC236}">
                  <a16:creationId xmlns="" xmlns:a16="http://schemas.microsoft.com/office/drawing/2014/main" id="{920F9231-52EF-43E1-B7EC-83259D2B285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19" name="Freeform 17">
              <a:extLst>
                <a:ext uri="{FF2B5EF4-FFF2-40B4-BE49-F238E27FC236}">
                  <a16:creationId xmlns="" xmlns:a16="http://schemas.microsoft.com/office/drawing/2014/main" id="{E12F7523-E8A1-4C9F-A0D7-3008B25E1D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82751006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1840201-6420-4149-A1B3-6A656DE32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3118508"/>
            <a:ext cx="6422400" cy="823769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grpSp>
        <p:nvGrpSpPr>
          <p:cNvPr id="6" name="Group 4">
            <a:extLst>
              <a:ext uri="{FF2B5EF4-FFF2-40B4-BE49-F238E27FC236}">
                <a16:creationId xmlns="" xmlns:a16="http://schemas.microsoft.com/office/drawing/2014/main" id="{8AA6374D-8816-4984-AA02-834E5E492DF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62700" y="3025565"/>
            <a:ext cx="1184400" cy="403436"/>
            <a:chOff x="134" y="-75"/>
            <a:chExt cx="5760" cy="1962"/>
          </a:xfrm>
          <a:solidFill>
            <a:schemeClr val="bg1"/>
          </a:solidFill>
        </p:grpSpPr>
        <p:sp>
          <p:nvSpPr>
            <p:cNvPr id="7" name="Freeform 5">
              <a:extLst>
                <a:ext uri="{FF2B5EF4-FFF2-40B4-BE49-F238E27FC236}">
                  <a16:creationId xmlns="" xmlns:a16="http://schemas.microsoft.com/office/drawing/2014/main" id="{C1ABDC55-AAB3-4960-B004-F96AB04156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="" xmlns:a16="http://schemas.microsoft.com/office/drawing/2014/main" id="{B44C4C4C-DC5A-47B3-B277-683EDFB7B0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9" name="Freeform 7">
              <a:extLst>
                <a:ext uri="{FF2B5EF4-FFF2-40B4-BE49-F238E27FC236}">
                  <a16:creationId xmlns="" xmlns:a16="http://schemas.microsoft.com/office/drawing/2014/main" id="{B4213873-F9A9-47AF-912E-AF7D8398AF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10" name="Freeform 8">
              <a:extLst>
                <a:ext uri="{FF2B5EF4-FFF2-40B4-BE49-F238E27FC236}">
                  <a16:creationId xmlns="" xmlns:a16="http://schemas.microsoft.com/office/drawing/2014/main" id="{5599BDFE-FBF8-4145-B6A3-3580794097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11" name="Freeform 9">
              <a:extLst>
                <a:ext uri="{FF2B5EF4-FFF2-40B4-BE49-F238E27FC236}">
                  <a16:creationId xmlns="" xmlns:a16="http://schemas.microsoft.com/office/drawing/2014/main" id="{E0C07242-B85C-4F2F-B848-4A7812C184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12" name="Freeform 10">
              <a:extLst>
                <a:ext uri="{FF2B5EF4-FFF2-40B4-BE49-F238E27FC236}">
                  <a16:creationId xmlns="" xmlns:a16="http://schemas.microsoft.com/office/drawing/2014/main" id="{7933AC57-4D46-4DC2-813B-CC20132A6DF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13" name="Freeform 11">
              <a:extLst>
                <a:ext uri="{FF2B5EF4-FFF2-40B4-BE49-F238E27FC236}">
                  <a16:creationId xmlns="" xmlns:a16="http://schemas.microsoft.com/office/drawing/2014/main" id="{94CF498D-D74B-43D3-B5D6-FF90A53F66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="" xmlns:a16="http://schemas.microsoft.com/office/drawing/2014/main" id="{F0B134A2-6419-46FC-B2C9-BBB881580D8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="" xmlns:a16="http://schemas.microsoft.com/office/drawing/2014/main" id="{669B17DC-4047-43F0-A03B-2C9AF4BF9C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="" xmlns:a16="http://schemas.microsoft.com/office/drawing/2014/main" id="{1616EBA7-FC24-41F8-AF7A-22784063CAB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="" xmlns:a16="http://schemas.microsoft.com/office/drawing/2014/main" id="{440A2F57-511A-4BC4-BEEC-66A02B9B16E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18" name="Freeform 16">
              <a:extLst>
                <a:ext uri="{FF2B5EF4-FFF2-40B4-BE49-F238E27FC236}">
                  <a16:creationId xmlns="" xmlns:a16="http://schemas.microsoft.com/office/drawing/2014/main" id="{920F9231-52EF-43E1-B7EC-83259D2B285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19" name="Freeform 17">
              <a:extLst>
                <a:ext uri="{FF2B5EF4-FFF2-40B4-BE49-F238E27FC236}">
                  <a16:creationId xmlns="" xmlns:a16="http://schemas.microsoft.com/office/drawing/2014/main" id="{E12F7523-E8A1-4C9F-A0D7-3008B25E1D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23904793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ose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685E200-231C-462C-9340-0F878EE90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3FA8D5C-A168-453D-86D4-9C1E7E6EF4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560" y="2995201"/>
            <a:ext cx="6129540" cy="271273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47789BC6-C149-491E-85F7-BE45C04FC1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18138" y="3371330"/>
            <a:ext cx="3128962" cy="2656409"/>
          </a:xfrm>
        </p:spPr>
        <p:txBody>
          <a:bodyPr/>
          <a:lstStyle>
            <a:lvl1pPr algn="r">
              <a:lnSpc>
                <a:spcPts val="3500"/>
              </a:lnSpc>
              <a:defRPr sz="23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42314131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urpose Slide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685E200-231C-462C-9340-0F878EE90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3FA8D5C-A168-453D-86D4-9C1E7E6EF4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560" y="2995201"/>
            <a:ext cx="6129540" cy="271273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47789BC6-C149-491E-85F7-BE45C04FC1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18138" y="3371330"/>
            <a:ext cx="3128962" cy="2656409"/>
          </a:xfrm>
        </p:spPr>
        <p:txBody>
          <a:bodyPr/>
          <a:lstStyle>
            <a:lvl1pPr algn="r">
              <a:lnSpc>
                <a:spcPts val="3500"/>
              </a:lnSpc>
              <a:defRPr sz="23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8" name="Group 4">
            <a:extLst>
              <a:ext uri="{FF2B5EF4-FFF2-40B4-BE49-F238E27FC236}">
                <a16:creationId xmlns="" xmlns:a16="http://schemas.microsoft.com/office/drawing/2014/main" id="{E61854D4-7D42-42F8-8EB5-31AA12955E1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62700" y="471601"/>
            <a:ext cx="1184400" cy="403436"/>
            <a:chOff x="134" y="-75"/>
            <a:chExt cx="5760" cy="1962"/>
          </a:xfrm>
          <a:solidFill>
            <a:schemeClr val="bg1"/>
          </a:solidFill>
        </p:grpSpPr>
        <p:sp>
          <p:nvSpPr>
            <p:cNvPr id="10" name="Freeform 5">
              <a:extLst>
                <a:ext uri="{FF2B5EF4-FFF2-40B4-BE49-F238E27FC236}">
                  <a16:creationId xmlns="" xmlns:a16="http://schemas.microsoft.com/office/drawing/2014/main" id="{3F56BFE3-0F80-47A6-849C-3DEF2E16BA0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1" name="Freeform 6">
              <a:extLst>
                <a:ext uri="{FF2B5EF4-FFF2-40B4-BE49-F238E27FC236}">
                  <a16:creationId xmlns="" xmlns:a16="http://schemas.microsoft.com/office/drawing/2014/main" id="{1F15C015-E08F-44A6-901F-4254A2F36DB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2" name="Freeform 7">
              <a:extLst>
                <a:ext uri="{FF2B5EF4-FFF2-40B4-BE49-F238E27FC236}">
                  <a16:creationId xmlns="" xmlns:a16="http://schemas.microsoft.com/office/drawing/2014/main" id="{655F8514-72C8-4407-BD93-95327C78AEA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3" name="Freeform 8">
              <a:extLst>
                <a:ext uri="{FF2B5EF4-FFF2-40B4-BE49-F238E27FC236}">
                  <a16:creationId xmlns="" xmlns:a16="http://schemas.microsoft.com/office/drawing/2014/main" id="{D7A83BA7-4125-4C83-ABAA-3AD981B67D2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4" name="Freeform 9">
              <a:extLst>
                <a:ext uri="{FF2B5EF4-FFF2-40B4-BE49-F238E27FC236}">
                  <a16:creationId xmlns="" xmlns:a16="http://schemas.microsoft.com/office/drawing/2014/main" id="{078C3575-4A9F-449D-BC2E-E239BB135D8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5" name="Freeform 10">
              <a:extLst>
                <a:ext uri="{FF2B5EF4-FFF2-40B4-BE49-F238E27FC236}">
                  <a16:creationId xmlns="" xmlns:a16="http://schemas.microsoft.com/office/drawing/2014/main" id="{4D2F2BA4-B5C1-418D-8BE1-FDB0658487A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6" name="Freeform 11">
              <a:extLst>
                <a:ext uri="{FF2B5EF4-FFF2-40B4-BE49-F238E27FC236}">
                  <a16:creationId xmlns="" xmlns:a16="http://schemas.microsoft.com/office/drawing/2014/main" id="{BF2EB0DF-ED98-4690-AF9C-79444533854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7" name="Freeform 12">
              <a:extLst>
                <a:ext uri="{FF2B5EF4-FFF2-40B4-BE49-F238E27FC236}">
                  <a16:creationId xmlns="" xmlns:a16="http://schemas.microsoft.com/office/drawing/2014/main" id="{F51295A4-C326-465C-B5E1-363B7050350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8" name="Freeform 13">
              <a:extLst>
                <a:ext uri="{FF2B5EF4-FFF2-40B4-BE49-F238E27FC236}">
                  <a16:creationId xmlns="" xmlns:a16="http://schemas.microsoft.com/office/drawing/2014/main" id="{FB21DE5C-F96D-48C7-A416-1B7DAA83800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9" name="Freeform 14">
              <a:extLst>
                <a:ext uri="{FF2B5EF4-FFF2-40B4-BE49-F238E27FC236}">
                  <a16:creationId xmlns="" xmlns:a16="http://schemas.microsoft.com/office/drawing/2014/main" id="{FA81914C-0873-4C9A-93EB-68181768E33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0" name="Freeform 15">
              <a:extLst>
                <a:ext uri="{FF2B5EF4-FFF2-40B4-BE49-F238E27FC236}">
                  <a16:creationId xmlns="" xmlns:a16="http://schemas.microsoft.com/office/drawing/2014/main" id="{5BC03760-CE40-45F8-94E7-DA7780419CC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1" name="Freeform 16">
              <a:extLst>
                <a:ext uri="{FF2B5EF4-FFF2-40B4-BE49-F238E27FC236}">
                  <a16:creationId xmlns="" xmlns:a16="http://schemas.microsoft.com/office/drawing/2014/main" id="{933220D6-F15E-4FB1-AF9C-E7113FB85AF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2" name="Freeform 17">
              <a:extLst>
                <a:ext uri="{FF2B5EF4-FFF2-40B4-BE49-F238E27FC236}">
                  <a16:creationId xmlns="" xmlns:a16="http://schemas.microsoft.com/office/drawing/2014/main" id="{7CFC4469-D04E-40F1-857E-87E9A58799D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83681185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urpose Slide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685E200-231C-462C-9340-0F878EE90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3FA8D5C-A168-453D-86D4-9C1E7E6EF4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560" y="2995201"/>
            <a:ext cx="6129540" cy="271273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47789BC6-C149-491E-85F7-BE45C04FC1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18138" y="3371330"/>
            <a:ext cx="3128962" cy="2656409"/>
          </a:xfrm>
        </p:spPr>
        <p:txBody>
          <a:bodyPr/>
          <a:lstStyle>
            <a:lvl1pPr algn="r">
              <a:lnSpc>
                <a:spcPts val="3500"/>
              </a:lnSpc>
              <a:defRPr sz="23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8" name="Group 4">
            <a:extLst>
              <a:ext uri="{FF2B5EF4-FFF2-40B4-BE49-F238E27FC236}">
                <a16:creationId xmlns="" xmlns:a16="http://schemas.microsoft.com/office/drawing/2014/main" id="{E61854D4-7D42-42F8-8EB5-31AA12955E1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62700" y="471601"/>
            <a:ext cx="1184400" cy="403436"/>
            <a:chOff x="134" y="-75"/>
            <a:chExt cx="5760" cy="1962"/>
          </a:xfrm>
          <a:solidFill>
            <a:schemeClr val="bg1"/>
          </a:solidFill>
        </p:grpSpPr>
        <p:sp>
          <p:nvSpPr>
            <p:cNvPr id="10" name="Freeform 5">
              <a:extLst>
                <a:ext uri="{FF2B5EF4-FFF2-40B4-BE49-F238E27FC236}">
                  <a16:creationId xmlns="" xmlns:a16="http://schemas.microsoft.com/office/drawing/2014/main" id="{3F56BFE3-0F80-47A6-849C-3DEF2E16BA0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1" name="Freeform 6">
              <a:extLst>
                <a:ext uri="{FF2B5EF4-FFF2-40B4-BE49-F238E27FC236}">
                  <a16:creationId xmlns="" xmlns:a16="http://schemas.microsoft.com/office/drawing/2014/main" id="{1F15C015-E08F-44A6-901F-4254A2F36DB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2" name="Freeform 7">
              <a:extLst>
                <a:ext uri="{FF2B5EF4-FFF2-40B4-BE49-F238E27FC236}">
                  <a16:creationId xmlns="" xmlns:a16="http://schemas.microsoft.com/office/drawing/2014/main" id="{655F8514-72C8-4407-BD93-95327C78AEA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3" name="Freeform 8">
              <a:extLst>
                <a:ext uri="{FF2B5EF4-FFF2-40B4-BE49-F238E27FC236}">
                  <a16:creationId xmlns="" xmlns:a16="http://schemas.microsoft.com/office/drawing/2014/main" id="{D7A83BA7-4125-4C83-ABAA-3AD981B67D2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4" name="Freeform 9">
              <a:extLst>
                <a:ext uri="{FF2B5EF4-FFF2-40B4-BE49-F238E27FC236}">
                  <a16:creationId xmlns="" xmlns:a16="http://schemas.microsoft.com/office/drawing/2014/main" id="{078C3575-4A9F-449D-BC2E-E239BB135D8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5" name="Freeform 10">
              <a:extLst>
                <a:ext uri="{FF2B5EF4-FFF2-40B4-BE49-F238E27FC236}">
                  <a16:creationId xmlns="" xmlns:a16="http://schemas.microsoft.com/office/drawing/2014/main" id="{4D2F2BA4-B5C1-418D-8BE1-FDB0658487A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6" name="Freeform 11">
              <a:extLst>
                <a:ext uri="{FF2B5EF4-FFF2-40B4-BE49-F238E27FC236}">
                  <a16:creationId xmlns="" xmlns:a16="http://schemas.microsoft.com/office/drawing/2014/main" id="{BF2EB0DF-ED98-4690-AF9C-79444533854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7" name="Freeform 12">
              <a:extLst>
                <a:ext uri="{FF2B5EF4-FFF2-40B4-BE49-F238E27FC236}">
                  <a16:creationId xmlns="" xmlns:a16="http://schemas.microsoft.com/office/drawing/2014/main" id="{F51295A4-C326-465C-B5E1-363B7050350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8" name="Freeform 13">
              <a:extLst>
                <a:ext uri="{FF2B5EF4-FFF2-40B4-BE49-F238E27FC236}">
                  <a16:creationId xmlns="" xmlns:a16="http://schemas.microsoft.com/office/drawing/2014/main" id="{FB21DE5C-F96D-48C7-A416-1B7DAA83800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9" name="Freeform 14">
              <a:extLst>
                <a:ext uri="{FF2B5EF4-FFF2-40B4-BE49-F238E27FC236}">
                  <a16:creationId xmlns="" xmlns:a16="http://schemas.microsoft.com/office/drawing/2014/main" id="{FA81914C-0873-4C9A-93EB-68181768E33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0" name="Freeform 15">
              <a:extLst>
                <a:ext uri="{FF2B5EF4-FFF2-40B4-BE49-F238E27FC236}">
                  <a16:creationId xmlns="" xmlns:a16="http://schemas.microsoft.com/office/drawing/2014/main" id="{5BC03760-CE40-45F8-94E7-DA7780419CC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1" name="Freeform 16">
              <a:extLst>
                <a:ext uri="{FF2B5EF4-FFF2-40B4-BE49-F238E27FC236}">
                  <a16:creationId xmlns="" xmlns:a16="http://schemas.microsoft.com/office/drawing/2014/main" id="{933220D6-F15E-4FB1-AF9C-E7113FB85AF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2" name="Freeform 17">
              <a:extLst>
                <a:ext uri="{FF2B5EF4-FFF2-40B4-BE49-F238E27FC236}">
                  <a16:creationId xmlns="" xmlns:a16="http://schemas.microsoft.com/office/drawing/2014/main" id="{7CFC4469-D04E-40F1-857E-87E9A58799D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61096776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4">
            <a:extLst>
              <a:ext uri="{FF2B5EF4-FFF2-40B4-BE49-F238E27FC236}">
                <a16:creationId xmlns="" xmlns:a16="http://schemas.microsoft.com/office/drawing/2014/main" id="{8AA6374D-8816-4984-AA02-834E5E492DF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053100" y="5839200"/>
            <a:ext cx="1494000" cy="508893"/>
            <a:chOff x="134" y="-75"/>
            <a:chExt cx="5760" cy="1962"/>
          </a:xfrm>
          <a:solidFill>
            <a:schemeClr val="bg1"/>
          </a:solidFill>
        </p:grpSpPr>
        <p:sp>
          <p:nvSpPr>
            <p:cNvPr id="7" name="Freeform 5">
              <a:extLst>
                <a:ext uri="{FF2B5EF4-FFF2-40B4-BE49-F238E27FC236}">
                  <a16:creationId xmlns="" xmlns:a16="http://schemas.microsoft.com/office/drawing/2014/main" id="{C1ABDC55-AAB3-4960-B004-F96AB04156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="" xmlns:a16="http://schemas.microsoft.com/office/drawing/2014/main" id="{B44C4C4C-DC5A-47B3-B277-683EDFB7B0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9" name="Freeform 7">
              <a:extLst>
                <a:ext uri="{FF2B5EF4-FFF2-40B4-BE49-F238E27FC236}">
                  <a16:creationId xmlns="" xmlns:a16="http://schemas.microsoft.com/office/drawing/2014/main" id="{B4213873-F9A9-47AF-912E-AF7D8398AF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10" name="Freeform 8">
              <a:extLst>
                <a:ext uri="{FF2B5EF4-FFF2-40B4-BE49-F238E27FC236}">
                  <a16:creationId xmlns="" xmlns:a16="http://schemas.microsoft.com/office/drawing/2014/main" id="{5599BDFE-FBF8-4145-B6A3-3580794097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11" name="Freeform 9">
              <a:extLst>
                <a:ext uri="{FF2B5EF4-FFF2-40B4-BE49-F238E27FC236}">
                  <a16:creationId xmlns="" xmlns:a16="http://schemas.microsoft.com/office/drawing/2014/main" id="{E0C07242-B85C-4F2F-B848-4A7812C184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12" name="Freeform 10">
              <a:extLst>
                <a:ext uri="{FF2B5EF4-FFF2-40B4-BE49-F238E27FC236}">
                  <a16:creationId xmlns="" xmlns:a16="http://schemas.microsoft.com/office/drawing/2014/main" id="{7933AC57-4D46-4DC2-813B-CC20132A6DF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13" name="Freeform 11">
              <a:extLst>
                <a:ext uri="{FF2B5EF4-FFF2-40B4-BE49-F238E27FC236}">
                  <a16:creationId xmlns="" xmlns:a16="http://schemas.microsoft.com/office/drawing/2014/main" id="{94CF498D-D74B-43D3-B5D6-FF90A53F66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="" xmlns:a16="http://schemas.microsoft.com/office/drawing/2014/main" id="{F0B134A2-6419-46FC-B2C9-BBB881580D8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="" xmlns:a16="http://schemas.microsoft.com/office/drawing/2014/main" id="{669B17DC-4047-43F0-A03B-2C9AF4BF9C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="" xmlns:a16="http://schemas.microsoft.com/office/drawing/2014/main" id="{1616EBA7-FC24-41F8-AF7A-22784063CAB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="" xmlns:a16="http://schemas.microsoft.com/office/drawing/2014/main" id="{440A2F57-511A-4BC4-BEEC-66A02B9B16E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18" name="Freeform 16">
              <a:extLst>
                <a:ext uri="{FF2B5EF4-FFF2-40B4-BE49-F238E27FC236}">
                  <a16:creationId xmlns="" xmlns:a16="http://schemas.microsoft.com/office/drawing/2014/main" id="{920F9231-52EF-43E1-B7EC-83259D2B285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19" name="Freeform 17">
              <a:extLst>
                <a:ext uri="{FF2B5EF4-FFF2-40B4-BE49-F238E27FC236}">
                  <a16:creationId xmlns="" xmlns:a16="http://schemas.microsoft.com/office/drawing/2014/main" id="{E12F7523-E8A1-4C9F-A0D7-3008B25E1D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AEA2F3C-4123-4163-946A-C1ABED99E969}"/>
              </a:ext>
            </a:extLst>
          </p:cNvPr>
          <p:cNvSpPr txBox="1"/>
          <p:nvPr userDrawn="1"/>
        </p:nvSpPr>
        <p:spPr>
          <a:xfrm>
            <a:off x="2717224" y="6044401"/>
            <a:ext cx="4248777" cy="39995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ts val="1340"/>
              </a:lnSpc>
            </a:pPr>
            <a:r>
              <a:rPr lang="en-GB" sz="950" dirty="0">
                <a:solidFill>
                  <a:prstClr val="white"/>
                </a:solidFill>
                <a:cs typeface="Arial" pitchFamily="34" charset="0"/>
              </a:rPr>
              <a:t>18 </a:t>
            </a:r>
            <a:r>
              <a:rPr lang="en-GB" sz="950" dirty="0" err="1">
                <a:solidFill>
                  <a:prstClr val="white"/>
                </a:solidFill>
                <a:cs typeface="Arial" pitchFamily="34" charset="0"/>
              </a:rPr>
              <a:t>Logie</a:t>
            </a:r>
            <a:r>
              <a:rPr lang="en-GB" sz="950" dirty="0">
                <a:solidFill>
                  <a:prstClr val="white"/>
                </a:solidFill>
                <a:cs typeface="Arial" pitchFamily="34" charset="0"/>
              </a:rPr>
              <a:t> Mill, </a:t>
            </a:r>
            <a:r>
              <a:rPr lang="en-GB" sz="950" dirty="0" err="1">
                <a:solidFill>
                  <a:prstClr val="white"/>
                </a:solidFill>
                <a:cs typeface="Arial" pitchFamily="34" charset="0"/>
              </a:rPr>
              <a:t>Logie</a:t>
            </a:r>
            <a:r>
              <a:rPr lang="en-GB" sz="950" dirty="0">
                <a:solidFill>
                  <a:prstClr val="white"/>
                </a:solidFill>
                <a:cs typeface="Arial" pitchFamily="34" charset="0"/>
              </a:rPr>
              <a:t> Green Road, Edinburgh EH7 4HS</a:t>
            </a:r>
          </a:p>
          <a:p>
            <a:pPr algn="r">
              <a:lnSpc>
                <a:spcPts val="1340"/>
              </a:lnSpc>
            </a:pPr>
            <a:r>
              <a:rPr lang="en-GB" sz="950" dirty="0">
                <a:solidFill>
                  <a:prstClr val="white"/>
                </a:solidFill>
                <a:cs typeface="Arial" pitchFamily="34" charset="0"/>
              </a:rPr>
              <a:t>TEL +44 (0)131 558 3331   FAX +44(0)131 558 1442  seafish@seafish.co.uk</a:t>
            </a:r>
          </a:p>
        </p:txBody>
      </p:sp>
    </p:spTree>
    <p:extLst>
      <p:ext uri="{BB962C8B-B14F-4D97-AF65-F5344CB8AC3E}">
        <p14:creationId xmlns:p14="http://schemas.microsoft.com/office/powerpoint/2010/main" val="1567670771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>
                <a:solidFill>
                  <a:srgbClr val="0075BF"/>
                </a:solidFill>
              </a:rPr>
              <a:pPr/>
              <a:t>‹#›</a:t>
            </a:fld>
            <a:endParaRPr lang="en-GB">
              <a:solidFill>
                <a:srgbClr val="0075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630468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981057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>
                <a:solidFill>
                  <a:srgbClr val="0075BF"/>
                </a:solidFill>
              </a:rPr>
              <a:pPr/>
              <a:t>‹#›</a:t>
            </a:fld>
            <a:endParaRPr lang="en-GB">
              <a:solidFill>
                <a:srgbClr val="0075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147965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863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17AB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2703546"/>
            <a:ext cx="9144000" cy="4154455"/>
          </a:xfrm>
          <a:prstGeom prst="rect">
            <a:avLst/>
          </a:prstGeom>
          <a:solidFill>
            <a:srgbClr val="5185B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17AB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5354320" y="3078480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/>
          </a:bodyPr>
          <a:lstStyle/>
          <a:p>
            <a:endParaRPr lang="en-US" sz="2800" dirty="0" smtClean="0">
              <a:solidFill>
                <a:srgbClr val="18A2FF"/>
              </a:solidFill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06" y="286041"/>
            <a:ext cx="1592708" cy="316931"/>
          </a:xfrm>
          <a:prstGeom prst="rect">
            <a:avLst/>
          </a:prstGeom>
        </p:spPr>
      </p:pic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2747" y="1789477"/>
            <a:ext cx="6400800" cy="548973"/>
          </a:xfrm>
        </p:spPr>
        <p:txBody>
          <a:bodyPr>
            <a:normAutofit/>
          </a:bodyPr>
          <a:lstStyle>
            <a:lvl1pPr marL="0" indent="0" algn="l">
              <a:buNone/>
              <a:defRPr sz="1600" b="1">
                <a:solidFill>
                  <a:srgbClr val="62626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2747" y="644999"/>
            <a:ext cx="839437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92804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650" y="217488"/>
            <a:ext cx="8629650" cy="8683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28600" y="1295400"/>
            <a:ext cx="8648700" cy="4038600"/>
          </a:xfrm>
        </p:spPr>
        <p:txBody>
          <a:bodyPr rtlCol="0">
            <a:normAutofit/>
          </a:bodyPr>
          <a:lstStyle/>
          <a:p>
            <a:pPr lvl="0"/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28585937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hank You / Closing Slide">
    <p:bg>
      <p:bgPr>
        <a:gradFill flip="none" rotWithShape="1">
          <a:gsLst>
            <a:gs pos="0">
              <a:schemeClr val="tx2"/>
            </a:gs>
            <a:gs pos="100000">
              <a:schemeClr val="accent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" y="916"/>
            <a:ext cx="9142017" cy="68561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45" y="848699"/>
            <a:ext cx="8387999" cy="1225639"/>
          </a:xfrm>
        </p:spPr>
        <p:txBody>
          <a:bodyPr anchor="b">
            <a:normAutofit/>
          </a:bodyPr>
          <a:lstStyle>
            <a:lvl1pPr algn="l">
              <a:defRPr sz="4000" b="1" baseline="0">
                <a:solidFill>
                  <a:srgbClr val="FECC0C"/>
                </a:solidFill>
              </a:defRPr>
            </a:lvl1pPr>
          </a:lstStyle>
          <a:p>
            <a:r>
              <a:rPr lang="en-GB" dirty="0"/>
              <a:t>Thank you / closing text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45" y="2195084"/>
            <a:ext cx="8387999" cy="598757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Prompt for questions to go here?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900" y="5725585"/>
            <a:ext cx="1453485" cy="663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32125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gradFill flip="none" rotWithShape="1">
          <a:gsLst>
            <a:gs pos="0">
              <a:schemeClr val="tx2"/>
            </a:gs>
            <a:gs pos="100000">
              <a:schemeClr val="accent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2"/>
            <a:ext cx="9143390" cy="6857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46" y="848699"/>
            <a:ext cx="8387999" cy="1225639"/>
          </a:xfrm>
        </p:spPr>
        <p:txBody>
          <a:bodyPr anchor="b">
            <a:normAutofit/>
          </a:bodyPr>
          <a:lstStyle>
            <a:lvl1pPr algn="l">
              <a:defRPr sz="3000" b="1" baseline="0">
                <a:solidFill>
                  <a:schemeClr val="accent3"/>
                </a:solidFill>
              </a:defRPr>
            </a:lvl1pPr>
          </a:lstStyle>
          <a:p>
            <a:r>
              <a:rPr lang="en-GB" dirty="0"/>
              <a:t>Presentation title to go here, up to a maximum of two lines of text.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46" y="2195084"/>
            <a:ext cx="8387999" cy="598757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 </a:t>
            </a:r>
            <a:r>
              <a:rPr lang="mr-IN" dirty="0"/>
              <a:t>–</a:t>
            </a:r>
            <a:r>
              <a:rPr lang="en-GB" dirty="0"/>
              <a:t> date / presenter’s name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900" y="5725585"/>
            <a:ext cx="1453485" cy="663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02692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Aqua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5810809"/>
            <a:ext cx="1463842" cy="83829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8" y="20"/>
            <a:ext cx="914201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60" y="1450429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60" y="860566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9" y="6017015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25659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Oilskin Yellow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8" y="20"/>
            <a:ext cx="9142019" cy="68580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7519737" y="5810809"/>
            <a:ext cx="1463842" cy="83829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60" y="1450429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60" y="860566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9" y="6017015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77235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Lifebuoy Orang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5810809"/>
            <a:ext cx="1463842" cy="83829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8" y="20"/>
            <a:ext cx="914201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60" y="1450429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60" y="860566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9" y="6017015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22433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Seaweed Gree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5810809"/>
            <a:ext cx="1463842" cy="838295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8" y="20"/>
            <a:ext cx="914201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60" y="1450429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60" y="860566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9" y="6017015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4484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Storm Gre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5810809"/>
            <a:ext cx="1463842" cy="83829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8" y="20"/>
            <a:ext cx="914201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60" y="1450429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60" y="860566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9" y="6026323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157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900" y="1304926"/>
            <a:ext cx="7950200" cy="47228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5139174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Pictur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="" xmlns:a16="http://schemas.microsoft.com/office/drawing/2014/main" id="{DC2554E4-8B5E-445A-BB8A-87BE2A43163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-9307"/>
            <a:ext cx="9144000" cy="6867307"/>
          </a:xfrm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 dirty="0"/>
              <a:t>Click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8" y="1617947"/>
            <a:ext cx="5573962" cy="707886"/>
          </a:xfrm>
          <a:solidFill>
            <a:schemeClr val="tx2">
              <a:alpha val="85000"/>
            </a:schemeClr>
          </a:solidFill>
        </p:spPr>
        <p:txBody>
          <a:bodyPr wrap="none" anchor="t">
            <a:sp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9742" y="879180"/>
            <a:ext cx="5270995" cy="461665"/>
          </a:xfrm>
          <a:solidFill>
            <a:schemeClr val="tx2">
              <a:alpha val="85000"/>
            </a:schemeClr>
          </a:solidFill>
        </p:spPr>
        <p:txBody>
          <a:bodyPr wrap="none">
            <a:spAutoFit/>
          </a:bodyPr>
          <a:lstStyle>
            <a:lvl1pPr marL="0" indent="0" algn="l">
              <a:buNone/>
              <a:defRPr sz="24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Add sub heading or delete this shape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19680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476339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7296" y="274642"/>
            <a:ext cx="8388000" cy="863999"/>
          </a:xfrm>
        </p:spPr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7296" y="1384403"/>
            <a:ext cx="4038600" cy="465600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6696" y="1384403"/>
            <a:ext cx="4038600" cy="465600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563724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367300" y="1384137"/>
            <a:ext cx="8387999" cy="4656000"/>
          </a:xfrm>
          <a:prstGeom prst="rect">
            <a:avLst/>
          </a:prstGeom>
        </p:spPr>
        <p:txBody>
          <a:bodyPr lIns="108000" tIns="46800" rIns="108000" bIns="46800" anchor="ctr" anchorCtr="0"/>
          <a:lstStyle>
            <a:lvl1pPr marL="0" indent="-360000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3200" b="0" baseline="0">
                <a:solidFill>
                  <a:schemeClr val="tx2"/>
                </a:solidFill>
              </a:defRPr>
            </a:lvl1pPr>
            <a:lvl2pPr marL="0" indent="-360000">
              <a:spcAft>
                <a:spcPts val="600"/>
              </a:spcAft>
              <a:buFont typeface="Arial" pitchFamily="34" charset="0"/>
              <a:buNone/>
              <a:defRPr sz="2400" b="0" baseline="0"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US" dirty="0"/>
              <a:t>Click here to insert a feature quote which could run to a number of lines.</a:t>
            </a:r>
          </a:p>
          <a:p>
            <a:pPr lvl="1"/>
            <a:r>
              <a:rPr lang="en-US" dirty="0"/>
              <a:t>Supporting information could be set in grey.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67296" y="274642"/>
            <a:ext cx="8388000" cy="863999"/>
          </a:xfrm>
        </p:spPr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324862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uture with caption (full ble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6858000"/>
          </a:xfrm>
          <a:ln>
            <a:noFill/>
          </a:ln>
        </p:spPr>
        <p:txBody>
          <a:bodyPr anchor="ctr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None/>
              <a:tabLst/>
              <a:defRPr/>
            </a:lvl1pPr>
          </a:lstStyle>
          <a:p>
            <a:r>
              <a:rPr lang="en-US" dirty="0"/>
              <a:t>Click to add a picture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" y="-1"/>
            <a:ext cx="2659063" cy="6858001"/>
          </a:xfrm>
          <a:gradFill flip="none" rotWithShape="1">
            <a:gsLst>
              <a:gs pos="0">
                <a:srgbClr val="0077C8">
                  <a:alpha val="85000"/>
                </a:srgbClr>
              </a:gs>
              <a:gs pos="100000">
                <a:schemeClr val="accent1">
                  <a:alpha val="90000"/>
                </a:schemeClr>
              </a:gs>
            </a:gsLst>
            <a:lin ang="16200000" scaled="0"/>
            <a:tileRect/>
          </a:gradFill>
          <a:ln>
            <a:noFill/>
          </a:ln>
        </p:spPr>
        <p:txBody>
          <a:bodyPr lIns="360000" tIns="342000">
            <a:normAutofit/>
          </a:bodyPr>
          <a:lstStyle>
            <a:lvl1pPr marL="0" indent="0" algn="l">
              <a:buNone/>
              <a:defRPr sz="24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image caption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63437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67300" y="1354667"/>
            <a:ext cx="8387999" cy="417600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None/>
              <a:tabLst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to add a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67300" y="5530667"/>
            <a:ext cx="8387999" cy="480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Click to add a caption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67296" y="274642"/>
            <a:ext cx="8388000" cy="863999"/>
          </a:xfrm>
        </p:spPr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447467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10393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hank You / Closing Slide">
    <p:bg>
      <p:bgPr>
        <a:gradFill flip="none" rotWithShape="1">
          <a:gsLst>
            <a:gs pos="0">
              <a:schemeClr val="tx2"/>
            </a:gs>
            <a:gs pos="100000">
              <a:schemeClr val="accent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" y="916"/>
            <a:ext cx="9142017" cy="68561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46" y="848699"/>
            <a:ext cx="8387999" cy="1225639"/>
          </a:xfrm>
        </p:spPr>
        <p:txBody>
          <a:bodyPr anchor="b">
            <a:normAutofit/>
          </a:bodyPr>
          <a:lstStyle>
            <a:lvl1pPr algn="l">
              <a:defRPr sz="4000" b="1" baseline="0">
                <a:solidFill>
                  <a:srgbClr val="FECC0C"/>
                </a:solidFill>
              </a:defRPr>
            </a:lvl1pPr>
          </a:lstStyle>
          <a:p>
            <a:r>
              <a:rPr lang="en-GB" dirty="0"/>
              <a:t>Thank you / closing text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46" y="2195084"/>
            <a:ext cx="8387999" cy="598757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Prompt for questions to go here?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900" y="5725585"/>
            <a:ext cx="1453485" cy="663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150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6900" y="1855789"/>
            <a:ext cx="3852000" cy="41719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5100" y="1855789"/>
            <a:ext cx="3852000" cy="41719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444019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6900" y="1855789"/>
            <a:ext cx="3852000" cy="41719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5751131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1840201-6420-4149-A1B3-6A656DE32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3118508"/>
            <a:ext cx="6422400" cy="823769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grpSp>
        <p:nvGrpSpPr>
          <p:cNvPr id="6" name="Group 4">
            <a:extLst>
              <a:ext uri="{FF2B5EF4-FFF2-40B4-BE49-F238E27FC236}">
                <a16:creationId xmlns="" xmlns:a16="http://schemas.microsoft.com/office/drawing/2014/main" id="{8AA6374D-8816-4984-AA02-834E5E492DF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62700" y="3025565"/>
            <a:ext cx="1184400" cy="403436"/>
            <a:chOff x="134" y="-75"/>
            <a:chExt cx="5760" cy="1962"/>
          </a:xfrm>
          <a:solidFill>
            <a:schemeClr val="bg1"/>
          </a:solidFill>
        </p:grpSpPr>
        <p:sp>
          <p:nvSpPr>
            <p:cNvPr id="7" name="Freeform 5">
              <a:extLst>
                <a:ext uri="{FF2B5EF4-FFF2-40B4-BE49-F238E27FC236}">
                  <a16:creationId xmlns="" xmlns:a16="http://schemas.microsoft.com/office/drawing/2014/main" id="{C1ABDC55-AAB3-4960-B004-F96AB04156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="" xmlns:a16="http://schemas.microsoft.com/office/drawing/2014/main" id="{B44C4C4C-DC5A-47B3-B277-683EDFB7B0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9" name="Freeform 7">
              <a:extLst>
                <a:ext uri="{FF2B5EF4-FFF2-40B4-BE49-F238E27FC236}">
                  <a16:creationId xmlns="" xmlns:a16="http://schemas.microsoft.com/office/drawing/2014/main" id="{B4213873-F9A9-47AF-912E-AF7D8398AF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0" name="Freeform 8">
              <a:extLst>
                <a:ext uri="{FF2B5EF4-FFF2-40B4-BE49-F238E27FC236}">
                  <a16:creationId xmlns="" xmlns:a16="http://schemas.microsoft.com/office/drawing/2014/main" id="{5599BDFE-FBF8-4145-B6A3-3580794097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1" name="Freeform 9">
              <a:extLst>
                <a:ext uri="{FF2B5EF4-FFF2-40B4-BE49-F238E27FC236}">
                  <a16:creationId xmlns="" xmlns:a16="http://schemas.microsoft.com/office/drawing/2014/main" id="{E0C07242-B85C-4F2F-B848-4A7812C184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2" name="Freeform 10">
              <a:extLst>
                <a:ext uri="{FF2B5EF4-FFF2-40B4-BE49-F238E27FC236}">
                  <a16:creationId xmlns="" xmlns:a16="http://schemas.microsoft.com/office/drawing/2014/main" id="{7933AC57-4D46-4DC2-813B-CC20132A6DF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3" name="Freeform 11">
              <a:extLst>
                <a:ext uri="{FF2B5EF4-FFF2-40B4-BE49-F238E27FC236}">
                  <a16:creationId xmlns="" xmlns:a16="http://schemas.microsoft.com/office/drawing/2014/main" id="{94CF498D-D74B-43D3-B5D6-FF90A53F66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="" xmlns:a16="http://schemas.microsoft.com/office/drawing/2014/main" id="{F0B134A2-6419-46FC-B2C9-BBB881580D8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="" xmlns:a16="http://schemas.microsoft.com/office/drawing/2014/main" id="{669B17DC-4047-43F0-A03B-2C9AF4BF9C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="" xmlns:a16="http://schemas.microsoft.com/office/drawing/2014/main" id="{1616EBA7-FC24-41F8-AF7A-22784063CAB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="" xmlns:a16="http://schemas.microsoft.com/office/drawing/2014/main" id="{440A2F57-511A-4BC4-BEEC-66A02B9B16E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8" name="Freeform 16">
              <a:extLst>
                <a:ext uri="{FF2B5EF4-FFF2-40B4-BE49-F238E27FC236}">
                  <a16:creationId xmlns="" xmlns:a16="http://schemas.microsoft.com/office/drawing/2014/main" id="{920F9231-52EF-43E1-B7EC-83259D2B285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9" name="Freeform 17">
              <a:extLst>
                <a:ext uri="{FF2B5EF4-FFF2-40B4-BE49-F238E27FC236}">
                  <a16:creationId xmlns="" xmlns:a16="http://schemas.microsoft.com/office/drawing/2014/main" id="{E12F7523-E8A1-4C9F-A0D7-3008B25E1D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63389996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1840201-6420-4149-A1B3-6A656DE32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3118508"/>
            <a:ext cx="6422400" cy="823769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grpSp>
        <p:nvGrpSpPr>
          <p:cNvPr id="6" name="Group 4">
            <a:extLst>
              <a:ext uri="{FF2B5EF4-FFF2-40B4-BE49-F238E27FC236}">
                <a16:creationId xmlns="" xmlns:a16="http://schemas.microsoft.com/office/drawing/2014/main" id="{8AA6374D-8816-4984-AA02-834E5E492DF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62700" y="3025565"/>
            <a:ext cx="1184400" cy="403436"/>
            <a:chOff x="134" y="-75"/>
            <a:chExt cx="5760" cy="1962"/>
          </a:xfrm>
          <a:solidFill>
            <a:schemeClr val="bg1"/>
          </a:solidFill>
        </p:grpSpPr>
        <p:sp>
          <p:nvSpPr>
            <p:cNvPr id="7" name="Freeform 5">
              <a:extLst>
                <a:ext uri="{FF2B5EF4-FFF2-40B4-BE49-F238E27FC236}">
                  <a16:creationId xmlns="" xmlns:a16="http://schemas.microsoft.com/office/drawing/2014/main" id="{C1ABDC55-AAB3-4960-B004-F96AB04156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="" xmlns:a16="http://schemas.microsoft.com/office/drawing/2014/main" id="{B44C4C4C-DC5A-47B3-B277-683EDFB7B0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9" name="Freeform 7">
              <a:extLst>
                <a:ext uri="{FF2B5EF4-FFF2-40B4-BE49-F238E27FC236}">
                  <a16:creationId xmlns="" xmlns:a16="http://schemas.microsoft.com/office/drawing/2014/main" id="{B4213873-F9A9-47AF-912E-AF7D8398AF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0" name="Freeform 8">
              <a:extLst>
                <a:ext uri="{FF2B5EF4-FFF2-40B4-BE49-F238E27FC236}">
                  <a16:creationId xmlns="" xmlns:a16="http://schemas.microsoft.com/office/drawing/2014/main" id="{5599BDFE-FBF8-4145-B6A3-3580794097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1" name="Freeform 9">
              <a:extLst>
                <a:ext uri="{FF2B5EF4-FFF2-40B4-BE49-F238E27FC236}">
                  <a16:creationId xmlns="" xmlns:a16="http://schemas.microsoft.com/office/drawing/2014/main" id="{E0C07242-B85C-4F2F-B848-4A7812C184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2" name="Freeform 10">
              <a:extLst>
                <a:ext uri="{FF2B5EF4-FFF2-40B4-BE49-F238E27FC236}">
                  <a16:creationId xmlns="" xmlns:a16="http://schemas.microsoft.com/office/drawing/2014/main" id="{7933AC57-4D46-4DC2-813B-CC20132A6DF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3" name="Freeform 11">
              <a:extLst>
                <a:ext uri="{FF2B5EF4-FFF2-40B4-BE49-F238E27FC236}">
                  <a16:creationId xmlns="" xmlns:a16="http://schemas.microsoft.com/office/drawing/2014/main" id="{94CF498D-D74B-43D3-B5D6-FF90A53F66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="" xmlns:a16="http://schemas.microsoft.com/office/drawing/2014/main" id="{F0B134A2-6419-46FC-B2C9-BBB881580D8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="" xmlns:a16="http://schemas.microsoft.com/office/drawing/2014/main" id="{669B17DC-4047-43F0-A03B-2C9AF4BF9C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="" xmlns:a16="http://schemas.microsoft.com/office/drawing/2014/main" id="{1616EBA7-FC24-41F8-AF7A-22784063CAB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="" xmlns:a16="http://schemas.microsoft.com/office/drawing/2014/main" id="{440A2F57-511A-4BC4-BEEC-66A02B9B16E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8" name="Freeform 16">
              <a:extLst>
                <a:ext uri="{FF2B5EF4-FFF2-40B4-BE49-F238E27FC236}">
                  <a16:creationId xmlns="" xmlns:a16="http://schemas.microsoft.com/office/drawing/2014/main" id="{920F9231-52EF-43E1-B7EC-83259D2B285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9" name="Freeform 17">
              <a:extLst>
                <a:ext uri="{FF2B5EF4-FFF2-40B4-BE49-F238E27FC236}">
                  <a16:creationId xmlns="" xmlns:a16="http://schemas.microsoft.com/office/drawing/2014/main" id="{E12F7523-E8A1-4C9F-A0D7-3008B25E1D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90858452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ose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685E200-231C-462C-9340-0F878EE90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3FA8D5C-A168-453D-86D4-9C1E7E6EF4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560" y="2995201"/>
            <a:ext cx="6129540" cy="271273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47789BC6-C149-491E-85F7-BE45C04FC1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18138" y="3371330"/>
            <a:ext cx="3128962" cy="2656409"/>
          </a:xfrm>
        </p:spPr>
        <p:txBody>
          <a:bodyPr/>
          <a:lstStyle>
            <a:lvl1pPr algn="r">
              <a:lnSpc>
                <a:spcPts val="3500"/>
              </a:lnSpc>
              <a:defRPr sz="23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30908169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6902" y="527051"/>
            <a:ext cx="6731667" cy="7778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6900" y="1855789"/>
            <a:ext cx="7950200" cy="417195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6900" y="6212669"/>
            <a:ext cx="1506200" cy="27706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3F690C12-BAD4-4AF6-81CC-E798817215F4}" type="datetime3">
              <a:rPr lang="en-US" smtClean="0"/>
              <a:t>7 July 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6900" y="6552075"/>
            <a:ext cx="7950200" cy="21240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7100" y="6231602"/>
            <a:ext cx="290900" cy="25813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3F17AC1C-9FE1-42FA-99A3-80DA8DDB6D2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8BA690F1-BF49-47B1-B953-55E8388BEBEA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100" y="6231600"/>
            <a:ext cx="6444000" cy="258133"/>
          </a:xfrm>
          <a:prstGeom prst="rect">
            <a:avLst/>
          </a:prstGeom>
        </p:spPr>
      </p:pic>
      <p:grpSp>
        <p:nvGrpSpPr>
          <p:cNvPr id="12" name="Group 4">
            <a:extLst>
              <a:ext uri="{FF2B5EF4-FFF2-40B4-BE49-F238E27FC236}">
                <a16:creationId xmlns="" xmlns:a16="http://schemas.microsoft.com/office/drawing/2014/main" id="{5175D0F3-A7E4-4BFD-8553-0D26E0BB7BF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362700" y="471601"/>
            <a:ext cx="1184400" cy="403436"/>
            <a:chOff x="134" y="-75"/>
            <a:chExt cx="5760" cy="1962"/>
          </a:xfrm>
        </p:grpSpPr>
        <p:sp>
          <p:nvSpPr>
            <p:cNvPr id="14" name="Freeform 5">
              <a:extLst>
                <a:ext uri="{FF2B5EF4-FFF2-40B4-BE49-F238E27FC236}">
                  <a16:creationId xmlns="" xmlns:a16="http://schemas.microsoft.com/office/drawing/2014/main" id="{7DFCE972-EAA5-4B92-BA49-CD32C6DC93A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6">
              <a:extLst>
                <a:ext uri="{FF2B5EF4-FFF2-40B4-BE49-F238E27FC236}">
                  <a16:creationId xmlns="" xmlns:a16="http://schemas.microsoft.com/office/drawing/2014/main" id="{1A77D11B-9455-4FB8-9F9F-889262CAFD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7">
              <a:extLst>
                <a:ext uri="{FF2B5EF4-FFF2-40B4-BE49-F238E27FC236}">
                  <a16:creationId xmlns="" xmlns:a16="http://schemas.microsoft.com/office/drawing/2014/main" id="{719E90E0-B605-4752-90BB-52F1C0818D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8">
              <a:extLst>
                <a:ext uri="{FF2B5EF4-FFF2-40B4-BE49-F238E27FC236}">
                  <a16:creationId xmlns="" xmlns:a16="http://schemas.microsoft.com/office/drawing/2014/main" id="{FF8933A7-22F5-4C93-BFB8-CC701FF6C78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9">
              <a:extLst>
                <a:ext uri="{FF2B5EF4-FFF2-40B4-BE49-F238E27FC236}">
                  <a16:creationId xmlns="" xmlns:a16="http://schemas.microsoft.com/office/drawing/2014/main" id="{8AB74FF3-49A4-4132-8720-66A2CA737F9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0">
              <a:extLst>
                <a:ext uri="{FF2B5EF4-FFF2-40B4-BE49-F238E27FC236}">
                  <a16:creationId xmlns="" xmlns:a16="http://schemas.microsoft.com/office/drawing/2014/main" id="{A9532494-F208-400B-B2D0-EBE14034D7F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1">
              <a:extLst>
                <a:ext uri="{FF2B5EF4-FFF2-40B4-BE49-F238E27FC236}">
                  <a16:creationId xmlns="" xmlns:a16="http://schemas.microsoft.com/office/drawing/2014/main" id="{9F7F3F3C-A874-45EB-8829-6DBFF4D0BDB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2">
              <a:extLst>
                <a:ext uri="{FF2B5EF4-FFF2-40B4-BE49-F238E27FC236}">
                  <a16:creationId xmlns="" xmlns:a16="http://schemas.microsoft.com/office/drawing/2014/main" id="{B72883E8-82FC-41A5-9094-CE4889AB311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3">
              <a:extLst>
                <a:ext uri="{FF2B5EF4-FFF2-40B4-BE49-F238E27FC236}">
                  <a16:creationId xmlns="" xmlns:a16="http://schemas.microsoft.com/office/drawing/2014/main" id="{F7F58AD2-8B06-4C2D-BAA2-CA87C64DA66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14">
              <a:extLst>
                <a:ext uri="{FF2B5EF4-FFF2-40B4-BE49-F238E27FC236}">
                  <a16:creationId xmlns="" xmlns:a16="http://schemas.microsoft.com/office/drawing/2014/main" id="{D35B62C9-EE8F-45F7-9561-7384B2AAE67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15">
              <a:extLst>
                <a:ext uri="{FF2B5EF4-FFF2-40B4-BE49-F238E27FC236}">
                  <a16:creationId xmlns="" xmlns:a16="http://schemas.microsoft.com/office/drawing/2014/main" id="{F8332340-5CE5-4249-B2D0-A7EE26F9C9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16">
              <a:extLst>
                <a:ext uri="{FF2B5EF4-FFF2-40B4-BE49-F238E27FC236}">
                  <a16:creationId xmlns="" xmlns:a16="http://schemas.microsoft.com/office/drawing/2014/main" id="{252E8A71-FE3C-4C28-A170-42EC748ECE5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17">
              <a:extLst>
                <a:ext uri="{FF2B5EF4-FFF2-40B4-BE49-F238E27FC236}">
                  <a16:creationId xmlns="" xmlns:a16="http://schemas.microsoft.com/office/drawing/2014/main" id="{387437AA-6487-4B95-B4F0-ABAA6962C3D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489629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274" r:id="rId1"/>
    <p:sldLayoutId id="2147486275" r:id="rId2"/>
    <p:sldLayoutId id="2147486276" r:id="rId3"/>
    <p:sldLayoutId id="2147486277" r:id="rId4"/>
    <p:sldLayoutId id="2147486278" r:id="rId5"/>
    <p:sldLayoutId id="2147486279" r:id="rId6"/>
    <p:sldLayoutId id="2147486280" r:id="rId7"/>
    <p:sldLayoutId id="2147486281" r:id="rId8"/>
    <p:sldLayoutId id="2147486282" r:id="rId9"/>
    <p:sldLayoutId id="2147486283" r:id="rId10"/>
    <p:sldLayoutId id="2147486284" r:id="rId11"/>
    <p:sldLayoutId id="2147486285" r:id="rId12"/>
    <p:sldLayoutId id="2147486286" r:id="rId13"/>
    <p:sldLayoutId id="2147486287" r:id="rId14"/>
    <p:sldLayoutId id="2147486288" r:id="rId15"/>
    <p:sldLayoutId id="2147486289" r:id="rId16"/>
  </p:sldLayoutIdLst>
  <p:transition>
    <p:fade/>
  </p:transition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None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270000" indent="-270000" algn="l" defTabSz="914400" rtl="0" eaLnBrk="1" latinLnBrk="0" hangingPunct="1">
        <a:lnSpc>
          <a:spcPct val="90000"/>
        </a:lnSpc>
        <a:spcBef>
          <a:spcPts val="0"/>
        </a:spcBef>
        <a:spcAft>
          <a:spcPts val="2000"/>
        </a:spcAft>
        <a:buFont typeface="Courier New" panose="02070309020205020404" pitchFamily="49" charset="0"/>
        <a:buChar char="o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0000" indent="-270000" algn="l" defTabSz="914400" rtl="0" eaLnBrk="1" latinLnBrk="0" hangingPunct="1">
        <a:lnSpc>
          <a:spcPct val="90000"/>
        </a:lnSpc>
        <a:spcBef>
          <a:spcPts val="0"/>
        </a:spcBef>
        <a:spcAft>
          <a:spcPts val="2000"/>
        </a:spcAft>
        <a:buFont typeface="Courier New" panose="02070309020205020404" pitchFamily="49" charset="0"/>
        <a:buChar char="o"/>
        <a:defRPr sz="20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810000" indent="-270000" algn="l" defTabSz="914400" rtl="0" eaLnBrk="1" latinLnBrk="0" hangingPunct="1">
        <a:lnSpc>
          <a:spcPct val="90000"/>
        </a:lnSpc>
        <a:spcBef>
          <a:spcPts val="0"/>
        </a:spcBef>
        <a:spcAft>
          <a:spcPts val="2000"/>
        </a:spcAft>
        <a:buFont typeface="Courier New" panose="02070309020205020404" pitchFamily="49" charset="0"/>
        <a:buChar char="o"/>
        <a:defRPr sz="20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080000" indent="-270000" algn="l" defTabSz="914400" rtl="0" eaLnBrk="1" latinLnBrk="0" hangingPunct="1">
        <a:lnSpc>
          <a:spcPct val="90000"/>
        </a:lnSpc>
        <a:spcBef>
          <a:spcPts val="0"/>
        </a:spcBef>
        <a:spcAft>
          <a:spcPts val="2000"/>
        </a:spcAft>
        <a:buFont typeface="Courier New" panose="02070309020205020404" pitchFamily="49" charset="0"/>
        <a:buChar char="o"/>
        <a:defRPr sz="20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orient="horz" pos="332" userDrawn="1">
          <p15:clr>
            <a:srgbClr val="F26B43"/>
          </p15:clr>
        </p15:guide>
        <p15:guide id="4" orient="horz" pos="822" userDrawn="1">
          <p15:clr>
            <a:srgbClr val="F26B43"/>
          </p15:clr>
        </p15:guide>
        <p15:guide id="5" orient="horz" pos="1169" userDrawn="1">
          <p15:clr>
            <a:srgbClr val="F26B43"/>
          </p15:clr>
        </p15:guide>
        <p15:guide id="6" pos="376" userDrawn="1">
          <p15:clr>
            <a:srgbClr val="F26B43"/>
          </p15:clr>
        </p15:guide>
        <p15:guide id="7" pos="5384" userDrawn="1">
          <p15:clr>
            <a:srgbClr val="F26B43"/>
          </p15:clr>
        </p15:guide>
        <p15:guide id="8" orient="horz" pos="3797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6902" y="527051"/>
            <a:ext cx="6731667" cy="7778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6900" y="1855789"/>
            <a:ext cx="7950200" cy="417195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6900" y="6212669"/>
            <a:ext cx="1506200" cy="27706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3F690C12-BAD4-4AF6-81CC-E798817215F4}" type="datetime3">
              <a:rPr lang="en-US" smtClean="0">
                <a:solidFill>
                  <a:srgbClr val="0075BF"/>
                </a:solidFill>
                <a:cs typeface="Arial" pitchFamily="34" charset="0"/>
              </a:rPr>
              <a:pPr/>
              <a:t>7 July 2021</a:t>
            </a:fld>
            <a:endParaRPr lang="en-GB" dirty="0">
              <a:solidFill>
                <a:srgbClr val="0075BF"/>
              </a:solidFill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6900" y="6552075"/>
            <a:ext cx="7950200" cy="21240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endParaRPr lang="en-GB" dirty="0">
              <a:solidFill>
                <a:srgbClr val="0075BF"/>
              </a:solidFill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7100" y="6231602"/>
            <a:ext cx="290900" cy="25813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3F17AC1C-9FE1-42FA-99A3-80DA8DDB6D2B}" type="slidenum">
              <a:rPr lang="en-GB" smtClean="0">
                <a:solidFill>
                  <a:srgbClr val="0075BF"/>
                </a:solidFill>
                <a:cs typeface="Arial" pitchFamily="34" charset="0"/>
              </a:rPr>
              <a:pPr/>
              <a:t>‹#›</a:t>
            </a:fld>
            <a:endParaRPr lang="en-GB" dirty="0">
              <a:solidFill>
                <a:srgbClr val="0075BF"/>
              </a:solidFill>
              <a:cs typeface="Arial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8BA690F1-BF49-47B1-B953-55E8388BEBEA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100" y="6231600"/>
            <a:ext cx="6444000" cy="258133"/>
          </a:xfrm>
          <a:prstGeom prst="rect">
            <a:avLst/>
          </a:prstGeom>
        </p:spPr>
      </p:pic>
      <p:grpSp>
        <p:nvGrpSpPr>
          <p:cNvPr id="12" name="Group 4">
            <a:extLst>
              <a:ext uri="{FF2B5EF4-FFF2-40B4-BE49-F238E27FC236}">
                <a16:creationId xmlns="" xmlns:a16="http://schemas.microsoft.com/office/drawing/2014/main" id="{5175D0F3-A7E4-4BFD-8553-0D26E0BB7BF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362700" y="471601"/>
            <a:ext cx="1184400" cy="403436"/>
            <a:chOff x="134" y="-75"/>
            <a:chExt cx="5760" cy="1962"/>
          </a:xfrm>
        </p:grpSpPr>
        <p:sp>
          <p:nvSpPr>
            <p:cNvPr id="14" name="Freeform 5">
              <a:extLst>
                <a:ext uri="{FF2B5EF4-FFF2-40B4-BE49-F238E27FC236}">
                  <a16:creationId xmlns="" xmlns:a16="http://schemas.microsoft.com/office/drawing/2014/main" id="{7DFCE972-EAA5-4B92-BA49-CD32C6DC93A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5" name="Freeform 6">
              <a:extLst>
                <a:ext uri="{FF2B5EF4-FFF2-40B4-BE49-F238E27FC236}">
                  <a16:creationId xmlns="" xmlns:a16="http://schemas.microsoft.com/office/drawing/2014/main" id="{1A77D11B-9455-4FB8-9F9F-889262CAFD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6" name="Freeform 7">
              <a:extLst>
                <a:ext uri="{FF2B5EF4-FFF2-40B4-BE49-F238E27FC236}">
                  <a16:creationId xmlns="" xmlns:a16="http://schemas.microsoft.com/office/drawing/2014/main" id="{719E90E0-B605-4752-90BB-52F1C0818D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7" name="Freeform 8">
              <a:extLst>
                <a:ext uri="{FF2B5EF4-FFF2-40B4-BE49-F238E27FC236}">
                  <a16:creationId xmlns="" xmlns:a16="http://schemas.microsoft.com/office/drawing/2014/main" id="{FF8933A7-22F5-4C93-BFB8-CC701FF6C78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8" name="Freeform 9">
              <a:extLst>
                <a:ext uri="{FF2B5EF4-FFF2-40B4-BE49-F238E27FC236}">
                  <a16:creationId xmlns="" xmlns:a16="http://schemas.microsoft.com/office/drawing/2014/main" id="{8AB74FF3-49A4-4132-8720-66A2CA737F9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9" name="Freeform 10">
              <a:extLst>
                <a:ext uri="{FF2B5EF4-FFF2-40B4-BE49-F238E27FC236}">
                  <a16:creationId xmlns="" xmlns:a16="http://schemas.microsoft.com/office/drawing/2014/main" id="{A9532494-F208-400B-B2D0-EBE14034D7F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0" name="Freeform 11">
              <a:extLst>
                <a:ext uri="{FF2B5EF4-FFF2-40B4-BE49-F238E27FC236}">
                  <a16:creationId xmlns="" xmlns:a16="http://schemas.microsoft.com/office/drawing/2014/main" id="{9F7F3F3C-A874-45EB-8829-6DBFF4D0BDB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1" name="Freeform 12">
              <a:extLst>
                <a:ext uri="{FF2B5EF4-FFF2-40B4-BE49-F238E27FC236}">
                  <a16:creationId xmlns="" xmlns:a16="http://schemas.microsoft.com/office/drawing/2014/main" id="{B72883E8-82FC-41A5-9094-CE4889AB311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2" name="Freeform 13">
              <a:extLst>
                <a:ext uri="{FF2B5EF4-FFF2-40B4-BE49-F238E27FC236}">
                  <a16:creationId xmlns="" xmlns:a16="http://schemas.microsoft.com/office/drawing/2014/main" id="{F7F58AD2-8B06-4C2D-BAA2-CA87C64DA66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3" name="Freeform 14">
              <a:extLst>
                <a:ext uri="{FF2B5EF4-FFF2-40B4-BE49-F238E27FC236}">
                  <a16:creationId xmlns="" xmlns:a16="http://schemas.microsoft.com/office/drawing/2014/main" id="{D35B62C9-EE8F-45F7-9561-7384B2AAE67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4" name="Freeform 15">
              <a:extLst>
                <a:ext uri="{FF2B5EF4-FFF2-40B4-BE49-F238E27FC236}">
                  <a16:creationId xmlns="" xmlns:a16="http://schemas.microsoft.com/office/drawing/2014/main" id="{F8332340-5CE5-4249-B2D0-A7EE26F9C9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5" name="Freeform 16">
              <a:extLst>
                <a:ext uri="{FF2B5EF4-FFF2-40B4-BE49-F238E27FC236}">
                  <a16:creationId xmlns="" xmlns:a16="http://schemas.microsoft.com/office/drawing/2014/main" id="{252E8A71-FE3C-4C28-A170-42EC748ECE5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6" name="Freeform 17">
              <a:extLst>
                <a:ext uri="{FF2B5EF4-FFF2-40B4-BE49-F238E27FC236}">
                  <a16:creationId xmlns="" xmlns:a16="http://schemas.microsoft.com/office/drawing/2014/main" id="{387437AA-6487-4B95-B4F0-ABAA6962C3D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01374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340" r:id="rId1"/>
    <p:sldLayoutId id="2147486341" r:id="rId2"/>
    <p:sldLayoutId id="2147486342" r:id="rId3"/>
    <p:sldLayoutId id="2147486343" r:id="rId4"/>
    <p:sldLayoutId id="2147486344" r:id="rId5"/>
    <p:sldLayoutId id="2147486345" r:id="rId6"/>
    <p:sldLayoutId id="2147486346" r:id="rId7"/>
    <p:sldLayoutId id="2147486347" r:id="rId8"/>
    <p:sldLayoutId id="2147486348" r:id="rId9"/>
    <p:sldLayoutId id="2147486349" r:id="rId10"/>
    <p:sldLayoutId id="2147486350" r:id="rId11"/>
    <p:sldLayoutId id="2147486351" r:id="rId12"/>
    <p:sldLayoutId id="2147486352" r:id="rId13"/>
    <p:sldLayoutId id="2147486353" r:id="rId14"/>
    <p:sldLayoutId id="2147486354" r:id="rId15"/>
    <p:sldLayoutId id="2147486355" r:id="rId16"/>
    <p:sldLayoutId id="2147486356" r:id="rId17"/>
  </p:sldLayoutIdLst>
  <p:transition>
    <p:fade/>
  </p:transition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None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270000" indent="-270000" algn="l" defTabSz="914400" rtl="0" eaLnBrk="1" latinLnBrk="0" hangingPunct="1">
        <a:lnSpc>
          <a:spcPct val="90000"/>
        </a:lnSpc>
        <a:spcBef>
          <a:spcPts val="0"/>
        </a:spcBef>
        <a:spcAft>
          <a:spcPts val="2000"/>
        </a:spcAft>
        <a:buFont typeface="Courier New" panose="02070309020205020404" pitchFamily="49" charset="0"/>
        <a:buChar char="o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0000" indent="-270000" algn="l" defTabSz="914400" rtl="0" eaLnBrk="1" latinLnBrk="0" hangingPunct="1">
        <a:lnSpc>
          <a:spcPct val="90000"/>
        </a:lnSpc>
        <a:spcBef>
          <a:spcPts val="0"/>
        </a:spcBef>
        <a:spcAft>
          <a:spcPts val="2000"/>
        </a:spcAft>
        <a:buFont typeface="Courier New" panose="02070309020205020404" pitchFamily="49" charset="0"/>
        <a:buChar char="o"/>
        <a:defRPr sz="20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810000" indent="-270000" algn="l" defTabSz="914400" rtl="0" eaLnBrk="1" latinLnBrk="0" hangingPunct="1">
        <a:lnSpc>
          <a:spcPct val="90000"/>
        </a:lnSpc>
        <a:spcBef>
          <a:spcPts val="0"/>
        </a:spcBef>
        <a:spcAft>
          <a:spcPts val="2000"/>
        </a:spcAft>
        <a:buFont typeface="Courier New" panose="02070309020205020404" pitchFamily="49" charset="0"/>
        <a:buChar char="o"/>
        <a:defRPr sz="20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080000" indent="-270000" algn="l" defTabSz="914400" rtl="0" eaLnBrk="1" latinLnBrk="0" hangingPunct="1">
        <a:lnSpc>
          <a:spcPct val="90000"/>
        </a:lnSpc>
        <a:spcBef>
          <a:spcPts val="0"/>
        </a:spcBef>
        <a:spcAft>
          <a:spcPts val="2000"/>
        </a:spcAft>
        <a:buFont typeface="Courier New" panose="02070309020205020404" pitchFamily="49" charset="0"/>
        <a:buChar char="o"/>
        <a:defRPr sz="20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orient="horz" pos="332" userDrawn="1">
          <p15:clr>
            <a:srgbClr val="F26B43"/>
          </p15:clr>
        </p15:guide>
        <p15:guide id="4" orient="horz" pos="822" userDrawn="1">
          <p15:clr>
            <a:srgbClr val="F26B43"/>
          </p15:clr>
        </p15:guide>
        <p15:guide id="5" orient="horz" pos="1169" userDrawn="1">
          <p15:clr>
            <a:srgbClr val="F26B43"/>
          </p15:clr>
        </p15:guide>
        <p15:guide id="6" pos="376" userDrawn="1">
          <p15:clr>
            <a:srgbClr val="F26B43"/>
          </p15:clr>
        </p15:guide>
        <p15:guide id="7" pos="5384" userDrawn="1">
          <p15:clr>
            <a:srgbClr val="F26B43"/>
          </p15:clr>
        </p15:guide>
        <p15:guide id="8" orient="horz" pos="3797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7296" y="274642"/>
            <a:ext cx="8388000" cy="863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7296" y="1384205"/>
            <a:ext cx="8388000" cy="465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5F4D6AC0-E236-44CD-AA44-B333F2F3E1A2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rcRect/>
          <a:stretch/>
        </p:blipFill>
        <p:spPr>
          <a:xfrm>
            <a:off x="8122394" y="6207629"/>
            <a:ext cx="744852" cy="339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259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358" r:id="rId1"/>
    <p:sldLayoutId id="2147486359" r:id="rId2"/>
    <p:sldLayoutId id="2147486360" r:id="rId3"/>
    <p:sldLayoutId id="2147486361" r:id="rId4"/>
    <p:sldLayoutId id="2147486362" r:id="rId5"/>
    <p:sldLayoutId id="2147486363" r:id="rId6"/>
    <p:sldLayoutId id="2147486364" r:id="rId7"/>
    <p:sldLayoutId id="2147486365" r:id="rId8"/>
    <p:sldLayoutId id="2147486366" r:id="rId9"/>
    <p:sldLayoutId id="2147486367" r:id="rId10"/>
    <p:sldLayoutId id="2147486368" r:id="rId11"/>
    <p:sldLayoutId id="2147486369" r:id="rId12"/>
    <p:sldLayoutId id="2147486370" r:id="rId13"/>
    <p:sldLayoutId id="2147486371" r:id="rId14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8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Lucida Grande"/>
        <a:buChar char="–"/>
        <a:defRPr sz="2600" kern="1200">
          <a:solidFill>
            <a:srgbClr val="54585A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Lucida Grande"/>
        <a:buChar char="–"/>
        <a:defRPr sz="2400" kern="1200">
          <a:solidFill>
            <a:srgbClr val="54585A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Lucida Grande"/>
        <a:buChar char="–"/>
        <a:defRPr sz="2200" kern="1200">
          <a:solidFill>
            <a:srgbClr val="54585A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Lucida Grande"/>
        <a:buChar char="–"/>
        <a:defRPr sz="2000" kern="1200">
          <a:solidFill>
            <a:srgbClr val="54585A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Lucida Grande"/>
        <a:buChar char="–"/>
        <a:defRPr sz="1800" kern="1200">
          <a:solidFill>
            <a:srgbClr val="54585A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11.emf"/><Relationship Id="rId5" Type="http://schemas.openxmlformats.org/officeDocument/2006/relationships/image" Target="../media/image31.emf"/><Relationship Id="rId4" Type="http://schemas.openxmlformats.org/officeDocument/2006/relationships/image" Target="../media/image3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11.emf"/><Relationship Id="rId4" Type="http://schemas.openxmlformats.org/officeDocument/2006/relationships/image" Target="../media/image34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1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4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4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.xls"/><Relationship Id="rId2" Type="http://schemas.openxmlformats.org/officeDocument/2006/relationships/slideLayout" Target="../slideLayouts/slideLayout4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1.emf"/><Relationship Id="rId4" Type="http://schemas.openxmlformats.org/officeDocument/2006/relationships/image" Target="../media/image40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4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2.xls"/><Relationship Id="rId2" Type="http://schemas.openxmlformats.org/officeDocument/2006/relationships/slideLayout" Target="../slideLayouts/slideLayout46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1.emf"/><Relationship Id="rId4" Type="http://schemas.openxmlformats.org/officeDocument/2006/relationships/image" Target="../media/image4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2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4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3.xls"/><Relationship Id="rId2" Type="http://schemas.openxmlformats.org/officeDocument/2006/relationships/slideLayout" Target="../slideLayouts/slideLayout46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1.emf"/><Relationship Id="rId4" Type="http://schemas.openxmlformats.org/officeDocument/2006/relationships/image" Target="../media/image44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4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4.xls"/><Relationship Id="rId2" Type="http://schemas.openxmlformats.org/officeDocument/2006/relationships/slideLayout" Target="../slideLayouts/slideLayout46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1.emf"/><Relationship Id="rId4" Type="http://schemas.openxmlformats.org/officeDocument/2006/relationships/image" Target="../media/image46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1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4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1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1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1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4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4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4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4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4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4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4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1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1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1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4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4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11.emf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11.emf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UK Context Report Data to </a:t>
            </a:r>
            <a:r>
              <a:rPr lang="en-GB" dirty="0" smtClean="0"/>
              <a:t>19</a:t>
            </a:r>
            <a:r>
              <a:rPr lang="en-GB" dirty="0" smtClean="0"/>
              <a:t>.06.21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2744" y="2195083"/>
            <a:ext cx="8387999" cy="3035284"/>
          </a:xfrm>
        </p:spPr>
        <p:txBody>
          <a:bodyPr>
            <a:normAutofit fontScale="85000" lnSpcReduction="20000"/>
          </a:bodyPr>
          <a:lstStyle/>
          <a:p>
            <a:r>
              <a:rPr lang="en-GB" dirty="0" err="1"/>
              <a:t>ScanTrack</a:t>
            </a:r>
            <a:r>
              <a:rPr lang="en-GB" dirty="0"/>
              <a:t> data includes GB Total Coverage and the discounters, plus Northern Ireland Total Coverage and Musgraves.</a:t>
            </a:r>
          </a:p>
          <a:p>
            <a:endParaRPr lang="en-GB" dirty="0" smtClean="0"/>
          </a:p>
          <a:p>
            <a:r>
              <a:rPr lang="en-GB" dirty="0" err="1" smtClean="0"/>
              <a:t>HomeScan</a:t>
            </a:r>
            <a:r>
              <a:rPr lang="en-GB" dirty="0" smtClean="0"/>
              <a:t> </a:t>
            </a:r>
            <a:r>
              <a:rPr lang="en-GB" dirty="0"/>
              <a:t>data is based upon a GB consumer panel and should only be used for trends, not absolute values.	</a:t>
            </a:r>
          </a:p>
          <a:p>
            <a:endParaRPr lang="en-GB" dirty="0" smtClean="0"/>
          </a:p>
          <a:p>
            <a:r>
              <a:rPr lang="en-GB" dirty="0" smtClean="0"/>
              <a:t>All </a:t>
            </a:r>
            <a:r>
              <a:rPr lang="en-GB" dirty="0"/>
              <a:t>data released after w/e 26.03.16 is coded according to refined definitions available from Seafish.</a:t>
            </a:r>
          </a:p>
          <a:p>
            <a:endParaRPr lang="en-GB" dirty="0" smtClean="0"/>
          </a:p>
          <a:p>
            <a:r>
              <a:rPr lang="en-GB" dirty="0" smtClean="0"/>
              <a:t>Species </a:t>
            </a:r>
            <a:r>
              <a:rPr lang="en-GB" dirty="0"/>
              <a:t>specific data now includes Meals</a:t>
            </a:r>
          </a:p>
        </p:txBody>
      </p:sp>
    </p:spTree>
    <p:extLst>
      <p:ext uri="{BB962C8B-B14F-4D97-AF65-F5344CB8AC3E}">
        <p14:creationId xmlns:p14="http://schemas.microsoft.com/office/powerpoint/2010/main" val="853373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altLang="en-US" sz="3200" smtClean="0">
                <a:latin typeface="Arial" pitchFamily="34" charset="0"/>
              </a:rPr>
              <a:t>Long Term Trends – Frozen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644886948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92100" y="1595438"/>
            <a:ext cx="8523288" cy="487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513203098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73577" y="6596065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866627690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3190" y="1012246"/>
            <a:ext cx="4154487" cy="241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altLang="en-US" sz="3200" smtClean="0">
                <a:latin typeface="Arial" pitchFamily="34" charset="0"/>
              </a:rPr>
              <a:t>Long Term Trends – Frozen Segments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310826417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9940" y="1032882"/>
            <a:ext cx="4148137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005405376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74625" y="3779258"/>
            <a:ext cx="4148138" cy="241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60212157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616450" y="3780846"/>
            <a:ext cx="4148138" cy="241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976728844"/>
              </p:ext>
            </p:ext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4473577" y="6596065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0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3"/>
          <p:cNvSpPr txBox="1">
            <a:spLocks/>
          </p:cNvSpPr>
          <p:nvPr/>
        </p:nvSpPr>
        <p:spPr bwMode="auto">
          <a:xfrm>
            <a:off x="1590" y="677749"/>
            <a:ext cx="8988425" cy="604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 dirty="0">
                <a:solidFill>
                  <a:srgbClr val="012E7F"/>
                </a:solidFill>
                <a:cs typeface="Arial" pitchFamily="34" charset="0"/>
              </a:rPr>
              <a:t>Long Term Trends – Frozen Segments continued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862642264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7175" y="1352550"/>
            <a:ext cx="4146550" cy="241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991401255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87875" y="1304925"/>
            <a:ext cx="4146550" cy="241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724954634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288925" y="3911600"/>
            <a:ext cx="4146550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47969841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473577" y="6596065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3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3"/>
          <p:cNvSpPr txBox="1">
            <a:spLocks/>
          </p:cNvSpPr>
          <p:nvPr/>
        </p:nvSpPr>
        <p:spPr bwMode="auto">
          <a:xfrm>
            <a:off x="-22225" y="976314"/>
            <a:ext cx="8975725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>
                <a:solidFill>
                  <a:srgbClr val="012E7F"/>
                </a:solidFill>
                <a:cs typeface="Arial" pitchFamily="34" charset="0"/>
              </a:rPr>
              <a:t>Long Term Trends – Frozen Segments continued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759996584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6675" y="1808163"/>
            <a:ext cx="4478338" cy="260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916885509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52950" y="1798638"/>
            <a:ext cx="4478338" cy="260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12267161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73577" y="6596065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6"/>
          <p:cNvSpPr txBox="1">
            <a:spLocks/>
          </p:cNvSpPr>
          <p:nvPr/>
        </p:nvSpPr>
        <p:spPr bwMode="auto">
          <a:xfrm>
            <a:off x="84138" y="767177"/>
            <a:ext cx="8642350" cy="666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>
                <a:solidFill>
                  <a:srgbClr val="012E7F"/>
                </a:solidFill>
                <a:cs typeface="Arial" pitchFamily="34" charset="0"/>
              </a:rPr>
              <a:t>MAT KPI’s – Frozen Segments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304148066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73577" y="6596065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HomeScan MAT</a:t>
            </a:r>
          </a:p>
        </p:txBody>
      </p:sp>
      <p:pic>
        <p:nvPicPr>
          <p:cNvPr id="4" name="Picture 3"/>
          <p:cNvPicPr/>
          <p:nvPr>
            <p:extLst>
              <p:ext uri="{D42A27DB-BD31-4B8C-83A1-F6EECF244321}">
                <p14:modId xmlns:p14="http://schemas.microsoft.com/office/powerpoint/2010/main" val="373419499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219075" y="1519651"/>
            <a:ext cx="8724900" cy="49196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200" smtClean="0">
                <a:latin typeface="Arial" pitchFamily="34" charset="0"/>
              </a:rPr>
              <a:t>Long Term Trends – Ambient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560243729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5" y="1428750"/>
            <a:ext cx="8788400" cy="507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007519829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73577" y="6596065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15602"/>
          <a:stretch/>
        </p:blipFill>
        <p:spPr>
          <a:xfrm>
            <a:off x="0" y="723111"/>
            <a:ext cx="9144000" cy="5458753"/>
          </a:xfrm>
          <a:prstGeom prst="rect">
            <a:avLst/>
          </a:prstGeom>
        </p:spPr>
      </p:pic>
      <p:sp>
        <p:nvSpPr>
          <p:cNvPr id="18434" name="Title 1"/>
          <p:cNvSpPr txBox="1">
            <a:spLocks/>
          </p:cNvSpPr>
          <p:nvPr/>
        </p:nvSpPr>
        <p:spPr bwMode="auto">
          <a:xfrm>
            <a:off x="1588" y="471968"/>
            <a:ext cx="8642350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 dirty="0">
                <a:solidFill>
                  <a:srgbClr val="012E7F"/>
                </a:solidFill>
                <a:cs typeface="Arial" pitchFamily="34" charset="0"/>
              </a:rPr>
              <a:t>Purchase KPI’s – Total Fish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499006488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85451" y="6593581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Box 3"/>
          <p:cNvSpPr txBox="1">
            <a:spLocks noChangeArrowheads="1"/>
          </p:cNvSpPr>
          <p:nvPr/>
        </p:nvSpPr>
        <p:spPr bwMode="auto">
          <a:xfrm>
            <a:off x="3110675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HomeScan MAT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8" name="Objec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7834440"/>
              </p:ext>
            </p:extLst>
          </p:nvPr>
        </p:nvGraphicFramePr>
        <p:xfrm>
          <a:off x="61913" y="1265238"/>
          <a:ext cx="8291512" cy="4930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54" name="Worksheet" r:id="rId3" imgW="7915327" imgH="5229311" progId="Excel.Sheet.8">
                  <p:embed/>
                </p:oleObj>
              </mc:Choice>
              <mc:Fallback>
                <p:oleObj name="Worksheet" r:id="rId3" imgW="7915327" imgH="5229311" progId="Excel.Sheet.8">
                  <p:embed/>
                  <p:pic>
                    <p:nvPicPr>
                      <p:cNvPr id="0" name="Object 1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13" y="1265238"/>
                        <a:ext cx="8291512" cy="4930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59" name="Title 1"/>
          <p:cNvSpPr txBox="1">
            <a:spLocks/>
          </p:cNvSpPr>
          <p:nvPr/>
        </p:nvSpPr>
        <p:spPr bwMode="auto">
          <a:xfrm>
            <a:off x="3175" y="509129"/>
            <a:ext cx="86423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>
                <a:solidFill>
                  <a:srgbClr val="012E7F"/>
                </a:solidFill>
                <a:cs typeface="Arial" pitchFamily="34" charset="0"/>
              </a:rPr>
              <a:t>Rolling Purchase KPI’s – Total Fish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453611101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473577" y="6596065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HomeScan MAT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2"/>
          <p:cNvSpPr txBox="1">
            <a:spLocks/>
          </p:cNvSpPr>
          <p:nvPr/>
        </p:nvSpPr>
        <p:spPr bwMode="auto">
          <a:xfrm>
            <a:off x="1588" y="552811"/>
            <a:ext cx="864235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 dirty="0">
                <a:solidFill>
                  <a:srgbClr val="012E7F"/>
                </a:solidFill>
                <a:cs typeface="Arial" pitchFamily="34" charset="0"/>
              </a:rPr>
              <a:t>Purchase KPI’s – Chilled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782265270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73577" y="6596065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HomeScan MAT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D8A4D51-10BF-4CF6-9D27-1E0117E8375F}"/>
              </a:ext>
            </a:extLst>
          </p:cNvPr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982"/>
          <a:stretch/>
        </p:blipFill>
        <p:spPr>
          <a:xfrm>
            <a:off x="0" y="789283"/>
            <a:ext cx="9144000" cy="54312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6" name="Objec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6158213"/>
              </p:ext>
            </p:extLst>
          </p:nvPr>
        </p:nvGraphicFramePr>
        <p:xfrm>
          <a:off x="261938" y="1273175"/>
          <a:ext cx="8204200" cy="4916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02" name="Worksheet" r:id="rId3" imgW="7924590" imgH="4752766" progId="Excel.Sheet.8">
                  <p:embed/>
                </p:oleObj>
              </mc:Choice>
              <mc:Fallback>
                <p:oleObj name="Worksheet" r:id="rId3" imgW="7924590" imgH="4752766" progId="Excel.Sheet.8">
                  <p:embed/>
                  <p:pic>
                    <p:nvPicPr>
                      <p:cNvPr id="0" name="Object 1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938" y="1273175"/>
                        <a:ext cx="8204200" cy="4916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07" name="Title 1"/>
          <p:cNvSpPr txBox="1">
            <a:spLocks/>
          </p:cNvSpPr>
          <p:nvPr/>
        </p:nvSpPr>
        <p:spPr bwMode="auto">
          <a:xfrm>
            <a:off x="60325" y="532001"/>
            <a:ext cx="8642350" cy="62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>
                <a:solidFill>
                  <a:srgbClr val="012E7F"/>
                </a:solidFill>
                <a:cs typeface="Arial" pitchFamily="34" charset="0"/>
              </a:rPr>
              <a:t>Rolling Purchase KPI’s – Chilled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277218557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473577" y="6596065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HomeScan MAT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altLang="en-US" sz="3200" dirty="0" smtClean="0">
                <a:latin typeface="Arial" pitchFamily="34" charset="0"/>
              </a:rPr>
              <a:t>Executive Overview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109527342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73577" y="6596065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  <p:pic>
        <p:nvPicPr>
          <p:cNvPr id="4" name="Picture 3"/>
          <p:cNvPicPr/>
          <p:nvPr>
            <p:extLst>
              <p:ext uri="{D42A27DB-BD31-4B8C-83A1-F6EECF244321}">
                <p14:modId xmlns:p14="http://schemas.microsoft.com/office/powerpoint/2010/main" val="2894739678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59929" y="1385384"/>
            <a:ext cx="8436842" cy="4498397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 txBox="1">
            <a:spLocks/>
          </p:cNvSpPr>
          <p:nvPr/>
        </p:nvSpPr>
        <p:spPr bwMode="auto">
          <a:xfrm>
            <a:off x="1588" y="459796"/>
            <a:ext cx="86423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 dirty="0">
                <a:solidFill>
                  <a:srgbClr val="012E7F"/>
                </a:solidFill>
                <a:cs typeface="Arial" pitchFamily="34" charset="0"/>
              </a:rPr>
              <a:t>Purchase KPI’s – Frozen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279617245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73577" y="6631577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TextBox 3"/>
          <p:cNvSpPr txBox="1">
            <a:spLocks noChangeArrowheads="1"/>
          </p:cNvSpPr>
          <p:nvPr/>
        </p:nvSpPr>
        <p:spPr bwMode="auto">
          <a:xfrm>
            <a:off x="3098800" y="6592242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</a:t>
            </a:r>
            <a:r>
              <a:rPr lang="en-GB" altLang="en-US" sz="1100" dirty="0" err="1">
                <a:solidFill>
                  <a:srgbClr val="002060"/>
                </a:solidFill>
                <a:latin typeface="Arial Unicode MS" pitchFamily="34" charset="-128"/>
                <a:cs typeface="Geneva"/>
              </a:rPr>
              <a:t>HomeScan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 MAT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CADC182-CABA-42DC-9060-BD26D943081B}"/>
              </a:ext>
            </a:extLst>
          </p:cNvPr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84"/>
          <a:stretch/>
        </p:blipFill>
        <p:spPr>
          <a:xfrm>
            <a:off x="0" y="686251"/>
            <a:ext cx="9144000" cy="54827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4" name="Objec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3279863"/>
              </p:ext>
            </p:extLst>
          </p:nvPr>
        </p:nvGraphicFramePr>
        <p:xfrm>
          <a:off x="214313" y="1114425"/>
          <a:ext cx="7993062" cy="505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50" name="Worksheet" r:id="rId3" imgW="7915327" imgH="5143474" progId="Excel.Sheet.8">
                  <p:embed/>
                </p:oleObj>
              </mc:Choice>
              <mc:Fallback>
                <p:oleObj name="Worksheet" r:id="rId3" imgW="7915327" imgH="5143474" progId="Excel.Sheet.8">
                  <p:embed/>
                  <p:pic>
                    <p:nvPicPr>
                      <p:cNvPr id="0" name="Object 1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1114425"/>
                        <a:ext cx="7993062" cy="505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5" name="Title 1"/>
          <p:cNvSpPr txBox="1">
            <a:spLocks/>
          </p:cNvSpPr>
          <p:nvPr/>
        </p:nvSpPr>
        <p:spPr bwMode="auto">
          <a:xfrm>
            <a:off x="73025" y="505073"/>
            <a:ext cx="8642350" cy="61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>
                <a:solidFill>
                  <a:srgbClr val="012E7F"/>
                </a:solidFill>
                <a:cs typeface="Arial" pitchFamily="34" charset="0"/>
              </a:rPr>
              <a:t>Rolling Purchase KPI’s – Frozen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865355420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473577" y="6596065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HomeScan MAT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 txBox="1">
            <a:spLocks/>
          </p:cNvSpPr>
          <p:nvPr/>
        </p:nvSpPr>
        <p:spPr bwMode="auto">
          <a:xfrm>
            <a:off x="-7938" y="390418"/>
            <a:ext cx="8642351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 dirty="0">
                <a:solidFill>
                  <a:srgbClr val="012E7F"/>
                </a:solidFill>
                <a:cs typeface="Arial" pitchFamily="34" charset="0"/>
              </a:rPr>
              <a:t>Purchase KPI’s – Ambient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027615115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73577" y="6596065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HomeScan MAT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E7697DC-08C4-4B0C-8D89-5888152DE9FE}"/>
              </a:ext>
            </a:extLst>
          </p:cNvPr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83"/>
          <a:stretch/>
        </p:blipFill>
        <p:spPr>
          <a:xfrm>
            <a:off x="0" y="673370"/>
            <a:ext cx="9144000" cy="546985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2" name="Objec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9735532"/>
              </p:ext>
            </p:extLst>
          </p:nvPr>
        </p:nvGraphicFramePr>
        <p:xfrm>
          <a:off x="203200" y="1203325"/>
          <a:ext cx="8191500" cy="4900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96" name="Worksheet" r:id="rId3" imgW="7915327" imgH="4981524" progId="Excel.Sheet.8">
                  <p:embed/>
                </p:oleObj>
              </mc:Choice>
              <mc:Fallback>
                <p:oleObj name="Worksheet" r:id="rId3" imgW="7915327" imgH="4981524" progId="Excel.Sheet.8">
                  <p:embed/>
                  <p:pic>
                    <p:nvPicPr>
                      <p:cNvPr id="0" name="Object 1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200" y="1203325"/>
                        <a:ext cx="8191500" cy="4900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3" name="Title 1"/>
          <p:cNvSpPr txBox="1">
            <a:spLocks/>
          </p:cNvSpPr>
          <p:nvPr/>
        </p:nvSpPr>
        <p:spPr bwMode="auto">
          <a:xfrm>
            <a:off x="1588" y="462504"/>
            <a:ext cx="8642350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 dirty="0">
                <a:solidFill>
                  <a:srgbClr val="012E7F"/>
                </a:solidFill>
                <a:cs typeface="Arial" pitchFamily="34" charset="0"/>
              </a:rPr>
              <a:t>Rolling Purchase KPI’s – Ambient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230123334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473577" y="6596065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HomeScan MAT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altLang="en-US" sz="3200" dirty="0" smtClean="0">
                <a:latin typeface="Arial" pitchFamily="34" charset="0"/>
              </a:rPr>
              <a:t>Top Species – Total Fish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759358407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23825" y="1500842"/>
            <a:ext cx="8985250" cy="459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183806113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73577" y="6596065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altLang="en-US" sz="3200" dirty="0" smtClean="0">
                <a:latin typeface="Arial" pitchFamily="34" charset="0"/>
              </a:rPr>
              <a:t>Top Species – Total Fish continued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39956422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815" y="1384488"/>
            <a:ext cx="9064625" cy="464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059650426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73577" y="6596065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altLang="en-US" sz="3200" dirty="0" smtClean="0">
                <a:latin typeface="Arial" pitchFamily="34" charset="0"/>
              </a:rPr>
              <a:t>Total Species – Chilled 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19444542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0163" y="1224030"/>
            <a:ext cx="9123362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130860822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73577" y="6596065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altLang="en-US" sz="3200" dirty="0" smtClean="0">
                <a:latin typeface="Arial" pitchFamily="34" charset="0"/>
              </a:rPr>
              <a:t>Top Species – Frozen 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66573127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" y="1137071"/>
            <a:ext cx="9143999" cy="4953000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744710796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73577" y="6596065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altLang="en-US" sz="3200" dirty="0" smtClean="0">
                <a:latin typeface="Arial" pitchFamily="34" charset="0"/>
              </a:rPr>
              <a:t>Top Species - Ambient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924111282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3340" y="1437048"/>
            <a:ext cx="9077325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804160316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73577" y="6596065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200" smtClean="0">
                <a:latin typeface="Arial" pitchFamily="34" charset="0"/>
              </a:rPr>
              <a:t>MAT KPI’s – Top 6 Species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685426978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1789" y="1903486"/>
            <a:ext cx="8242011" cy="3430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41173064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73577" y="6596065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HomeScan MAT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altLang="en-US" sz="3200" dirty="0" smtClean="0">
                <a:latin typeface="Arial" pitchFamily="34" charset="0"/>
              </a:rPr>
              <a:t>Moving Annual Trends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669947236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73577" y="6596065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  <p:pic>
        <p:nvPicPr>
          <p:cNvPr id="4" name="Picture 3"/>
          <p:cNvPicPr/>
          <p:nvPr>
            <p:extLst>
              <p:ext uri="{D42A27DB-BD31-4B8C-83A1-F6EECF244321}">
                <p14:modId xmlns:p14="http://schemas.microsoft.com/office/powerpoint/2010/main" val="328517998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30165" y="1250949"/>
            <a:ext cx="9083675" cy="483393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 txBox="1">
            <a:spLocks/>
          </p:cNvSpPr>
          <p:nvPr/>
        </p:nvSpPr>
        <p:spPr bwMode="auto">
          <a:xfrm>
            <a:off x="3175" y="725608"/>
            <a:ext cx="8642350" cy="654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>
                <a:solidFill>
                  <a:srgbClr val="012E7F"/>
                </a:solidFill>
                <a:cs typeface="Arial" pitchFamily="34" charset="0"/>
              </a:rPr>
              <a:t>Top 6 Trends – Salmon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878607777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0177" y="1525708"/>
            <a:ext cx="8937625" cy="475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611738117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73577" y="6596065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3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 txBox="1">
            <a:spLocks/>
          </p:cNvSpPr>
          <p:nvPr/>
        </p:nvSpPr>
        <p:spPr bwMode="auto">
          <a:xfrm>
            <a:off x="1588" y="721492"/>
            <a:ext cx="8642350" cy="54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 dirty="0">
                <a:solidFill>
                  <a:srgbClr val="012E7F"/>
                </a:solidFill>
                <a:cs typeface="Arial" pitchFamily="34" charset="0"/>
              </a:rPr>
              <a:t>Top 6 Trends – Cod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76693284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3677" y="1385067"/>
            <a:ext cx="8729663" cy="4922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393216667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73577" y="6596065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 txBox="1">
            <a:spLocks/>
          </p:cNvSpPr>
          <p:nvPr/>
        </p:nvSpPr>
        <p:spPr bwMode="auto">
          <a:xfrm>
            <a:off x="3175" y="707853"/>
            <a:ext cx="86423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 dirty="0">
                <a:solidFill>
                  <a:srgbClr val="012E7F"/>
                </a:solidFill>
                <a:cs typeface="Arial" pitchFamily="34" charset="0"/>
              </a:rPr>
              <a:t>Top 6 Trends – Tuna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935251157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1765" y="1284115"/>
            <a:ext cx="8904287" cy="512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365328014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73577" y="6596065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1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 txBox="1">
            <a:spLocks/>
          </p:cNvSpPr>
          <p:nvPr/>
        </p:nvSpPr>
        <p:spPr bwMode="auto">
          <a:xfrm>
            <a:off x="-68263" y="648942"/>
            <a:ext cx="8642351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>
                <a:solidFill>
                  <a:srgbClr val="012E7F"/>
                </a:solidFill>
                <a:cs typeface="Arial" pitchFamily="34" charset="0"/>
              </a:rPr>
              <a:t>Top 6 Trends – Cold Water Prawns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591627411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325" y="1260129"/>
            <a:ext cx="8904288" cy="512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63124283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73577" y="6596065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5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991558535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3188" y="1357907"/>
            <a:ext cx="8951912" cy="501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Title 1"/>
          <p:cNvSpPr txBox="1">
            <a:spLocks/>
          </p:cNvSpPr>
          <p:nvPr/>
        </p:nvSpPr>
        <p:spPr bwMode="auto">
          <a:xfrm>
            <a:off x="1588" y="586380"/>
            <a:ext cx="8642350" cy="666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>
                <a:solidFill>
                  <a:srgbClr val="012E7F"/>
                </a:solidFill>
                <a:cs typeface="Arial" pitchFamily="34" charset="0"/>
              </a:rPr>
              <a:t>Top 6 Trends – Haddock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681968744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73577" y="6596065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9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586059342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384481"/>
            <a:ext cx="8902700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itle 1"/>
          <p:cNvSpPr txBox="1">
            <a:spLocks/>
          </p:cNvSpPr>
          <p:nvPr/>
        </p:nvSpPr>
        <p:spPr bwMode="auto">
          <a:xfrm>
            <a:off x="-104775" y="755831"/>
            <a:ext cx="8642350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 dirty="0">
                <a:solidFill>
                  <a:srgbClr val="012E7F"/>
                </a:solidFill>
                <a:cs typeface="Arial" pitchFamily="34" charset="0"/>
              </a:rPr>
              <a:t>Top 6 Trends – Warm Water Prawns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184270593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73577" y="6596065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3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683028680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55575" y="1531478"/>
            <a:ext cx="8896350" cy="450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Title 1"/>
          <p:cNvSpPr txBox="1">
            <a:spLocks/>
          </p:cNvSpPr>
          <p:nvPr/>
        </p:nvSpPr>
        <p:spPr bwMode="auto">
          <a:xfrm>
            <a:off x="1588" y="526591"/>
            <a:ext cx="86423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>
                <a:solidFill>
                  <a:srgbClr val="012E7F"/>
                </a:solidFill>
                <a:cs typeface="Arial" pitchFamily="34" charset="0"/>
              </a:rPr>
              <a:t>Retailer Share of Trade £ - </a:t>
            </a:r>
            <a:r>
              <a:rPr lang="en-US" altLang="en-US" sz="3200">
                <a:solidFill>
                  <a:srgbClr val="012E7F"/>
                </a:solidFill>
                <a:cs typeface="Arial" pitchFamily="34" charset="0"/>
              </a:rPr>
              <a:t>Total Fish</a:t>
            </a:r>
            <a:endParaRPr lang="en-GB" altLang="en-US" sz="3200">
              <a:solidFill>
                <a:srgbClr val="012E7F"/>
              </a:solidFill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078860217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73577" y="6596065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7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HomeScan MAT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67908938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68277" y="1508313"/>
            <a:ext cx="8886825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Title 1"/>
          <p:cNvSpPr txBox="1">
            <a:spLocks/>
          </p:cNvSpPr>
          <p:nvPr/>
        </p:nvSpPr>
        <p:spPr bwMode="auto">
          <a:xfrm>
            <a:off x="1588" y="570099"/>
            <a:ext cx="8642350" cy="565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>
                <a:solidFill>
                  <a:srgbClr val="012E7F"/>
                </a:solidFill>
                <a:cs typeface="Arial" pitchFamily="34" charset="0"/>
              </a:rPr>
              <a:t>Retailer Share of Trade £ - </a:t>
            </a:r>
            <a:r>
              <a:rPr lang="en-US" altLang="en-US" sz="3200">
                <a:solidFill>
                  <a:srgbClr val="012E7F"/>
                </a:solidFill>
                <a:cs typeface="Arial" pitchFamily="34" charset="0"/>
              </a:rPr>
              <a:t>Chilled</a:t>
            </a:r>
            <a:endParaRPr lang="en-GB" altLang="en-US" sz="3200">
              <a:solidFill>
                <a:srgbClr val="012E7F"/>
              </a:solidFill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622232034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73577" y="6596065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1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HomeScan MAT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 txBox="1">
            <a:spLocks/>
          </p:cNvSpPr>
          <p:nvPr/>
        </p:nvSpPr>
        <p:spPr bwMode="auto">
          <a:xfrm>
            <a:off x="1588" y="478379"/>
            <a:ext cx="86423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>
                <a:solidFill>
                  <a:srgbClr val="012E7F"/>
                </a:solidFill>
                <a:cs typeface="Arial" pitchFamily="34" charset="0"/>
              </a:rPr>
              <a:t>Retailer Share of Trade £ - </a:t>
            </a:r>
            <a:r>
              <a:rPr lang="en-US" altLang="en-US" sz="3200">
                <a:solidFill>
                  <a:srgbClr val="012E7F"/>
                </a:solidFill>
                <a:cs typeface="Arial" pitchFamily="34" charset="0"/>
              </a:rPr>
              <a:t>Frozen</a:t>
            </a:r>
            <a:endParaRPr lang="en-GB" altLang="en-US" sz="3200">
              <a:solidFill>
                <a:srgbClr val="012E7F"/>
              </a:solidFill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476718164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07965" y="1581690"/>
            <a:ext cx="8728075" cy="4502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683493870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73577" y="6596065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5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HomeScan MAT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367296" y="284167"/>
            <a:ext cx="8388000" cy="863999"/>
          </a:xfrm>
        </p:spPr>
        <p:txBody>
          <a:bodyPr/>
          <a:lstStyle/>
          <a:p>
            <a:pPr eaLnBrk="1" hangingPunct="1"/>
            <a:r>
              <a:rPr lang="en-GB" altLang="en-US" sz="2800" smtClean="0">
                <a:latin typeface="Arial" pitchFamily="34" charset="0"/>
              </a:rPr>
              <a:t>Retailer Share of Trade £ - Ambient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270348323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7800" y="1272835"/>
            <a:ext cx="883920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338249394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73577" y="6596065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9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HomeScan MAT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200" dirty="0" smtClean="0">
                <a:latin typeface="Arial" pitchFamily="34" charset="0"/>
              </a:rPr>
              <a:t>Long Term Trends – Total Fish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562048379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6688" y="1458914"/>
            <a:ext cx="8686800" cy="496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856332907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73577" y="6596065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altLang="en-US" sz="3200" dirty="0">
                <a:latin typeface="Arial" pitchFamily="34" charset="0"/>
              </a:rPr>
              <a:t>Glossary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16694" y="1137279"/>
            <a:ext cx="7708106" cy="4483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Data is sourced from  Nielsen </a:t>
            </a:r>
          </a:p>
          <a:p>
            <a:pPr marL="361950" lvl="2" indent="-180975">
              <a:spcBef>
                <a:spcPts val="300"/>
              </a:spcBef>
              <a:buClr>
                <a:srgbClr val="0062AE"/>
              </a:buClr>
              <a:buFont typeface="Arial" pitchFamily="34" charset="0"/>
              <a:buChar char="–"/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Scantrack – EPOS from key retailers </a:t>
            </a:r>
            <a:r>
              <a:rPr lang="en-GB" altLang="en-US" sz="1000" dirty="0" smtClean="0">
                <a:solidFill>
                  <a:srgbClr val="0062AE"/>
                </a:solidFill>
              </a:rPr>
              <a:t>and </a:t>
            </a:r>
            <a:r>
              <a:rPr lang="en-GB" altLang="en-US" sz="1000" dirty="0">
                <a:solidFill>
                  <a:srgbClr val="0062AE"/>
                </a:solidFill>
              </a:rPr>
              <a:t>some sample EPOS.</a:t>
            </a:r>
          </a:p>
          <a:p>
            <a:pPr marL="361950" lvl="2" indent="-180975">
              <a:spcBef>
                <a:spcPts val="300"/>
              </a:spcBef>
              <a:buClr>
                <a:srgbClr val="0062AE"/>
              </a:buClr>
              <a:buFont typeface="Arial" pitchFamily="34" charset="0"/>
              <a:buChar char="–"/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Homescan – Consumer panel of 15,000 households using hand held scanners to record grocery purchases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MAT – Moving Annual Total i.e. 52 weeks, TY= This year, YA= Year ago, 2YA =Two years ago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Fish – Seafood (i.e. fish and shellfish)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Fresh – Chilled 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Segment definitions: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Batter - Fish / shellfish which is described as being coated in batter / battered / tempura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cake / finger segment takes priority.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Breaded - Fish / shellfish which is described as being coated in breadcrumbs / breaded / crumb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cake / finger segments takes priority.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Cakes - Fish / shellfish which are described as cakes.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Dusted - Fish / shellfish which are described as dusted or lightly coated (in seasoned flour)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Fingers - Fish / shellfish which are described as fingers.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Meals - Fish / shellfish which are described as meals and/or contain a carbohydrate, exclude all meals which contain a mixture of meat and seafood protein.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Natural - Fish / shellfish that has not had anything added or done to it, other than that required for basic processing. It can be raw or cooked or smoked, whole / fillets/ headed / gutted fish or shucked &amp; peeled shellfish.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Prepared - Fish / shellfish that has other ingredients or has been processed in any way different to the other segments e.g. packaged in brine / water / oil / marinade, or smoked  / treated / prepared / topped / crusted / stuffed / served with a relish but is not a meal.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Sauce - Fish / shellfish which is described as being in a sauce or with a separate sauce / dressing / dip (can be a sachet) but has no other additions e.g. lettuce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Batter, Breaded, Cakes, Dusted &amp; Finger segments take priority.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Sushi - Fish / shellfish which is described as sushi or sashimi.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Segments can be further broken down into: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By Sector i.e. Chilled, Frozen &amp; Ambient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By Species e.g. Cod, Haddock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Smoked &amp; Unsmoked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Organic &amp; Standard</a:t>
            </a:r>
          </a:p>
        </p:txBody>
      </p:sp>
    </p:spTree>
    <p:extLst>
      <p:ext uri="{BB962C8B-B14F-4D97-AF65-F5344CB8AC3E}">
        <p14:creationId xmlns:p14="http://schemas.microsoft.com/office/powerpoint/2010/main" val="2903977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74844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altLang="en-US" sz="3200" smtClean="0">
                <a:latin typeface="Arial" pitchFamily="34" charset="0"/>
              </a:rPr>
              <a:t>Long Term Trends – Chilled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010838644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1138" y="1568449"/>
            <a:ext cx="8710612" cy="4794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552050810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73577" y="6596065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907124242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47663" y="1189751"/>
            <a:ext cx="4152900" cy="2432051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78335260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729165" y="1209096"/>
            <a:ext cx="4154487" cy="2368551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819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200" dirty="0" smtClean="0">
                <a:latin typeface="Arial" pitchFamily="34" charset="0"/>
              </a:rPr>
              <a:t>Long Term Trends – Chilled Segments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488323263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339725" y="3826882"/>
            <a:ext cx="4148138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804466848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733925" y="3839582"/>
            <a:ext cx="4148138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197349435"/>
              </p:ext>
            </p:ext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4473577" y="6596065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0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519007709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2250" y="1106849"/>
            <a:ext cx="4154488" cy="241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2800" dirty="0" smtClean="0">
                <a:latin typeface="Arial" pitchFamily="34" charset="0"/>
              </a:rPr>
              <a:t>Long Term Trends – Chilled Segments </a:t>
            </a:r>
            <a:r>
              <a:rPr lang="en-GB" altLang="en-US" sz="2800" i="1" dirty="0" smtClean="0">
                <a:latin typeface="Arial" pitchFamily="34" charset="0"/>
              </a:rPr>
              <a:t>continued</a:t>
            </a:r>
            <a:endParaRPr lang="en-GB" altLang="en-US" sz="2800" dirty="0" smtClean="0">
              <a:latin typeface="Arial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332601228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53731" y="993423"/>
            <a:ext cx="4592638" cy="2670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455228753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85740" y="3781785"/>
            <a:ext cx="4148137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256028847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597401" y="3794486"/>
            <a:ext cx="4149725" cy="241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266397151"/>
              </p:ext>
            </p:ext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4473577" y="6596065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4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GB" altLang="en-US" sz="3200" smtClean="0">
                <a:latin typeface="Arial" pitchFamily="34" charset="0"/>
              </a:rPr>
              <a:t>Long Term Trends – Chilled Segments continued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644253603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300" y="2028826"/>
            <a:ext cx="4476750" cy="260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245721183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02165" y="2028826"/>
            <a:ext cx="4479925" cy="260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255370077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73577" y="6596065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altLang="en-US" sz="3200" smtClean="0">
                <a:latin typeface="Arial" pitchFamily="34" charset="0"/>
              </a:rPr>
              <a:t>MAT KPI’s – Chilled Segments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644236731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73577" y="6596065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HomeScan MAT</a:t>
            </a:r>
          </a:p>
        </p:txBody>
      </p:sp>
      <p:pic>
        <p:nvPicPr>
          <p:cNvPr id="4" name="Picture 3"/>
          <p:cNvPicPr/>
          <p:nvPr>
            <p:extLst>
              <p:ext uri="{D42A27DB-BD31-4B8C-83A1-F6EECF244321}">
                <p14:modId xmlns:p14="http://schemas.microsoft.com/office/powerpoint/2010/main" val="884184758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247652" y="1606551"/>
            <a:ext cx="8677275" cy="48672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afish-PowerPoint-template">
  <a:themeElements>
    <a:clrScheme name="Seafish colour theme">
      <a:dk1>
        <a:sysClr val="windowText" lastClr="000000"/>
      </a:dk1>
      <a:lt1>
        <a:sysClr val="window" lastClr="FFFFFF"/>
      </a:lt1>
      <a:dk2>
        <a:srgbClr val="595959"/>
      </a:dk2>
      <a:lt2>
        <a:srgbClr val="E7E6E6"/>
      </a:lt2>
      <a:accent1>
        <a:srgbClr val="0075BF"/>
      </a:accent1>
      <a:accent2>
        <a:srgbClr val="00A0DE"/>
      </a:accent2>
      <a:accent3>
        <a:srgbClr val="706F6F"/>
      </a:accent3>
      <a:accent4>
        <a:srgbClr val="8AB5E1"/>
      </a:accent4>
      <a:accent5>
        <a:srgbClr val="A2CFF1"/>
      </a:accent5>
      <a:accent6>
        <a:srgbClr val="AEABAB"/>
      </a:accent6>
      <a:hlink>
        <a:srgbClr val="0563C1"/>
      </a:hlink>
      <a:folHlink>
        <a:srgbClr val="954F72"/>
      </a:folHlink>
    </a:clrScheme>
    <a:fontScheme name="Seafish font theme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200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lnSpc>
            <a:spcPct val="90000"/>
          </a:lnSpc>
          <a:defRPr sz="1600" dirty="0" smtClean="0">
            <a:solidFill>
              <a:schemeClr val="accent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4" id="{2FCA762D-6EA3-3449-9E2C-593BCAAD23B0}" vid="{CCF4CBAF-3210-6445-9D43-BAFE3CCF933F}"/>
    </a:ext>
  </a:extLst>
</a:theme>
</file>

<file path=ppt/theme/theme2.xml><?xml version="1.0" encoding="utf-8"?>
<a:theme xmlns:a="http://schemas.openxmlformats.org/drawingml/2006/main" name="1_Seafish-PowerPoint-template">
  <a:themeElements>
    <a:clrScheme name="Seafish colour theme">
      <a:dk1>
        <a:sysClr val="windowText" lastClr="000000"/>
      </a:dk1>
      <a:lt1>
        <a:sysClr val="window" lastClr="FFFFFF"/>
      </a:lt1>
      <a:dk2>
        <a:srgbClr val="595959"/>
      </a:dk2>
      <a:lt2>
        <a:srgbClr val="E7E6E6"/>
      </a:lt2>
      <a:accent1>
        <a:srgbClr val="0075BF"/>
      </a:accent1>
      <a:accent2>
        <a:srgbClr val="00A0DE"/>
      </a:accent2>
      <a:accent3>
        <a:srgbClr val="706F6F"/>
      </a:accent3>
      <a:accent4>
        <a:srgbClr val="8AB5E1"/>
      </a:accent4>
      <a:accent5>
        <a:srgbClr val="A2CFF1"/>
      </a:accent5>
      <a:accent6>
        <a:srgbClr val="AEABAB"/>
      </a:accent6>
      <a:hlink>
        <a:srgbClr val="0563C1"/>
      </a:hlink>
      <a:folHlink>
        <a:srgbClr val="954F72"/>
      </a:folHlink>
    </a:clrScheme>
    <a:fontScheme name="Seafish font theme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200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lnSpc>
            <a:spcPct val="90000"/>
          </a:lnSpc>
          <a:defRPr sz="1600" dirty="0" smtClean="0">
            <a:solidFill>
              <a:schemeClr val="accent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4" id="{2FCA762D-6EA3-3449-9E2C-593BCAAD23B0}" vid="{CCF4CBAF-3210-6445-9D43-BAFE3CCF933F}"/>
    </a:ext>
  </a:extLst>
</a:theme>
</file>

<file path=ppt/theme/theme3.xml><?xml version="1.0" encoding="utf-8"?>
<a:theme xmlns:a="http://schemas.openxmlformats.org/drawingml/2006/main" name="Seafish - Light">
  <a:themeElements>
    <a:clrScheme name="Seafish">
      <a:dk1>
        <a:srgbClr val="54585A"/>
      </a:dk1>
      <a:lt1>
        <a:sysClr val="window" lastClr="FFFFFF"/>
      </a:lt1>
      <a:dk2>
        <a:srgbClr val="0077C8"/>
      </a:dk2>
      <a:lt2>
        <a:srgbClr val="FFFFFF"/>
      </a:lt2>
      <a:accent1>
        <a:srgbClr val="00A3E0"/>
      </a:accent1>
      <a:accent2>
        <a:srgbClr val="009CA6"/>
      </a:accent2>
      <a:accent3>
        <a:srgbClr val="FECC0C"/>
      </a:accent3>
      <a:accent4>
        <a:srgbClr val="ED6C05"/>
      </a:accent4>
      <a:accent5>
        <a:srgbClr val="B6C30C"/>
      </a:accent5>
      <a:accent6>
        <a:srgbClr val="E4002B"/>
      </a:accent6>
      <a:hlink>
        <a:srgbClr val="0077FF"/>
      </a:hlink>
      <a:folHlink>
        <a:srgbClr val="009CA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Market Data Document" ma:contentTypeID="0x010100FBC0F8BFD01A91498CA7837A71EEDFDB02005AE5335FCC83EB48B1308B6A764FBC1C" ma:contentTypeVersion="27" ma:contentTypeDescription="Market Data Document Content Type" ma:contentTypeScope="" ma:versionID="da108508dc232e68c3eb0da7c7f570e3">
  <xsd:schema xmlns:xsd="http://www.w3.org/2001/XMLSchema" xmlns:xs="http://www.w3.org/2001/XMLSchema" xmlns:p="http://schemas.microsoft.com/office/2006/metadata/properties" xmlns:ns2="cebd32e3-9ab6-41ee-b1af-b8405a8d4e68" xmlns:ns3="f1844da6-a929-4072-a9ab-fc72a86c7633" targetNamespace="http://schemas.microsoft.com/office/2006/metadata/properties" ma:root="true" ma:fieldsID="0d9debfe9803182ce6077bd70346052f" ns2:_="" ns3:_="">
    <xsd:import namespace="cebd32e3-9ab6-41ee-b1af-b8405a8d4e68"/>
    <xsd:import namespace="f1844da6-a929-4072-a9ab-fc72a86c7633"/>
    <xsd:element name="properties">
      <xsd:complexType>
        <xsd:sequence>
          <xsd:element name="documentManagement">
            <xsd:complexType>
              <xsd:all>
                <xsd:element ref="ns2:DocumentSummary" minOccurs="0"/>
                <xsd:element ref="ns2:DocumentSource" minOccurs="0"/>
                <xsd:element ref="ns2:DocumentTopic" minOccurs="0"/>
                <xsd:element ref="ns2:PublicationDate" minOccurs="0"/>
                <xsd:element ref="ns2:FreeTextDate" minOccurs="0"/>
                <xsd:element ref="ns2:ContentStartDate" minOccurs="0"/>
                <xsd:element ref="ns2:ContentEndDate" minOccurs="0"/>
                <xsd:element ref="ns2:DocumentAdded" minOccurs="0"/>
                <xsd:element ref="ns2:DocumentStatus" minOccurs="0"/>
                <xsd:element ref="ns2:j7c1b49d505545c2a69692ae734740bd" minOccurs="0"/>
                <xsd:element ref="ns2:TaxCatchAll" minOccurs="0"/>
                <xsd:element ref="ns2:TaxCatchAllLabel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bd32e3-9ab6-41ee-b1af-b8405a8d4e68" elementFormDefault="qualified">
    <xsd:import namespace="http://schemas.microsoft.com/office/2006/documentManagement/types"/>
    <xsd:import namespace="http://schemas.microsoft.com/office/infopath/2007/PartnerControls"/>
    <xsd:element name="DocumentSummary" ma:index="3" nillable="true" ma:displayName="Summary" ma:internalName="DocumentSummary" ma:readOnly="false">
      <xsd:simpleType>
        <xsd:restriction base="dms:Note">
          <xsd:maxLength value="255"/>
        </xsd:restriction>
      </xsd:simpleType>
    </xsd:element>
    <xsd:element name="DocumentSource" ma:index="5" nillable="true" ma:displayName="Source" ma:format="Dropdown" ma:internalName="DocumentSource">
      <xsd:simpleType>
        <xsd:restriction base="dms:Choice">
          <xsd:enumeration value="Globefish"/>
          <xsd:enumeration value="HMRC via BTS"/>
          <xsd:enumeration value="IGD"/>
          <xsd:enumeration value="MMO"/>
          <xsd:enumeration value="Kantar"/>
          <xsd:enumeration value="NielsenIQ"/>
          <xsd:enumeration value="Circana"/>
          <xsd:enumeration value="Seafish"/>
          <xsd:enumeration value="Technomic"/>
        </xsd:restriction>
      </xsd:simpleType>
    </xsd:element>
    <xsd:element name="DocumentTopic" ma:index="6" nillable="true" ma:displayName="Topic" ma:default="" ma:internalName="DocumentTopic" ma:readOnly="fals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Technical Report"/>
                    <xsd:enumeration value="Factsheet/Datasheet"/>
                    <xsd:enumeration value="Corporate Document"/>
                    <xsd:enumeration value="Guidelines"/>
                    <xsd:enumeration value="Marine Survey"/>
                    <xsd:enumeration value="Training Material"/>
                    <xsd:enumeration value="Careers"/>
                    <xsd:enumeration value="Economics and Business"/>
                    <xsd:enumeration value="Aquaculture"/>
                    <xsd:enumeration value="IPF Final Reports"/>
                    <xsd:enumeration value="Other"/>
                    <xsd:enumeration value="Not known"/>
                    <xsd:enumeration value="Internal Seafish Report"/>
                    <xsd:enumeration value="Confidential Seafish Report"/>
                    <xsd:enumeration value="Seafood Guide"/>
                    <xsd:enumeration value=".Web-About Seafish"/>
                    <xsd:enumeration value=".Web-Changing Landscapes"/>
                    <xsd:enumeration value=".Web-Promoting Seafood"/>
                    <xsd:enumeration value=".Web-Responsible Sourcing"/>
                    <xsd:enumeration value=".Web-Safety and Training"/>
                    <xsd:enumeration value=".Web-Insight and Research"/>
                  </xsd:restriction>
                </xsd:simpleType>
              </xsd:element>
            </xsd:sequence>
          </xsd:extension>
        </xsd:complexContent>
      </xsd:complexType>
    </xsd:element>
    <xsd:element name="PublicationDate" ma:index="7" nillable="true" ma:displayName="Publication Date" ma:format="DateOnly" ma:indexed="true" ma:internalName="PublicationDate">
      <xsd:simpleType>
        <xsd:restriction base="dms:DateTime"/>
      </xsd:simpleType>
    </xsd:element>
    <xsd:element name="FreeTextDate" ma:index="8" nillable="true" ma:displayName="Free Text Date" ma:internalName="FreeTextDate" ma:readOnly="false">
      <xsd:simpleType>
        <xsd:restriction base="dms:Text"/>
      </xsd:simpleType>
    </xsd:element>
    <xsd:element name="ContentStartDate" ma:index="9" nillable="true" ma:displayName="Content Start Date" ma:format="DateOnly" ma:internalName="ContentStartDate" ma:readOnly="false">
      <xsd:simpleType>
        <xsd:restriction base="dms:DateTime"/>
      </xsd:simpleType>
    </xsd:element>
    <xsd:element name="ContentEndDate" ma:index="10" nillable="true" ma:displayName="Content End Date" ma:format="DateOnly" ma:internalName="ContentEndDate" ma:readOnly="false">
      <xsd:simpleType>
        <xsd:restriction base="dms:DateTime"/>
      </xsd:simpleType>
    </xsd:element>
    <xsd:element name="DocumentAdded" ma:index="11" nillable="true" ma:displayName="Added" ma:format="DateOnly" ma:indexed="true" ma:internalName="DocumentAdded">
      <xsd:simpleType>
        <xsd:restriction base="dms:DateTime"/>
      </xsd:simpleType>
    </xsd:element>
    <xsd:element name="DocumentStatus" ma:index="12" nillable="true" ma:displayName="Document Status" ma:default="Unpublished" ma:format="Dropdown" ma:indexed="true" ma:internalName="DocumentStatus" ma:readOnly="false">
      <xsd:simpleType>
        <xsd:restriction base="dms:Choice">
          <xsd:enumeration value="Deleted"/>
          <xsd:enumeration value="Unpublished"/>
          <xsd:enumeration value="Published"/>
          <xsd:enumeration value="Archived"/>
        </xsd:restriction>
      </xsd:simpleType>
    </xsd:element>
    <xsd:element name="j7c1b49d505545c2a69692ae734740bd" ma:index="18" ma:taxonomy="true" ma:internalName="j7c1b49d505545c2a69692ae734740bd" ma:taxonomyFieldName="Market_x0020_Data_x0020_Document_x0020_Path" ma:displayName="Market Data Document Path" ma:indexed="true" ma:readOnly="false" ma:default="" ma:fieldId="{37c1b49d-5055-45c2-a696-92ae734740bd}" ma:sspId="63fa3ede-d9eb-4891-98d7-32cb363d3ca5" ma:termSetId="907aca91-42f0-4171-9a43-f9786420f34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9" nillable="true" ma:displayName="Taxonomy Catch All Column" ma:hidden="true" ma:list="{5e028737-9680-4a7e-bfb2-5cfc569abfd5}" ma:internalName="TaxCatchAll" ma:readOnly="false" ma:showField="CatchAllData" ma:web="cebd32e3-9ab6-41ee-b1af-b8405a8d4e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20" nillable="true" ma:displayName="Taxonomy Catch All Column1" ma:hidden="true" ma:list="{5e028737-9680-4a7e-bfb2-5cfc569abfd5}" ma:internalName="TaxCatchAllLabel" ma:readOnly="false" ma:showField="CatchAllDataLabel" ma:web="cebd32e3-9ab6-41ee-b1af-b8405a8d4e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844da6-a929-4072-a9ab-fc72a86c76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24" nillable="true" ma:displayName="Tags" ma:hidden="true" ma:internalName="MediaServiceAutoTags" ma:readOnly="true">
      <xsd:simpleType>
        <xsd:restriction base="dms:Text"/>
      </xsd:simpleType>
    </xsd:element>
    <xsd:element name="MediaServiceOCR" ma:index="25" nillable="true" ma:displayName="Extracted Text" ma:hidden="true" ma:internalName="MediaServiceOCR" ma:readOnly="true">
      <xsd:simpleType>
        <xsd:restriction base="dms:Note"/>
      </xsd:simpleType>
    </xsd:element>
    <xsd:element name="MediaServiceGenerationTime" ma:index="2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9" nillable="true" ma:displayName="KeyPoints" ma:hidden="true" ma:internalName="MediaServiceKeyPoints" ma:readOnly="true">
      <xsd:simpleType>
        <xsd:restriction base="dms:Note"/>
      </xsd:simpleType>
    </xsd:element>
    <xsd:element name="MediaServiceDateTaken" ma:index="3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3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3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Topic xmlns="cebd32e3-9ab6-41ee-b1af-b8405a8d4e68" xsi:nil="true"/>
    <FreeTextDate xmlns="cebd32e3-9ab6-41ee-b1af-b8405a8d4e68" xsi:nil="true"/>
    <DocumentStatus xmlns="cebd32e3-9ab6-41ee-b1af-b8405a8d4e68">Published</DocumentStatus>
    <ContentEndDate xmlns="cebd32e3-9ab6-41ee-b1af-b8405a8d4e68" xsi:nil="true"/>
    <DocumentSource xmlns="cebd32e3-9ab6-41ee-b1af-b8405a8d4e68">Nielsen</DocumentSource>
    <PublicationDate xmlns="cebd32e3-9ab6-41ee-b1af-b8405a8d4e68" xsi:nil="true"/>
    <DocumentAdded xmlns="cebd32e3-9ab6-41ee-b1af-b8405a8d4e68" xsi:nil="true"/>
    <TaxCatchAll xmlns="cebd32e3-9ab6-41ee-b1af-b8405a8d4e68">
      <Value>1498</Value>
    </TaxCatchAll>
    <j7c1b49d505545c2a69692ae734740bd xmlns="cebd32e3-9ab6-41ee-b1af-b8405a8d4e68">
      <Terms xmlns="http://schemas.microsoft.com/office/infopath/2007/PartnerControls">
        <TermInfo xmlns="http://schemas.microsoft.com/office/infopath/2007/PartnerControls">
          <TermName xmlns="http://schemas.microsoft.com/office/infopath/2007/PartnerControls">2021</TermName>
          <TermId xmlns="http://schemas.microsoft.com/office/infopath/2007/PartnerControls">2f5cdc6c-21ca-4298-b615-999752473790</TermId>
        </TermInfo>
      </Terms>
    </j7c1b49d505545c2a69692ae734740bd>
    <DocumentSummary xmlns="cebd32e3-9ab6-41ee-b1af-b8405a8d4e68" xsi:nil="true"/>
    <ContentStartDate xmlns="cebd32e3-9ab6-41ee-b1af-b8405a8d4e68" xsi:nil="true"/>
    <TaxCatchAllLabel xmlns="cebd32e3-9ab6-41ee-b1af-b8405a8d4e68" xsi:nil="true"/>
  </documentManagement>
</p:properties>
</file>

<file path=customXml/itemProps1.xml><?xml version="1.0" encoding="utf-8"?>
<ds:datastoreItem xmlns:ds="http://schemas.openxmlformats.org/officeDocument/2006/customXml" ds:itemID="{C907F825-F937-466B-A150-E325F708875E}"/>
</file>

<file path=customXml/itemProps2.xml><?xml version="1.0" encoding="utf-8"?>
<ds:datastoreItem xmlns:ds="http://schemas.openxmlformats.org/officeDocument/2006/customXml" ds:itemID="{DE32992F-0E8E-44D5-AED5-475FD4907FA8}"/>
</file>

<file path=customXml/itemProps3.xml><?xml version="1.0" encoding="utf-8"?>
<ds:datastoreItem xmlns:ds="http://schemas.openxmlformats.org/officeDocument/2006/customXml" ds:itemID="{3E17A325-A3A3-4872-AF91-4B357FCEB95D}"/>
</file>

<file path=docProps/app.xml><?xml version="1.0" encoding="utf-8"?>
<Properties xmlns="http://schemas.openxmlformats.org/officeDocument/2006/extended-properties" xmlns:vt="http://schemas.openxmlformats.org/officeDocument/2006/docPropsVTypes">
  <Template>Nielsen New Template Final</Template>
  <TotalTime>7296</TotalTime>
  <Words>802</Words>
  <Application>Microsoft Office PowerPoint</Application>
  <PresentationFormat>On-screen Show (4:3)</PresentationFormat>
  <Paragraphs>116</Paragraphs>
  <Slides>41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3" baseType="lpstr">
      <vt:lpstr>Arial Unicode MS</vt:lpstr>
      <vt:lpstr>ＭＳ Ｐゴシック</vt:lpstr>
      <vt:lpstr>Arial</vt:lpstr>
      <vt:lpstr>Arial Narrow</vt:lpstr>
      <vt:lpstr>Courier New</vt:lpstr>
      <vt:lpstr>Geneva</vt:lpstr>
      <vt:lpstr>Lucida Grande</vt:lpstr>
      <vt:lpstr>Mangal</vt:lpstr>
      <vt:lpstr>Seafish-PowerPoint-template</vt:lpstr>
      <vt:lpstr>1_Seafish-PowerPoint-template</vt:lpstr>
      <vt:lpstr>Seafish - Light</vt:lpstr>
      <vt:lpstr>Microsoft Excel 97-2003 Worksheet</vt:lpstr>
      <vt:lpstr>UK Context Report Data to 19.06.21</vt:lpstr>
      <vt:lpstr>Executive Overview</vt:lpstr>
      <vt:lpstr>Moving Annual Trends</vt:lpstr>
      <vt:lpstr>Long Term Trends – Total Fish</vt:lpstr>
      <vt:lpstr>Long Term Trends – Chilled</vt:lpstr>
      <vt:lpstr>Long Term Trends – Chilled Segments</vt:lpstr>
      <vt:lpstr>Long Term Trends – Chilled Segments continued</vt:lpstr>
      <vt:lpstr>Long Term Trends – Chilled Segments continued</vt:lpstr>
      <vt:lpstr>MAT KPI’s – Chilled Segments</vt:lpstr>
      <vt:lpstr>Long Term Trends – Frozen</vt:lpstr>
      <vt:lpstr>Long Term Trends – Frozen Segments</vt:lpstr>
      <vt:lpstr>PowerPoint Presentation</vt:lpstr>
      <vt:lpstr>PowerPoint Presentation</vt:lpstr>
      <vt:lpstr>PowerPoint Presentation</vt:lpstr>
      <vt:lpstr>Long Term Trends – Ambient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Top Species – Total Fish</vt:lpstr>
      <vt:lpstr>Top Species – Total Fish continued</vt:lpstr>
      <vt:lpstr>Total Species – Chilled </vt:lpstr>
      <vt:lpstr>Top Species – Frozen </vt:lpstr>
      <vt:lpstr>Top Species - Ambient</vt:lpstr>
      <vt:lpstr>MAT KPI’s – Top 6 Species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Retailer Share of Trade £ - Ambient</vt:lpstr>
      <vt:lpstr>Glossary</vt:lpstr>
      <vt:lpstr>PowerPoint Presentation</vt:lpstr>
    </vt:vector>
  </TitlesOfParts>
  <Company>ACNielsen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2021 June NielsenIQ Context Report</dc:title>
  <dc:creator>anderi01</dc:creator>
  <cp:lastModifiedBy>Taunk, Shirish Kumar</cp:lastModifiedBy>
  <cp:revision>692</cp:revision>
  <dcterms:created xsi:type="dcterms:W3CDTF">2009-04-16T08:15:59Z</dcterms:created>
  <dcterms:modified xsi:type="dcterms:W3CDTF">2021-07-07T11:37:14Z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PSDescription">
    <vt:lpwstr>White background PowerPoint template, 2007.</vt:lpwstr>
  </property>
  <property fmtid="{D5CDD505-2E9C-101B-9397-08002B2CF9AE}" pid="3" name="Order">
    <vt:lpwstr>1700.00000000000</vt:lpwstr>
  </property>
  <property fmtid="{D5CDD505-2E9C-101B-9397-08002B2CF9AE}" pid="4" name="Date of Announcement">
    <vt:lpwstr>2007-01-18T00:00:00Z</vt:lpwstr>
  </property>
  <property fmtid="{D5CDD505-2E9C-101B-9397-08002B2CF9AE}" pid="5" name="GeoScope">
    <vt:lpwstr>United States</vt:lpwstr>
  </property>
  <property fmtid="{D5CDD505-2E9C-101B-9397-08002B2CF9AE}" pid="6" name="Freshness Date">
    <vt:lpwstr>2008-12-22T00:00:00Z</vt:lpwstr>
  </property>
  <property fmtid="{D5CDD505-2E9C-101B-9397-08002B2CF9AE}" pid="7" name="Details">
    <vt:lpwstr>Presentation template with White background</vt:lpwstr>
  </property>
  <property fmtid="{D5CDD505-2E9C-101B-9397-08002B2CF9AE}" pid="8" name="Region">
    <vt:lpwstr>Global</vt:lpwstr>
  </property>
  <property fmtid="{D5CDD505-2E9C-101B-9397-08002B2CF9AE}" pid="9" name="display_urn:schemas-microsoft-com:office:office#Primary_x0020_Contact">
    <vt:lpwstr>Akhtar, Sonia</vt:lpwstr>
  </property>
  <property fmtid="{D5CDD505-2E9C-101B-9397-08002B2CF9AE}" pid="10" name="Topic">
    <vt:lpwstr>Templates</vt:lpwstr>
  </property>
  <property fmtid="{D5CDD505-2E9C-101B-9397-08002B2CF9AE}" pid="11" name="ContentType">
    <vt:lpwstr>iShare Document</vt:lpwstr>
  </property>
  <property fmtid="{D5CDD505-2E9C-101B-9397-08002B2CF9AE}" pid="12" name="Primary Contact">
    <vt:lpwstr>134</vt:lpwstr>
  </property>
  <property fmtid="{D5CDD505-2E9C-101B-9397-08002B2CF9AE}" pid="13" name="North American Consumer Group">
    <vt:lpwstr>0</vt:lpwstr>
  </property>
  <property fmtid="{D5CDD505-2E9C-101B-9397-08002B2CF9AE}" pid="14" name="ContentTypeId">
    <vt:lpwstr>0x010100FBC0F8BFD01A91498CA7837A71EEDFDB02005AE5335FCC83EB48B1308B6A764FBC1C</vt:lpwstr>
  </property>
  <property fmtid="{D5CDD505-2E9C-101B-9397-08002B2CF9AE}" pid="15" name="Market Data Document Path">
    <vt:lpwstr>1498;#2021|2f5cdc6c-21ca-4298-b615-999752473790</vt:lpwstr>
  </property>
</Properties>
</file>