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74" d="100"/>
          <a:sy n="74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 dirty="0"/>
              <a:t>to </a:t>
            </a:r>
            <a:r>
              <a:rPr lang="en-GB" sz="2500" dirty="0" smtClean="0"/>
              <a:t>11.09.21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64774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96722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22153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5768"/>
          <a:stretch/>
        </p:blipFill>
        <p:spPr>
          <a:xfrm>
            <a:off x="0" y="764829"/>
            <a:ext cx="9144000" cy="5442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802458"/>
              </p:ext>
            </p:extLst>
          </p:nvPr>
        </p:nvGraphicFramePr>
        <p:xfrm>
          <a:off x="285750" y="1627188"/>
          <a:ext cx="853122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" name="Worksheet" r:id="rId3" imgW="7934275" imgH="4000526" progId="Excel.Sheet.8">
                  <p:embed/>
                </p:oleObj>
              </mc:Choice>
              <mc:Fallback>
                <p:oleObj name="Worksheet" r:id="rId3" imgW="7934275" imgH="400052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627188"/>
                        <a:ext cx="8531225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353913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1494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58508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2782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317253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1868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4971"/>
          <a:stretch/>
        </p:blipFill>
        <p:spPr>
          <a:xfrm>
            <a:off x="0" y="764829"/>
            <a:ext cx="9144000" cy="5494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57233"/>
              </p:ext>
            </p:extLst>
          </p:nvPr>
        </p:nvGraphicFramePr>
        <p:xfrm>
          <a:off x="130175" y="1808163"/>
          <a:ext cx="886142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0" name="Worksheet" r:id="rId3" imgW="7315298" imgH="3219534" progId="Excel.Sheet.8">
                  <p:embed/>
                </p:oleObj>
              </mc:Choice>
              <mc:Fallback>
                <p:oleObj name="Worksheet" r:id="rId3" imgW="7315298" imgH="32195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08163"/>
                        <a:ext cx="8861425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866550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82256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654490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636295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36280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27482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4971"/>
          <a:stretch/>
        </p:blipFill>
        <p:spPr>
          <a:xfrm>
            <a:off x="0" y="751951"/>
            <a:ext cx="9144000" cy="5494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611648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968302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922463"/>
            <a:ext cx="8982075" cy="408463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266864"/>
              </p:ext>
            </p:extLst>
          </p:nvPr>
        </p:nvGraphicFramePr>
        <p:xfrm>
          <a:off x="203200" y="1598613"/>
          <a:ext cx="8672513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2" name="Worksheet" r:id="rId3" imgW="8534304" imgH="4467346" progId="Excel.Sheet.8">
                  <p:embed/>
                </p:oleObj>
              </mc:Choice>
              <mc:Fallback>
                <p:oleObj name="Worksheet" r:id="rId3" imgW="8534304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8613"/>
                        <a:ext cx="8672513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414782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621299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989353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08838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85760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62107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5171"/>
          <a:stretch/>
        </p:blipFill>
        <p:spPr>
          <a:xfrm>
            <a:off x="0" y="726192"/>
            <a:ext cx="9144000" cy="5481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360554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4" name="Worksheet" r:id="rId3" imgW="6743902" imgH="3771768" progId="Excel.Sheet.8">
                  <p:embed/>
                </p:oleObj>
              </mc:Choice>
              <mc:Fallback>
                <p:oleObj name="Worksheet" r:id="rId3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7278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21396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26664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8026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2523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91072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87893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25384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18807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09297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78663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30352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82714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77826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5768"/>
          <a:stretch/>
        </p:blipFill>
        <p:spPr>
          <a:xfrm>
            <a:off x="0" y="494376"/>
            <a:ext cx="9144000" cy="5442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767146"/>
              </p:ext>
            </p:extLst>
          </p:nvPr>
        </p:nvGraphicFramePr>
        <p:xfrm>
          <a:off x="69850" y="1497013"/>
          <a:ext cx="8904288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" name="Worksheet" r:id="rId3" imgW="8496407" imgH="4457621" progId="Excel.Sheet.8">
                  <p:embed/>
                </p:oleObj>
              </mc:Choice>
              <mc:Fallback>
                <p:oleObj name="Worksheet" r:id="rId3" imgW="8496407" imgH="445762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1497013"/>
                        <a:ext cx="8904288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042778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78910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640648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64761"/>
              </p:ext>
            </p:extLst>
          </p:nvPr>
        </p:nvGraphicFramePr>
        <p:xfrm>
          <a:off x="96838" y="1347788"/>
          <a:ext cx="8959850" cy="497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1" name="Worksheet" r:id="rId3" imgW="8620203" imgH="4095666" progId="Excel.Sheet.8">
                  <p:embed/>
                </p:oleObj>
              </mc:Choice>
              <mc:Fallback>
                <p:oleObj name="Worksheet" r:id="rId3" imgW="8620203" imgH="409566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347788"/>
                        <a:ext cx="8959850" cy="497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728383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06E472E-322D-4BC1-8C61-19C745371865}"/>
</file>

<file path=customXml/itemProps2.xml><?xml version="1.0" encoding="utf-8"?>
<ds:datastoreItem xmlns:ds="http://schemas.openxmlformats.org/officeDocument/2006/customXml" ds:itemID="{08C5782A-47C4-4664-8ED3-30AC7141ADF7}"/>
</file>

<file path=customXml/itemProps3.xml><?xml version="1.0" encoding="utf-8"?>
<ds:datastoreItem xmlns:ds="http://schemas.openxmlformats.org/officeDocument/2006/customXml" ds:itemID="{62D2AFF1-5297-4A1A-BC69-01F572B3CD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10020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Unicode MS</vt:lpstr>
      <vt:lpstr>ＭＳ Ｐゴシック</vt:lpstr>
      <vt:lpstr>Arial</vt:lpstr>
      <vt:lpstr>Geneva</vt:lpstr>
      <vt:lpstr>Lucida Grande</vt:lpstr>
      <vt:lpstr>Mangal</vt:lpstr>
      <vt:lpstr>Seafish - Light</vt:lpstr>
      <vt:lpstr>Microsoft Excel 97-2003 Worksheet</vt:lpstr>
      <vt:lpstr>Worksheet</vt:lpstr>
      <vt:lpstr>UK Scampi and Langoustine Report Data to 11.09.21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November NielsenIQ Scampi and Langoustine Report_</dc:title>
  <dc:creator>anderi01</dc:creator>
  <cp:lastModifiedBy>Bhatt, Ashutosh Rashmikant</cp:lastModifiedBy>
  <cp:revision>1266</cp:revision>
  <dcterms:created xsi:type="dcterms:W3CDTF">2009-04-16T08:15:59Z</dcterms:created>
  <dcterms:modified xsi:type="dcterms:W3CDTF">2021-11-26T12:02:53Z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