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25" r:id="rId1"/>
  </p:sldMasterIdLst>
  <p:notesMasterIdLst>
    <p:notesMasterId r:id="rId25"/>
  </p:notesMasterIdLst>
  <p:handoutMasterIdLst>
    <p:handoutMasterId r:id="rId26"/>
  </p:handoutMasterIdLst>
  <p:sldIdLst>
    <p:sldId id="565" r:id="rId2"/>
    <p:sldId id="530" r:id="rId3"/>
    <p:sldId id="532" r:id="rId4"/>
    <p:sldId id="495" r:id="rId5"/>
    <p:sldId id="496" r:id="rId6"/>
    <p:sldId id="497" r:id="rId7"/>
    <p:sldId id="498" r:id="rId8"/>
    <p:sldId id="603" r:id="rId9"/>
    <p:sldId id="604" r:id="rId10"/>
    <p:sldId id="605" r:id="rId11"/>
    <p:sldId id="606" r:id="rId12"/>
    <p:sldId id="503" r:id="rId13"/>
    <p:sldId id="504" r:id="rId14"/>
    <p:sldId id="505" r:id="rId15"/>
    <p:sldId id="506" r:id="rId16"/>
    <p:sldId id="484" r:id="rId17"/>
    <p:sldId id="485" r:id="rId18"/>
    <p:sldId id="486" r:id="rId19"/>
    <p:sldId id="487" r:id="rId20"/>
    <p:sldId id="507" r:id="rId21"/>
    <p:sldId id="516" r:id="rId22"/>
    <p:sldId id="607" r:id="rId23"/>
    <p:sldId id="531" r:id="rId2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88523" autoAdjust="0"/>
  </p:normalViewPr>
  <p:slideViewPr>
    <p:cSldViewPr snapToGrid="0"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C26C8-8373-49C6-B497-663A8332F3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20 November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02882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70820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32760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1880664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63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74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654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20 November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7858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77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531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622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64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8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7297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9934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20 November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63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6" r:id="rId1"/>
    <p:sldLayoutId id="2147491227" r:id="rId2"/>
    <p:sldLayoutId id="2147491228" r:id="rId3"/>
    <p:sldLayoutId id="2147491229" r:id="rId4"/>
    <p:sldLayoutId id="2147491230" r:id="rId5"/>
    <p:sldLayoutId id="2147491231" r:id="rId6"/>
    <p:sldLayoutId id="2147491232" r:id="rId7"/>
    <p:sldLayoutId id="2147491233" r:id="rId8"/>
    <p:sldLayoutId id="2147491234" r:id="rId9"/>
    <p:sldLayoutId id="2147491235" r:id="rId10"/>
    <p:sldLayoutId id="2147491236" r:id="rId11"/>
    <p:sldLayoutId id="2147491237" r:id="rId12"/>
    <p:sldLayoutId id="2147491238" r:id="rId13"/>
    <p:sldLayoutId id="2147491239" r:id="rId14"/>
    <p:sldLayoutId id="2147491240" r:id="rId15"/>
    <p:sldLayoutId id="2147491241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Salmon Report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495300" y="5972175"/>
            <a:ext cx="8648700" cy="614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425" y="2197100"/>
            <a:ext cx="6858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  <a:ea typeface="+mn-ea"/>
                <a:cs typeface="Arial" pitchFamily="34" charset="0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280244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56238" y="5888913"/>
            <a:ext cx="2200275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5100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02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.11.19</a:t>
            </a:r>
            <a:endParaRPr lang="en-GB" altLang="en-US" sz="1400" dirty="0" smtClean="0">
              <a:solidFill>
                <a:schemeClr val="tx2"/>
              </a:solidFill>
              <a:latin typeface="+mj-lt"/>
              <a:ea typeface="MS PGothic" pitchFamily="34" charset="-128"/>
              <a:cs typeface="Geneva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22412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59859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04300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859745"/>
              </p:ext>
            </p:extLst>
          </p:nvPr>
        </p:nvGraphicFramePr>
        <p:xfrm>
          <a:off x="1338263" y="1820863"/>
          <a:ext cx="6538912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6" name="Worksheet" r:id="rId4" imgW="8534270" imgH="5372218" progId="Excel.Sheet.8">
                  <p:embed/>
                </p:oleObj>
              </mc:Choice>
              <mc:Fallback>
                <p:oleObj name="Worksheet" r:id="rId4" imgW="8534270" imgH="537221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820863"/>
                        <a:ext cx="6538912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208100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58168"/>
              </p:ext>
            </p:extLst>
          </p:nvPr>
        </p:nvGraphicFramePr>
        <p:xfrm>
          <a:off x="742950" y="1962150"/>
          <a:ext cx="7534275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0" name="Worksheet" r:id="rId3" imgW="8724965" imgH="4581583" progId="Excel.Sheet.8">
                  <p:embed/>
                </p:oleObj>
              </mc:Choice>
              <mc:Fallback>
                <p:oleObj name="Worksheet" r:id="rId3" imgW="8724965" imgH="4581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62150"/>
                        <a:ext cx="7534275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49779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936371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4" name="Worksheet" r:id="rId3" imgW="8562901" imgH="4810216" progId="Excel.Sheet.8">
                  <p:embed/>
                </p:oleObj>
              </mc:Choice>
              <mc:Fallback>
                <p:oleObj name="Worksheet" r:id="rId3" imgW="8562901" imgH="48102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580701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536966"/>
              </p:ext>
            </p:extLst>
          </p:nvPr>
        </p:nvGraphicFramePr>
        <p:xfrm>
          <a:off x="525463" y="1720850"/>
          <a:ext cx="793432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8" name="Worksheet" r:id="rId3" imgW="8524816" imgH="4772156" progId="Excel.Sheet.8">
                  <p:embed/>
                </p:oleObj>
              </mc:Choice>
              <mc:Fallback>
                <p:oleObj name="Worksheet" r:id="rId3" imgW="8524816" imgH="47721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720850"/>
                        <a:ext cx="793432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317776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86661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196975"/>
            <a:ext cx="8240713" cy="5146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445381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26188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262063"/>
            <a:ext cx="8358187" cy="5099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171710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77086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370013"/>
            <a:ext cx="8189913" cy="50847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72714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67989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06525"/>
            <a:ext cx="8669338" cy="5094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682926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033728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54830362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0" y="1952625"/>
            <a:ext cx="9123363" cy="295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602600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65675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34909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534463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48944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950388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74797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25819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43993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321586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39726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45263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76802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7487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80265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04320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04649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51863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90652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91599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511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11 - November 2019 (1)</TermName>
          <TermId xmlns="http://schemas.microsoft.com/office/infopath/2007/PartnerControls">85978bb8-507e-4373-b9fb-a2163b0d8016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4B31D07-11CC-49AA-98FE-7571FA6C0B6E}"/>
</file>

<file path=customXml/itemProps2.xml><?xml version="1.0" encoding="utf-8"?>
<ds:datastoreItem xmlns:ds="http://schemas.openxmlformats.org/officeDocument/2006/customXml" ds:itemID="{8FC50B8D-2CB4-411C-9444-6B57A0A7B018}"/>
</file>

<file path=customXml/itemProps3.xml><?xml version="1.0" encoding="utf-8"?>
<ds:datastoreItem xmlns:ds="http://schemas.openxmlformats.org/officeDocument/2006/customXml" ds:itemID="{7BF05438-AADE-4F72-B78F-DF018E20414F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6087</TotalTime>
  <Words>676</Words>
  <Application>Microsoft Office PowerPoint</Application>
  <PresentationFormat>On-screen Show (4:3)</PresentationFormat>
  <Paragraphs>76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Seafish-PowerPoint-template</vt:lpstr>
      <vt:lpstr>Worksheet</vt:lpstr>
      <vt:lpstr>Salmon Report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November 1 Nielsen Salmon Report.pptx</dc:title>
  <dc:creator>anderi01</dc:creator>
  <cp:lastModifiedBy>Trivedi, Yash Nikhil</cp:lastModifiedBy>
  <cp:revision>637</cp:revision>
  <dcterms:created xsi:type="dcterms:W3CDTF">2009-04-16T08:15:59Z</dcterms:created>
  <dcterms:modified xsi:type="dcterms:W3CDTF">2019-11-20T18:13:23Z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1602;#11 - November 2019 (1)|85978bb8-507e-4373-b9fb-a2163b0d8016</vt:lpwstr>
  </property>
</Properties>
</file>