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79" r:id="rId11"/>
    <p:sldId id="578" r:id="rId12"/>
    <p:sldId id="519" r:id="rId13"/>
    <p:sldId id="542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23 September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23 September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9/23/2020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23 September 2020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23 September 2020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23 September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9/23/2020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23 September 2020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5" Type="http://schemas.openxmlformats.org/officeDocument/2006/relationships/image" Target="../media/image52.emf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05.09.20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26375309"/>
              </p:ext>
            </p:extLst>
          </p:nvPr>
        </p:nvGraphicFramePr>
        <p:xfrm>
          <a:off x="0" y="1690688"/>
          <a:ext cx="874871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0" name="Worksheet" r:id="rId4" imgW="6715023" imgH="3428920" progId="Excel.Sheet.8">
                  <p:embed/>
                </p:oleObj>
              </mc:Choice>
              <mc:Fallback>
                <p:oleObj name="Worksheet" r:id="rId4" imgW="6715023" imgH="342892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90688"/>
                        <a:ext cx="8748713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705033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1444216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4" name="Worksheet" r:id="rId4" imgW="7905702" imgH="3628975" progId="Excel.Sheet.8">
                  <p:embed/>
                </p:oleObj>
              </mc:Choice>
              <mc:Fallback>
                <p:oleObj name="Worksheet" r:id="rId4" imgW="7905702" imgH="362897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284073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6556161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017954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219778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9518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6814303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106393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92511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73929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99844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02193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56747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429240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287315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69022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59991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37737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689207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980438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802"/>
            <a:ext cx="9144000" cy="5342396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581822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802"/>
            <a:ext cx="9144000" cy="5342396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255393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866333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802"/>
            <a:ext cx="9144000" cy="5342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19983483"/>
              </p:ext>
            </p:extLst>
          </p:nvPr>
        </p:nvGraphicFramePr>
        <p:xfrm>
          <a:off x="0" y="1716088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" name="Worksheet" r:id="rId4" imgW="7953303" imgH="4210057" progId="Excel.Sheet.8">
                  <p:embed/>
                </p:oleObj>
              </mc:Choice>
              <mc:Fallback>
                <p:oleObj name="Worksheet" r:id="rId4" imgW="7953303" imgH="421005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3658543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1616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09 - September 2020</TermName>
          <TermId xmlns="http://schemas.microsoft.com/office/infopath/2007/PartnerControls">3cd04854-e90f-450c-acd6-b9d10a48fc10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F35D0A84-0A53-423C-8659-F1DB42C830B8}"/>
</file>

<file path=customXml/itemProps2.xml><?xml version="1.0" encoding="utf-8"?>
<ds:datastoreItem xmlns:ds="http://schemas.openxmlformats.org/officeDocument/2006/customXml" ds:itemID="{289DA886-9BC0-43D7-B7FA-B522143009AE}"/>
</file>

<file path=customXml/itemProps3.xml><?xml version="1.0" encoding="utf-8"?>
<ds:datastoreItem xmlns:ds="http://schemas.openxmlformats.org/officeDocument/2006/customXml" ds:itemID="{FFA1A196-77A7-454B-9906-E68CD32F8FFE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4816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1_Seafish_PPT May 19</vt:lpstr>
      <vt:lpstr>1_Seafish-PowerPoint-template</vt:lpstr>
      <vt:lpstr>Seafish - Light</vt:lpstr>
      <vt:lpstr>Microsoft Excel 97-2003 Worksheet</vt:lpstr>
      <vt:lpstr>UK Cod Report Data to 05.09.20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September Nielsen Cod Report.pptx</dc:title>
  <dc:creator>anderi01</dc:creator>
  <cp:lastModifiedBy>Taunk, Shirish Kumar</cp:lastModifiedBy>
  <cp:revision>762</cp:revision>
  <dcterms:created xsi:type="dcterms:W3CDTF">2009-04-16T08:15:59Z</dcterms:created>
  <dcterms:modified xsi:type="dcterms:W3CDTF">2020-09-23T13:24:25Z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1616;#09 - September 2020|3cd04854-e90f-450c-acd6-b9d10a48fc10</vt:lpwstr>
  </property>
</Properties>
</file>