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ls" ContentType="application/vnd.ms-exce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4" r:id="rId1"/>
    <p:sldMasterId id="2147485506" r:id="rId2"/>
  </p:sldMasterIdLst>
  <p:notesMasterIdLst>
    <p:notesMasterId r:id="rId24"/>
  </p:notesMasterIdLst>
  <p:handoutMasterIdLst>
    <p:handoutMasterId r:id="rId25"/>
  </p:handoutMasterIdLst>
  <p:sldIdLst>
    <p:sldId id="551" r:id="rId3"/>
    <p:sldId id="477" r:id="rId4"/>
    <p:sldId id="448" r:id="rId5"/>
    <p:sldId id="449" r:id="rId6"/>
    <p:sldId id="545" r:id="rId7"/>
    <p:sldId id="470" r:id="rId8"/>
    <p:sldId id="450" r:id="rId9"/>
    <p:sldId id="546" r:id="rId10"/>
    <p:sldId id="455" r:id="rId11"/>
    <p:sldId id="547" r:id="rId12"/>
    <p:sldId id="453" r:id="rId13"/>
    <p:sldId id="538" r:id="rId14"/>
    <p:sldId id="451" r:id="rId15"/>
    <p:sldId id="539" r:id="rId16"/>
    <p:sldId id="454" r:id="rId17"/>
    <p:sldId id="540" r:id="rId18"/>
    <p:sldId id="452" r:id="rId19"/>
    <p:sldId id="496" r:id="rId20"/>
    <p:sldId id="497" r:id="rId21"/>
    <p:sldId id="548" r:id="rId22"/>
    <p:sldId id="553" r:id="rId2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6" autoAdjust="0"/>
    <p:restoredTop sz="97680" autoAdjust="0"/>
  </p:normalViewPr>
  <p:slideViewPr>
    <p:cSldViewPr snapToGrid="0">
      <p:cViewPr varScale="1">
        <p:scale>
          <a:sx n="67" d="100"/>
          <a:sy n="67" d="100"/>
        </p:scale>
        <p:origin x="9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79E-2D87-406C-B94C-97AA5A84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4D59E-879D-4903-BF9B-1E018291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BE99-4AA5-4449-9BA2-E0738B03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AAC5-7C8E-443D-8816-34B83A9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D0368-4256-4FCE-A4C9-F761DB3E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7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57EB-02DE-421A-B43C-A4095343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C8CC2-A2C4-45C4-9B09-A8D9B1E9D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06C07-0F4D-45C9-A9AB-D4FBBE92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94CAD-2ED1-4D18-A9E6-75C0883E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AE2F4-D8BB-49E7-BAEF-F7266907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6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A4FAD-6D9D-4C5E-B75E-165471DB9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FC636-9C47-4D8E-8181-E82033E3E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42A76-693B-4293-8ED8-47867221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D9BE2-10E1-4651-B268-64479792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6B963-EF34-4994-9150-7DCFB2E9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0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199773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5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2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1011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28493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1642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79E-2D87-406C-B94C-97AA5A84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4D59E-879D-4903-BF9B-1E018291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1BE99-4AA5-4449-9BA2-E0738B03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3AAC5-7C8E-443D-8816-34B83A9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D0368-4256-4FCE-A4C9-F761DB3E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EFF9-22D2-415D-B78A-6B24645C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5EC37-6560-4454-9501-B0CD4E44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4B80-C4DA-4428-B8D4-07D29BD64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7369-6BBE-43DC-8981-8E7A55B4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E696-617B-4EBC-9F5F-14B62557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567A-62D6-4101-8582-C9D6070A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5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E3ED-E9AB-43C1-80A0-49E16C42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81DB-4D20-443D-A873-7462F5215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C086-8112-4624-88DA-D4C3B5B0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5304-4908-4681-8337-143FAF22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EE53-9303-4F35-8D7B-350387AC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EEC7-44A7-4520-AA3A-BCE2A52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6EA7-4E7F-435A-B3C6-C8E60C5D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EBA2A-A78D-40B8-9CC6-930A676B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DBF3-C06C-436F-9E05-B58AC1C9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F85AC-8599-4457-B0D5-4339167E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EFF9-22D2-415D-B78A-6B24645C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5EC37-6560-4454-9501-B0CD4E44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34B80-C4DA-4428-B8D4-07D29BD64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7369-6BBE-43DC-8981-8E7A55B4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CE696-617B-4EBC-9F5F-14B62557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567A-62D6-4101-8582-C9D6070A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F744-D442-4FBA-B1E1-51E8848D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37AF0-4A3F-4EDB-97F8-1DE76B00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E116D-870A-49F8-84D1-1F788B49A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733A1-D6F1-4FEF-B2B9-2634FFF84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1C2A3-5820-495C-A465-613D8CADA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3C8CF-6C79-46EF-A7A1-849B6860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E7F10-5410-4E25-B5FE-871FF741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1D67F-D766-430A-ABAC-862F7637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8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FA97-708A-4022-9FDA-DA2A2CD1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C830E-A7E5-49C2-99FF-CE26A50D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AD014-7D27-44E4-B639-C28DAF24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B96DC-8EE2-4111-BF1C-B4E57729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7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01F2D-9268-4E41-830B-56C8062F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BB7D6-76BE-4395-8565-DCBE831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304D4-74EE-4B94-B502-C24223A0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7926-735A-4A93-B440-3F0E3227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B28A7-7C80-4235-A7EF-133569D6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876A6-69D8-4773-B441-64D0C54B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3EE8-6493-49B9-9199-E04A0A6A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691EC-C3BA-42C7-8D6F-DD92E432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82CB0-82E6-47FF-9C54-93F2F2D4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59F0-22DC-4EBD-A4D9-1D8FC37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88218-8616-494B-8DE8-C2BDE701A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6B87D-E483-40CD-91C1-6347D392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82257-A265-4911-9082-C37E1FB0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FAB21-4AEE-4B01-8C2E-7BCB5A1A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7BE5A-10A8-48FE-A89B-EDA69370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52E1-D38C-4597-9195-68BDC7A7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80956-9CDE-4B65-A843-D8F39D70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61358-1A03-4176-8CEB-27E3FB98B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62590-A8D1-4575-8740-76933CE7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452E2-22E3-45E6-AE1B-EC4596FA8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5" r:id="rId1"/>
    <p:sldLayoutId id="2147485496" r:id="rId2"/>
    <p:sldLayoutId id="2147485497" r:id="rId3"/>
    <p:sldLayoutId id="2147485498" r:id="rId4"/>
    <p:sldLayoutId id="2147485499" r:id="rId5"/>
    <p:sldLayoutId id="2147485500" r:id="rId6"/>
    <p:sldLayoutId id="2147485501" r:id="rId7"/>
    <p:sldLayoutId id="2147485502" r:id="rId8"/>
    <p:sldLayoutId id="2147485503" r:id="rId9"/>
    <p:sldLayoutId id="2147485504" r:id="rId10"/>
    <p:sldLayoutId id="21474855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A6B3-579D-45C4-8BBF-152CBF479DC8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BA7C-5CCE-438F-A9BC-9A94B7AB814E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13839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Report Data to 31.12.22</a:t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71285-F9B0-412E-837B-CCA7DB89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100933-C4AD-4FD0-B31B-36383FC8C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20"/>
          <a:stretch/>
        </p:blipFill>
        <p:spPr>
          <a:xfrm>
            <a:off x="-1588" y="826809"/>
            <a:ext cx="9144000" cy="57121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18343-5AF6-4D4C-A768-85115F7AE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698500" y="1690688"/>
            <a:ext cx="76327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B04DA-2017-4C80-B646-5398A386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29192-67DF-4305-9C4A-2212C193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37B5D-17AB-47D6-B246-0B6CC3C52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25"/>
          <a:stretch/>
        </p:blipFill>
        <p:spPr>
          <a:xfrm>
            <a:off x="-3175" y="970453"/>
            <a:ext cx="9144000" cy="5535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DF2E0-AC85-449D-B01C-74FC52335E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1030288" y="1825625"/>
            <a:ext cx="70802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8F11D9-0B59-49EA-A8BB-47B8080E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91E63-CE18-4EFB-A70C-A39B1FBE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E0E13-377D-4F55-94F4-2E4D6F1F3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30"/>
          <a:stretch/>
        </p:blipFill>
        <p:spPr>
          <a:xfrm>
            <a:off x="0" y="978058"/>
            <a:ext cx="9144000" cy="56989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4EABC-D2E2-445C-B7FD-45FC0D7D6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9613" y="1620838"/>
            <a:ext cx="76485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DBB6A-2BE4-4AA0-86B5-EC5502F5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A04ED-94E9-4F6E-9278-E5F95883F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FC12F-9ECC-4C29-95F9-F5A96C2B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236"/>
          <a:stretch/>
        </p:blipFill>
        <p:spPr>
          <a:xfrm>
            <a:off x="0" y="1050751"/>
            <a:ext cx="9144000" cy="54881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56DDE-DE69-444E-B401-CD9D7F68A5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988" y="1366838"/>
            <a:ext cx="76644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6795-1ECC-464C-B242-C70A3987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6BCE1-63D5-478F-B6D3-D29C6159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7633"/>
            <a:ext cx="9144000" cy="44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596F4-93D2-41FF-A2BB-D1F1560E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59952-8E1D-4DD1-9910-C8E8E62D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" y="1597360"/>
            <a:ext cx="9145588" cy="4425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C3A61-3029-44DA-B658-F1EACD7B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5CD1A-3AF0-4BD2-8F82-BE467A61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9285"/>
            <a:ext cx="8790565" cy="428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82482-B1B7-41AA-B3DE-11A38A84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9BF6D-980D-41EE-BAEA-67174DE6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3558"/>
            <a:ext cx="9177194" cy="4111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C7A4E-A41E-4971-A788-43EADBAC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Long Term Trends – Total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462A89-FCBF-4032-A39B-24E58F7F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1416050"/>
            <a:ext cx="886777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8C07B-9695-44B5-AEAA-4D70A4C9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5589D-941B-485C-B19F-1DB0D868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50025"/>
            <a:ext cx="10414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F5F3B-EE7D-4D83-B660-2E7DAAFF7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88"/>
          <a:stretch/>
        </p:blipFill>
        <p:spPr>
          <a:xfrm>
            <a:off x="0" y="1008716"/>
            <a:ext cx="9144000" cy="55413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534176"/>
              </p:ext>
            </p:extLst>
          </p:nvPr>
        </p:nvGraphicFramePr>
        <p:xfrm>
          <a:off x="338138" y="1660525"/>
          <a:ext cx="8342312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Worksheet" r:id="rId4" imgW="7950052" imgH="4337094" progId="Excel.Sheet.8">
                  <p:embed/>
                </p:oleObj>
              </mc:Choice>
              <mc:Fallback>
                <p:oleObj name="Worksheet" r:id="rId4" imgW="7950052" imgH="433709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660525"/>
                        <a:ext cx="8342312" cy="455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1DAD0A-5101-4268-9D2A-28724ED0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5F90D-9C4B-461F-AD0E-7CD8EF7F6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7550" y="1662113"/>
            <a:ext cx="763587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6AA49-583A-4416-BB2E-890D260F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F1425-8425-467A-83CE-099ED6C6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26805-7F18-41AB-8139-955314507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30"/>
          <a:stretch/>
        </p:blipFill>
        <p:spPr>
          <a:xfrm>
            <a:off x="0" y="946638"/>
            <a:ext cx="9144000" cy="552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9C5CB-4817-4B2A-BD78-29E87590D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858838" y="1643063"/>
            <a:ext cx="73628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10C0B-6C98-4160-98C7-6BD9A638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6538913"/>
            <a:ext cx="1041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2023-01-27T00:00:00+00:00</PublicationDate>
    <DocumentAdded xmlns="cebd32e3-9ab6-41ee-b1af-b8405a8d4e68">2023-01-27T00:00:00+00:00</DocumentAdded>
    <TaxCatchAll xmlns="cebd32e3-9ab6-41ee-b1af-b8405a8d4e68">
      <Value>1591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Year end Dec 2022</TermName>
          <TermId xmlns="http://schemas.microsoft.com/office/infopath/2007/PartnerControls">10b93ae6-9670-4712-b571-2308f9d0df73</TermId>
        </TermInfo>
      </Terms>
    </j7c1b49d505545c2a69692ae734740bd>
    <DocumentSummary xmlns="cebd32e3-9ab6-41ee-b1af-b8405a8d4e68">December 2022 YE Nielsen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9602EA5-03F3-4D82-AC04-C5A5ED4D8BEA}"/>
</file>

<file path=customXml/itemProps2.xml><?xml version="1.0" encoding="utf-8"?>
<ds:datastoreItem xmlns:ds="http://schemas.openxmlformats.org/officeDocument/2006/customXml" ds:itemID="{652B2AE5-7B94-408A-B21B-084B872C83A7}"/>
</file>

<file path=customXml/itemProps3.xml><?xml version="1.0" encoding="utf-8"?>
<ds:datastoreItem xmlns:ds="http://schemas.openxmlformats.org/officeDocument/2006/customXml" ds:itemID="{4A54CA7A-6031-4504-AD7B-18E020BB05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6558</TotalTime>
  <Words>678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Ambient Report Data to 31.12.22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December NielsenIQ YE Ambient Report</dc:title>
  <dc:creator>anderi01</dc:creator>
  <cp:lastModifiedBy>deeksha jain</cp:lastModifiedBy>
  <cp:revision>883</cp:revision>
  <dcterms:created xsi:type="dcterms:W3CDTF">2009-04-16T08:15:59Z</dcterms:created>
  <dcterms:modified xsi:type="dcterms:W3CDTF">2023-01-18T04:41:07Z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1591;#13. Year end Dec 2022|10b93ae6-9670-4712-b571-2308f9d0df73</vt:lpwstr>
  </property>
</Properties>
</file>