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4" r:id="rId1"/>
  </p:sldMasterIdLst>
  <p:notesMasterIdLst>
    <p:notesMasterId r:id="rId6"/>
  </p:notesMasterIdLst>
  <p:handoutMasterIdLst>
    <p:handoutMasterId r:id="rId7"/>
  </p:handoutMasterIdLst>
  <p:sldIdLst>
    <p:sldId id="301" r:id="rId2"/>
    <p:sldId id="300" r:id="rId3"/>
    <p:sldId id="302" r:id="rId4"/>
    <p:sldId id="303" r:id="rId5"/>
  </p:sldIdLst>
  <p:sldSz cx="9144000" cy="5143500" type="screen16x9"/>
  <p:notesSz cx="6858000" cy="9144000"/>
  <p:embeddedFontLst>
    <p:embeddedFont>
      <p:font typeface="Calibri" panose="020F0502020204030204" pitchFamily="34" charset="0"/>
      <p:regular r:id="rId8"/>
      <p:bold r:id="rId9"/>
      <p:italic r:id="rId10"/>
      <p:boldItalic r:id="rId11"/>
    </p:embeddedFont>
    <p:embeddedFont>
      <p:font typeface="Montserrat" panose="000005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C4812D-D316-4379-8A91-2F5ADBCE8998}" v="23" dt="2022-06-01T10:30:29.2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49" autoAdjust="0"/>
    <p:restoredTop sz="93792" autoAdjust="0"/>
  </p:normalViewPr>
  <p:slideViewPr>
    <p:cSldViewPr snapToGrid="0">
      <p:cViewPr varScale="1">
        <p:scale>
          <a:sx n="84" d="100"/>
          <a:sy n="84" d="100"/>
        </p:scale>
        <p:origin x="1266" y="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customXml" Target="../customXml/item2.xml"/><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Norris" userId="b66afaaf-acac-40a8-acc5-7b25a2d0fd44" providerId="ADAL" clId="{7B41B174-2911-4C01-8AFC-10E21113A71C}"/>
    <pc:docChg chg="custSel modSld">
      <pc:chgData name="Jack Norris" userId="b66afaaf-acac-40a8-acc5-7b25a2d0fd44" providerId="ADAL" clId="{7B41B174-2911-4C01-8AFC-10E21113A71C}" dt="2022-04-06T09:10:43.901" v="851" actId="20577"/>
      <pc:docMkLst>
        <pc:docMk/>
      </pc:docMkLst>
      <pc:sldChg chg="addSp delSp modSp mod">
        <pc:chgData name="Jack Norris" userId="b66afaaf-acac-40a8-acc5-7b25a2d0fd44" providerId="ADAL" clId="{7B41B174-2911-4C01-8AFC-10E21113A71C}" dt="2022-03-30T13:01:37.447" v="730" actId="1076"/>
        <pc:sldMkLst>
          <pc:docMk/>
          <pc:sldMk cId="908167305" sldId="300"/>
        </pc:sldMkLst>
        <pc:spChg chg="add del">
          <ac:chgData name="Jack Norris" userId="b66afaaf-acac-40a8-acc5-7b25a2d0fd44" providerId="ADAL" clId="{7B41B174-2911-4C01-8AFC-10E21113A71C}" dt="2022-03-30T12:55:03.317" v="15"/>
          <ac:spMkLst>
            <pc:docMk/>
            <pc:sldMk cId="908167305" sldId="300"/>
            <ac:spMk id="3" creationId="{C78AEA48-D284-4A4F-A8F2-B187459A5931}"/>
          </ac:spMkLst>
        </pc:spChg>
        <pc:spChg chg="add del">
          <ac:chgData name="Jack Norris" userId="b66afaaf-acac-40a8-acc5-7b25a2d0fd44" providerId="ADAL" clId="{7B41B174-2911-4C01-8AFC-10E21113A71C}" dt="2022-03-30T12:55:08.237" v="17"/>
          <ac:spMkLst>
            <pc:docMk/>
            <pc:sldMk cId="908167305" sldId="300"/>
            <ac:spMk id="4" creationId="{B0CF1619-A0D4-4F98-A7FF-B970D6B34035}"/>
          </ac:spMkLst>
        </pc:spChg>
        <pc:spChg chg="add del">
          <ac:chgData name="Jack Norris" userId="b66afaaf-acac-40a8-acc5-7b25a2d0fd44" providerId="ADAL" clId="{7B41B174-2911-4C01-8AFC-10E21113A71C}" dt="2022-03-30T12:55:23.959" v="19"/>
          <ac:spMkLst>
            <pc:docMk/>
            <pc:sldMk cId="908167305" sldId="300"/>
            <ac:spMk id="5" creationId="{442AE0FA-9AFC-495F-9532-E9D12A02493A}"/>
          </ac:spMkLst>
        </pc:spChg>
        <pc:spChg chg="add del mod">
          <ac:chgData name="Jack Norris" userId="b66afaaf-acac-40a8-acc5-7b25a2d0fd44" providerId="ADAL" clId="{7B41B174-2911-4C01-8AFC-10E21113A71C}" dt="2022-03-30T12:55:39.716" v="29"/>
          <ac:spMkLst>
            <pc:docMk/>
            <pc:sldMk cId="908167305" sldId="300"/>
            <ac:spMk id="11" creationId="{9E018867-004E-4EEA-994A-1D59554F7455}"/>
          </ac:spMkLst>
        </pc:spChg>
        <pc:spChg chg="add del mod">
          <ac:chgData name="Jack Norris" userId="b66afaaf-acac-40a8-acc5-7b25a2d0fd44" providerId="ADAL" clId="{7B41B174-2911-4C01-8AFC-10E21113A71C}" dt="2022-03-30T12:55:55.533" v="33"/>
          <ac:spMkLst>
            <pc:docMk/>
            <pc:sldMk cId="908167305" sldId="300"/>
            <ac:spMk id="12" creationId="{5D66EC4E-39E3-4041-97F4-8C7D45C9D0D1}"/>
          </ac:spMkLst>
        </pc:spChg>
        <pc:spChg chg="mod">
          <ac:chgData name="Jack Norris" userId="b66afaaf-acac-40a8-acc5-7b25a2d0fd44" providerId="ADAL" clId="{7B41B174-2911-4C01-8AFC-10E21113A71C}" dt="2022-03-30T13:01:21.581" v="725" actId="5793"/>
          <ac:spMkLst>
            <pc:docMk/>
            <pc:sldMk cId="908167305" sldId="300"/>
            <ac:spMk id="18" creationId="{E20E325F-54D0-44F3-B1FF-CC506BDB9147}"/>
          </ac:spMkLst>
        </pc:spChg>
        <pc:picChg chg="mod">
          <ac:chgData name="Jack Norris" userId="b66afaaf-acac-40a8-acc5-7b25a2d0fd44" providerId="ADAL" clId="{7B41B174-2911-4C01-8AFC-10E21113A71C}" dt="2022-03-30T13:01:34.117" v="728" actId="1076"/>
          <ac:picMkLst>
            <pc:docMk/>
            <pc:sldMk cId="908167305" sldId="300"/>
            <ac:picMk id="9" creationId="{C449DF34-0F38-4F3C-AC37-903A19D7DE09}"/>
          </ac:picMkLst>
        </pc:picChg>
        <pc:picChg chg="mod">
          <ac:chgData name="Jack Norris" userId="b66afaaf-acac-40a8-acc5-7b25a2d0fd44" providerId="ADAL" clId="{7B41B174-2911-4C01-8AFC-10E21113A71C}" dt="2022-03-30T13:01:37.447" v="730" actId="1076"/>
          <ac:picMkLst>
            <pc:docMk/>
            <pc:sldMk cId="908167305" sldId="300"/>
            <ac:picMk id="10" creationId="{9379DE11-BAC4-4826-A669-DC3D65F23969}"/>
          </ac:picMkLst>
        </pc:picChg>
        <pc:picChg chg="mod">
          <ac:chgData name="Jack Norris" userId="b66afaaf-acac-40a8-acc5-7b25a2d0fd44" providerId="ADAL" clId="{7B41B174-2911-4C01-8AFC-10E21113A71C}" dt="2022-03-30T13:01:35.939" v="729" actId="1076"/>
          <ac:picMkLst>
            <pc:docMk/>
            <pc:sldMk cId="908167305" sldId="300"/>
            <ac:picMk id="13" creationId="{6C543F8B-E40B-4975-BA7D-906739FD110D}"/>
          </ac:picMkLst>
        </pc:picChg>
      </pc:sldChg>
      <pc:sldChg chg="addSp delSp modSp mod">
        <pc:chgData name="Jack Norris" userId="b66afaaf-acac-40a8-acc5-7b25a2d0fd44" providerId="ADAL" clId="{7B41B174-2911-4C01-8AFC-10E21113A71C}" dt="2022-04-06T09:10:43.901" v="851" actId="20577"/>
        <pc:sldMkLst>
          <pc:docMk/>
          <pc:sldMk cId="837269096" sldId="301"/>
        </pc:sldMkLst>
        <pc:spChg chg="mod">
          <ac:chgData name="Jack Norris" userId="b66afaaf-acac-40a8-acc5-7b25a2d0fd44" providerId="ADAL" clId="{7B41B174-2911-4C01-8AFC-10E21113A71C}" dt="2022-03-30T13:34:06.287" v="821" actId="20577"/>
          <ac:spMkLst>
            <pc:docMk/>
            <pc:sldMk cId="837269096" sldId="301"/>
            <ac:spMk id="16" creationId="{838176FD-6BDD-4E99-A54D-87B48B61008E}"/>
          </ac:spMkLst>
        </pc:spChg>
        <pc:spChg chg="mod">
          <ac:chgData name="Jack Norris" userId="b66afaaf-acac-40a8-acc5-7b25a2d0fd44" providerId="ADAL" clId="{7B41B174-2911-4C01-8AFC-10E21113A71C}" dt="2022-04-04T13:45:44.551" v="848" actId="20577"/>
          <ac:spMkLst>
            <pc:docMk/>
            <pc:sldMk cId="837269096" sldId="301"/>
            <ac:spMk id="33" creationId="{BA31C262-66CB-45AE-A2EC-34CCD01799FA}"/>
          </ac:spMkLst>
        </pc:spChg>
        <pc:spChg chg="mod">
          <ac:chgData name="Jack Norris" userId="b66afaaf-acac-40a8-acc5-7b25a2d0fd44" providerId="ADAL" clId="{7B41B174-2911-4C01-8AFC-10E21113A71C}" dt="2022-04-06T09:10:43.901" v="851" actId="20577"/>
          <ac:spMkLst>
            <pc:docMk/>
            <pc:sldMk cId="837269096" sldId="301"/>
            <ac:spMk id="74" creationId="{9635573D-2ED8-4709-A3D6-D10C33913289}"/>
          </ac:spMkLst>
        </pc:spChg>
        <pc:graphicFrameChg chg="mod">
          <ac:chgData name="Jack Norris" userId="b66afaaf-acac-40a8-acc5-7b25a2d0fd44" providerId="ADAL" clId="{7B41B174-2911-4C01-8AFC-10E21113A71C}" dt="2022-04-06T09:08:30.286" v="849"/>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B41B174-2911-4C01-8AFC-10E21113A71C}" dt="2022-03-30T13:33:48.543" v="819" actId="207"/>
          <ac:graphicFrameMkLst>
            <pc:docMk/>
            <pc:sldMk cId="837269096" sldId="301"/>
            <ac:graphicFrameMk id="13" creationId="{3DD3EFD0-C043-49B1-A71A-318C4B424A5E}"/>
          </ac:graphicFrameMkLst>
        </pc:graphicFrameChg>
        <pc:graphicFrameChg chg="add mod modGraphic">
          <ac:chgData name="Jack Norris" userId="b66afaaf-acac-40a8-acc5-7b25a2d0fd44" providerId="ADAL" clId="{7B41B174-2911-4C01-8AFC-10E21113A71C}" dt="2022-04-04T13:45:40.072" v="846" actId="14100"/>
          <ac:graphicFrameMkLst>
            <pc:docMk/>
            <pc:sldMk cId="837269096" sldId="301"/>
            <ac:graphicFrameMk id="17" creationId="{03481FA4-30B1-49D6-A058-EA5E8616D1F1}"/>
          </ac:graphicFrameMkLst>
        </pc:graphicFrameChg>
        <pc:graphicFrameChg chg="del mod">
          <ac:chgData name="Jack Norris" userId="b66afaaf-acac-40a8-acc5-7b25a2d0fd44" providerId="ADAL" clId="{7B41B174-2911-4C01-8AFC-10E21113A71C}" dt="2022-04-04T13:45:13.587" v="824" actId="478"/>
          <ac:graphicFrameMkLst>
            <pc:docMk/>
            <pc:sldMk cId="837269096" sldId="301"/>
            <ac:graphicFrameMk id="35" creationId="{B29D059F-34E1-406A-AF9C-4E38FB5AC6D1}"/>
          </ac:graphicFrameMkLst>
        </pc:graphicFrameChg>
      </pc:sldChg>
      <pc:sldChg chg="modSp mod">
        <pc:chgData name="Jack Norris" userId="b66afaaf-acac-40a8-acc5-7b25a2d0fd44" providerId="ADAL" clId="{7B41B174-2911-4C01-8AFC-10E21113A71C}" dt="2022-04-04T10:16:19.957" v="822" actId="255"/>
        <pc:sldMkLst>
          <pc:docMk/>
          <pc:sldMk cId="1864939096" sldId="302"/>
        </pc:sldMkLst>
        <pc:spChg chg="mod">
          <ac:chgData name="Jack Norris" userId="b66afaaf-acac-40a8-acc5-7b25a2d0fd44" providerId="ADAL" clId="{7B41B174-2911-4C01-8AFC-10E21113A71C}" dt="2022-04-04T10:16:19.957" v="822" actId="255"/>
          <ac:spMkLst>
            <pc:docMk/>
            <pc:sldMk cId="1864939096" sldId="302"/>
            <ac:spMk id="18" creationId="{E20E325F-54D0-44F3-B1FF-CC506BDB9147}"/>
          </ac:spMkLst>
        </pc:spChg>
        <pc:picChg chg="mod">
          <ac:chgData name="Jack Norris" userId="b66afaaf-acac-40a8-acc5-7b25a2d0fd44" providerId="ADAL" clId="{7B41B174-2911-4C01-8AFC-10E21113A71C}" dt="2022-03-30T13:06:54.185" v="791" actId="1076"/>
          <ac:picMkLst>
            <pc:docMk/>
            <pc:sldMk cId="1864939096" sldId="302"/>
            <ac:picMk id="12" creationId="{0FC765D7-DEEB-4F57-99F5-C05163A1BD10}"/>
          </ac:picMkLst>
        </pc:picChg>
        <pc:picChg chg="mod">
          <ac:chgData name="Jack Norris" userId="b66afaaf-acac-40a8-acc5-7b25a2d0fd44" providerId="ADAL" clId="{7B41B174-2911-4C01-8AFC-10E21113A71C}" dt="2022-03-30T13:06:37.717" v="782" actId="14100"/>
          <ac:picMkLst>
            <pc:docMk/>
            <pc:sldMk cId="1864939096" sldId="302"/>
            <ac:picMk id="13" creationId="{996A267D-933E-4614-ACD3-2C11E9A0F517}"/>
          </ac:picMkLst>
        </pc:picChg>
        <pc:picChg chg="mod">
          <ac:chgData name="Jack Norris" userId="b66afaaf-acac-40a8-acc5-7b25a2d0fd44" providerId="ADAL" clId="{7B41B174-2911-4C01-8AFC-10E21113A71C}" dt="2022-03-30T13:06:35.081" v="780" actId="1076"/>
          <ac:picMkLst>
            <pc:docMk/>
            <pc:sldMk cId="1864939096" sldId="302"/>
            <ac:picMk id="15" creationId="{FF0297AD-6ADA-4C9F-8B49-4907297F2E2F}"/>
          </ac:picMkLst>
        </pc:picChg>
      </pc:sldChg>
      <pc:sldChg chg="modSp mod">
        <pc:chgData name="Jack Norris" userId="b66afaaf-acac-40a8-acc5-7b25a2d0fd44" providerId="ADAL" clId="{7B41B174-2911-4C01-8AFC-10E21113A71C}" dt="2022-03-30T13:19:10.754" v="817" actId="1076"/>
        <pc:sldMkLst>
          <pc:docMk/>
          <pc:sldMk cId="3792866024" sldId="303"/>
        </pc:sldMkLst>
        <pc:spChg chg="mod">
          <ac:chgData name="Jack Norris" userId="b66afaaf-acac-40a8-acc5-7b25a2d0fd44" providerId="ADAL" clId="{7B41B174-2911-4C01-8AFC-10E21113A71C}" dt="2022-03-30T13:19:03.327" v="815" actId="207"/>
          <ac:spMkLst>
            <pc:docMk/>
            <pc:sldMk cId="3792866024" sldId="303"/>
            <ac:spMk id="8" creationId="{CF1C8D28-9A25-45DC-BEBB-E99EAF3CB2F7}"/>
          </ac:spMkLst>
        </pc:spChg>
        <pc:picChg chg="mod">
          <ac:chgData name="Jack Norris" userId="b66afaaf-acac-40a8-acc5-7b25a2d0fd44" providerId="ADAL" clId="{7B41B174-2911-4C01-8AFC-10E21113A71C}" dt="2022-03-30T13:19:10.754" v="817" actId="1076"/>
          <ac:picMkLst>
            <pc:docMk/>
            <pc:sldMk cId="3792866024" sldId="303"/>
            <ac:picMk id="5" creationId="{35B01E58-80F8-488D-B5CD-0AD4F5EF79E8}"/>
          </ac:picMkLst>
        </pc:picChg>
        <pc:picChg chg="mod">
          <ac:chgData name="Jack Norris" userId="b66afaaf-acac-40a8-acc5-7b25a2d0fd44" providerId="ADAL" clId="{7B41B174-2911-4C01-8AFC-10E21113A71C}" dt="2022-03-30T13:19:09.081" v="816" actId="1076"/>
          <ac:picMkLst>
            <pc:docMk/>
            <pc:sldMk cId="3792866024" sldId="303"/>
            <ac:picMk id="6" creationId="{40B880C8-9ED6-404E-A514-FF1BE9A2FE7B}"/>
          </ac:picMkLst>
        </pc:picChg>
        <pc:picChg chg="mod">
          <ac:chgData name="Jack Norris" userId="b66afaaf-acac-40a8-acc5-7b25a2d0fd44" providerId="ADAL" clId="{7B41B174-2911-4C01-8AFC-10E21113A71C}" dt="2022-03-30T13:06:28.491" v="777" actId="1076"/>
          <ac:picMkLst>
            <pc:docMk/>
            <pc:sldMk cId="3792866024" sldId="303"/>
            <ac:picMk id="11" creationId="{1177DC11-BB3B-4154-AE35-5212F50D51E4}"/>
          </ac:picMkLst>
        </pc:picChg>
      </pc:sldChg>
    </pc:docChg>
  </pc:docChgLst>
  <pc:docChgLst>
    <pc:chgData name="Jack Norris" userId="b66afaaf-acac-40a8-acc5-7b25a2d0fd44" providerId="ADAL" clId="{78F3A283-231F-4428-854E-1C42442E097D}"/>
    <pc:docChg chg="undo custSel modSld">
      <pc:chgData name="Jack Norris" userId="b66afaaf-acac-40a8-acc5-7b25a2d0fd44" providerId="ADAL" clId="{78F3A283-231F-4428-854E-1C42442E097D}" dt="2022-05-04T10:24:06.625" v="186" actId="1076"/>
      <pc:docMkLst>
        <pc:docMk/>
      </pc:docMkLst>
      <pc:sldChg chg="modSp mod">
        <pc:chgData name="Jack Norris" userId="b66afaaf-acac-40a8-acc5-7b25a2d0fd44" providerId="ADAL" clId="{78F3A283-231F-4428-854E-1C42442E097D}" dt="2022-04-29T17:00:37.080" v="84" actId="1076"/>
        <pc:sldMkLst>
          <pc:docMk/>
          <pc:sldMk cId="908167305" sldId="300"/>
        </pc:sldMkLst>
        <pc:spChg chg="mod">
          <ac:chgData name="Jack Norris" userId="b66afaaf-acac-40a8-acc5-7b25a2d0fd44" providerId="ADAL" clId="{78F3A283-231F-4428-854E-1C42442E097D}" dt="2022-04-29T17:00:26.552" v="79" actId="255"/>
          <ac:spMkLst>
            <pc:docMk/>
            <pc:sldMk cId="908167305" sldId="300"/>
            <ac:spMk id="18" creationId="{E20E325F-54D0-44F3-B1FF-CC506BDB9147}"/>
          </ac:spMkLst>
        </pc:spChg>
        <pc:picChg chg="mod">
          <ac:chgData name="Jack Norris" userId="b66afaaf-acac-40a8-acc5-7b25a2d0fd44" providerId="ADAL" clId="{78F3A283-231F-4428-854E-1C42442E097D}" dt="2022-04-29T17:00:37.080" v="84" actId="1076"/>
          <ac:picMkLst>
            <pc:docMk/>
            <pc:sldMk cId="908167305" sldId="300"/>
            <ac:picMk id="8" creationId="{B8DB51F6-D0AB-4398-B4A5-E110DB0C4F87}"/>
          </ac:picMkLst>
        </pc:picChg>
        <pc:picChg chg="mod">
          <ac:chgData name="Jack Norris" userId="b66afaaf-acac-40a8-acc5-7b25a2d0fd44" providerId="ADAL" clId="{78F3A283-231F-4428-854E-1C42442E097D}" dt="2022-04-29T17:00:32.461" v="81" actId="1076"/>
          <ac:picMkLst>
            <pc:docMk/>
            <pc:sldMk cId="908167305" sldId="300"/>
            <ac:picMk id="9" creationId="{C449DF34-0F38-4F3C-AC37-903A19D7DE09}"/>
          </ac:picMkLst>
        </pc:picChg>
        <pc:picChg chg="mod">
          <ac:chgData name="Jack Norris" userId="b66afaaf-acac-40a8-acc5-7b25a2d0fd44" providerId="ADAL" clId="{78F3A283-231F-4428-854E-1C42442E097D}" dt="2022-04-29T17:00:35.812" v="83" actId="1076"/>
          <ac:picMkLst>
            <pc:docMk/>
            <pc:sldMk cId="908167305" sldId="300"/>
            <ac:picMk id="10" creationId="{9379DE11-BAC4-4826-A669-DC3D65F23969}"/>
          </ac:picMkLst>
        </pc:picChg>
        <pc:picChg chg="mod">
          <ac:chgData name="Jack Norris" userId="b66afaaf-acac-40a8-acc5-7b25a2d0fd44" providerId="ADAL" clId="{78F3A283-231F-4428-854E-1C42442E097D}" dt="2022-04-29T17:00:34.080" v="82" actId="1076"/>
          <ac:picMkLst>
            <pc:docMk/>
            <pc:sldMk cId="908167305" sldId="300"/>
            <ac:picMk id="13" creationId="{6C543F8B-E40B-4975-BA7D-906739FD110D}"/>
          </ac:picMkLst>
        </pc:picChg>
      </pc:sldChg>
      <pc:sldChg chg="addSp delSp modSp mod">
        <pc:chgData name="Jack Norris" userId="b66afaaf-acac-40a8-acc5-7b25a2d0fd44" providerId="ADAL" clId="{78F3A283-231F-4428-854E-1C42442E097D}" dt="2022-05-04T09:48:21.861" v="162" actId="20577"/>
        <pc:sldMkLst>
          <pc:docMk/>
          <pc:sldMk cId="837269096" sldId="301"/>
        </pc:sldMkLst>
        <pc:spChg chg="mod">
          <ac:chgData name="Jack Norris" userId="b66afaaf-acac-40a8-acc5-7b25a2d0fd44" providerId="ADAL" clId="{78F3A283-231F-4428-854E-1C42442E097D}" dt="2022-04-29T15:29:40.248" v="16" actId="20577"/>
          <ac:spMkLst>
            <pc:docMk/>
            <pc:sldMk cId="837269096" sldId="301"/>
            <ac:spMk id="16" creationId="{838176FD-6BDD-4E99-A54D-87B48B61008E}"/>
          </ac:spMkLst>
        </pc:spChg>
        <pc:spChg chg="mod">
          <ac:chgData name="Jack Norris" userId="b66afaaf-acac-40a8-acc5-7b25a2d0fd44" providerId="ADAL" clId="{78F3A283-231F-4428-854E-1C42442E097D}" dt="2022-04-29T15:29:04.040" v="10" actId="20577"/>
          <ac:spMkLst>
            <pc:docMk/>
            <pc:sldMk cId="837269096" sldId="301"/>
            <ac:spMk id="33" creationId="{BA31C262-66CB-45AE-A2EC-34CCD01799FA}"/>
          </ac:spMkLst>
        </pc:spChg>
        <pc:spChg chg="mod">
          <ac:chgData name="Jack Norris" userId="b66afaaf-acac-40a8-acc5-7b25a2d0fd44" providerId="ADAL" clId="{78F3A283-231F-4428-854E-1C42442E097D}" dt="2022-05-04T09:48:21.861" v="162" actId="20577"/>
          <ac:spMkLst>
            <pc:docMk/>
            <pc:sldMk cId="837269096" sldId="301"/>
            <ac:spMk id="74" creationId="{9635573D-2ED8-4709-A3D6-D10C33913289}"/>
          </ac:spMkLst>
        </pc:spChg>
        <pc:graphicFrameChg chg="del">
          <ac:chgData name="Jack Norris" userId="b66afaaf-acac-40a8-acc5-7b25a2d0fd44" providerId="ADAL" clId="{78F3A283-231F-4428-854E-1C42442E097D}" dt="2022-05-04T09:47:38.750" v="152" actId="478"/>
          <ac:graphicFrameMkLst>
            <pc:docMk/>
            <pc:sldMk cId="837269096" sldId="301"/>
            <ac:graphicFrameMk id="7" creationId="{B43E7B6B-55CE-44DB-921B-A891EE7D83E4}"/>
          </ac:graphicFrameMkLst>
        </pc:graphicFrameChg>
        <pc:graphicFrameChg chg="mod modGraphic">
          <ac:chgData name="Jack Norris" userId="b66afaaf-acac-40a8-acc5-7b25a2d0fd44" providerId="ADAL" clId="{78F3A283-231F-4428-854E-1C42442E097D}" dt="2022-04-29T15:29:31.998" v="12" actId="20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78F3A283-231F-4428-854E-1C42442E097D}" dt="2022-04-29T15:28:50.980" v="4" actId="404"/>
          <ac:graphicFrameMkLst>
            <pc:docMk/>
            <pc:sldMk cId="837269096" sldId="301"/>
            <ac:graphicFrameMk id="17" creationId="{03481FA4-30B1-49D6-A058-EA5E8616D1F1}"/>
          </ac:graphicFrameMkLst>
        </pc:graphicFrameChg>
        <pc:graphicFrameChg chg="add mod modGraphic">
          <ac:chgData name="Jack Norris" userId="b66afaaf-acac-40a8-acc5-7b25a2d0fd44" providerId="ADAL" clId="{78F3A283-231F-4428-854E-1C42442E097D}" dt="2022-05-04T09:48:01.612" v="158" actId="14100"/>
          <ac:graphicFrameMkLst>
            <pc:docMk/>
            <pc:sldMk cId="837269096" sldId="301"/>
            <ac:graphicFrameMk id="27" creationId="{45C9EB0C-4CDB-4748-BBDE-CFD9FCC42DCD}"/>
          </ac:graphicFrameMkLst>
        </pc:graphicFrameChg>
      </pc:sldChg>
      <pc:sldChg chg="modSp mod">
        <pc:chgData name="Jack Norris" userId="b66afaaf-acac-40a8-acc5-7b25a2d0fd44" providerId="ADAL" clId="{78F3A283-231F-4428-854E-1C42442E097D}" dt="2022-05-04T10:24:06.625" v="186" actId="1076"/>
        <pc:sldMkLst>
          <pc:docMk/>
          <pc:sldMk cId="1864939096" sldId="302"/>
        </pc:sldMkLst>
        <pc:spChg chg="mod">
          <ac:chgData name="Jack Norris" userId="b66afaaf-acac-40a8-acc5-7b25a2d0fd44" providerId="ADAL" clId="{78F3A283-231F-4428-854E-1C42442E097D}" dt="2022-05-04T10:24:01.589" v="184" actId="404"/>
          <ac:spMkLst>
            <pc:docMk/>
            <pc:sldMk cId="1864939096" sldId="302"/>
            <ac:spMk id="18" creationId="{E20E325F-54D0-44F3-B1FF-CC506BDB9147}"/>
          </ac:spMkLst>
        </pc:spChg>
        <pc:picChg chg="mod">
          <ac:chgData name="Jack Norris" userId="b66afaaf-acac-40a8-acc5-7b25a2d0fd44" providerId="ADAL" clId="{78F3A283-231F-4428-854E-1C42442E097D}" dt="2022-04-29T17:03:55.843" v="129" actId="1076"/>
          <ac:picMkLst>
            <pc:docMk/>
            <pc:sldMk cId="1864939096" sldId="302"/>
            <ac:picMk id="12" creationId="{0FC765D7-DEEB-4F57-99F5-C05163A1BD10}"/>
          </ac:picMkLst>
        </pc:picChg>
        <pc:picChg chg="mod">
          <ac:chgData name="Jack Norris" userId="b66afaaf-acac-40a8-acc5-7b25a2d0fd44" providerId="ADAL" clId="{78F3A283-231F-4428-854E-1C42442E097D}" dt="2022-05-04T10:24:05.289" v="185" actId="1076"/>
          <ac:picMkLst>
            <pc:docMk/>
            <pc:sldMk cId="1864939096" sldId="302"/>
            <ac:picMk id="13" creationId="{996A267D-933E-4614-ACD3-2C11E9A0F517}"/>
          </ac:picMkLst>
        </pc:picChg>
        <pc:picChg chg="mod">
          <ac:chgData name="Jack Norris" userId="b66afaaf-acac-40a8-acc5-7b25a2d0fd44" providerId="ADAL" clId="{78F3A283-231F-4428-854E-1C42442E097D}" dt="2022-05-04T10:24:06.625" v="186" actId="1076"/>
          <ac:picMkLst>
            <pc:docMk/>
            <pc:sldMk cId="1864939096" sldId="302"/>
            <ac:picMk id="15" creationId="{FF0297AD-6ADA-4C9F-8B49-4907297F2E2F}"/>
          </ac:picMkLst>
        </pc:picChg>
      </pc:sldChg>
      <pc:sldChg chg="modSp mod">
        <pc:chgData name="Jack Norris" userId="b66afaaf-acac-40a8-acc5-7b25a2d0fd44" providerId="ADAL" clId="{78F3A283-231F-4428-854E-1C42442E097D}" dt="2022-05-04T10:23:44.049" v="182" actId="1076"/>
        <pc:sldMkLst>
          <pc:docMk/>
          <pc:sldMk cId="3792866024" sldId="303"/>
        </pc:sldMkLst>
        <pc:spChg chg="mod">
          <ac:chgData name="Jack Norris" userId="b66afaaf-acac-40a8-acc5-7b25a2d0fd44" providerId="ADAL" clId="{78F3A283-231F-4428-854E-1C42442E097D}" dt="2022-05-04T10:23:36.925" v="178" actId="1076"/>
          <ac:spMkLst>
            <pc:docMk/>
            <pc:sldMk cId="3792866024" sldId="303"/>
            <ac:spMk id="8" creationId="{CF1C8D28-9A25-45DC-BEBB-E99EAF3CB2F7}"/>
          </ac:spMkLst>
        </pc:spChg>
        <pc:picChg chg="mod">
          <ac:chgData name="Jack Norris" userId="b66afaaf-acac-40a8-acc5-7b25a2d0fd44" providerId="ADAL" clId="{78F3A283-231F-4428-854E-1C42442E097D}" dt="2022-05-04T10:23:41.699" v="181" actId="1076"/>
          <ac:picMkLst>
            <pc:docMk/>
            <pc:sldMk cId="3792866024" sldId="303"/>
            <ac:picMk id="5" creationId="{35B01E58-80F8-488D-B5CD-0AD4F5EF79E8}"/>
          </ac:picMkLst>
        </pc:picChg>
        <pc:picChg chg="mod">
          <ac:chgData name="Jack Norris" userId="b66afaaf-acac-40a8-acc5-7b25a2d0fd44" providerId="ADAL" clId="{78F3A283-231F-4428-854E-1C42442E097D}" dt="2022-05-04T10:23:44.049" v="182" actId="1076"/>
          <ac:picMkLst>
            <pc:docMk/>
            <pc:sldMk cId="3792866024" sldId="303"/>
            <ac:picMk id="6" creationId="{40B880C8-9ED6-404E-A514-FF1BE9A2FE7B}"/>
          </ac:picMkLst>
        </pc:picChg>
        <pc:picChg chg="mod">
          <ac:chgData name="Jack Norris" userId="b66afaaf-acac-40a8-acc5-7b25a2d0fd44" providerId="ADAL" clId="{78F3A283-231F-4428-854E-1C42442E097D}" dt="2022-05-04T10:23:39.936" v="180" actId="1076"/>
          <ac:picMkLst>
            <pc:docMk/>
            <pc:sldMk cId="3792866024" sldId="303"/>
            <ac:picMk id="11" creationId="{1177DC11-BB3B-4154-AE35-5212F50D51E4}"/>
          </ac:picMkLst>
        </pc:picChg>
      </pc:sldChg>
    </pc:docChg>
  </pc:docChgLst>
  <pc:docChgLst>
    <pc:chgData name="Jack Norris" userId="b66afaaf-acac-40a8-acc5-7b25a2d0fd44" providerId="ADAL" clId="{946326D8-C9DA-405E-9895-B42C5BB17D3B}"/>
    <pc:docChg chg="undo custSel modSld">
      <pc:chgData name="Jack Norris" userId="b66afaaf-acac-40a8-acc5-7b25a2d0fd44" providerId="ADAL" clId="{946326D8-C9DA-405E-9895-B42C5BB17D3B}" dt="2022-02-09T15:37:35.354" v="193" actId="1076"/>
      <pc:docMkLst>
        <pc:docMk/>
      </pc:docMkLst>
      <pc:sldChg chg="modSp mod">
        <pc:chgData name="Jack Norris" userId="b66afaaf-acac-40a8-acc5-7b25a2d0fd44" providerId="ADAL" clId="{946326D8-C9DA-405E-9895-B42C5BB17D3B}" dt="2022-02-09T15:34:18.722" v="143" actId="1076"/>
        <pc:sldMkLst>
          <pc:docMk/>
          <pc:sldMk cId="908167305" sldId="300"/>
        </pc:sldMkLst>
        <pc:spChg chg="mod">
          <ac:chgData name="Jack Norris" userId="b66afaaf-acac-40a8-acc5-7b25a2d0fd44" providerId="ADAL" clId="{946326D8-C9DA-405E-9895-B42C5BB17D3B}" dt="2022-02-09T15:33:57.974" v="137" actId="207"/>
          <ac:spMkLst>
            <pc:docMk/>
            <pc:sldMk cId="908167305" sldId="300"/>
            <ac:spMk id="18" creationId="{E20E325F-54D0-44F3-B1FF-CC506BDB9147}"/>
          </ac:spMkLst>
        </pc:spChg>
        <pc:picChg chg="mod">
          <ac:chgData name="Jack Norris" userId="b66afaaf-acac-40a8-acc5-7b25a2d0fd44" providerId="ADAL" clId="{946326D8-C9DA-405E-9895-B42C5BB17D3B}" dt="2022-02-09T15:34:18.722" v="143" actId="1076"/>
          <ac:picMkLst>
            <pc:docMk/>
            <pc:sldMk cId="908167305" sldId="300"/>
            <ac:picMk id="8" creationId="{B8DB51F6-D0AB-4398-B4A5-E110DB0C4F87}"/>
          </ac:picMkLst>
        </pc:picChg>
        <pc:picChg chg="mod">
          <ac:chgData name="Jack Norris" userId="b66afaaf-acac-40a8-acc5-7b25a2d0fd44" providerId="ADAL" clId="{946326D8-C9DA-405E-9895-B42C5BB17D3B}" dt="2022-02-09T15:34:10.634" v="139" actId="1076"/>
          <ac:picMkLst>
            <pc:docMk/>
            <pc:sldMk cId="908167305" sldId="300"/>
            <ac:picMk id="9" creationId="{C449DF34-0F38-4F3C-AC37-903A19D7DE09}"/>
          </ac:picMkLst>
        </pc:picChg>
        <pc:picChg chg="mod">
          <ac:chgData name="Jack Norris" userId="b66afaaf-acac-40a8-acc5-7b25a2d0fd44" providerId="ADAL" clId="{946326D8-C9DA-405E-9895-B42C5BB17D3B}" dt="2022-02-09T15:34:16.149" v="142" actId="1076"/>
          <ac:picMkLst>
            <pc:docMk/>
            <pc:sldMk cId="908167305" sldId="300"/>
            <ac:picMk id="10" creationId="{9379DE11-BAC4-4826-A669-DC3D65F23969}"/>
          </ac:picMkLst>
        </pc:picChg>
        <pc:picChg chg="mod">
          <ac:chgData name="Jack Norris" userId="b66afaaf-acac-40a8-acc5-7b25a2d0fd44" providerId="ADAL" clId="{946326D8-C9DA-405E-9895-B42C5BB17D3B}" dt="2022-02-09T15:34:14.200" v="141" actId="1076"/>
          <ac:picMkLst>
            <pc:docMk/>
            <pc:sldMk cId="908167305" sldId="300"/>
            <ac:picMk id="13" creationId="{6C543F8B-E40B-4975-BA7D-906739FD110D}"/>
          </ac:picMkLst>
        </pc:picChg>
        <pc:picChg chg="mod">
          <ac:chgData name="Jack Norris" userId="b66afaaf-acac-40a8-acc5-7b25a2d0fd44" providerId="ADAL" clId="{946326D8-C9DA-405E-9895-B42C5BB17D3B}" dt="2022-02-09T15:34:11.904" v="140" actId="1076"/>
          <ac:picMkLst>
            <pc:docMk/>
            <pc:sldMk cId="908167305" sldId="300"/>
            <ac:picMk id="14" creationId="{F02841A3-BA10-4D60-A0C8-A037D0A57572}"/>
          </ac:picMkLst>
        </pc:picChg>
      </pc:sldChg>
      <pc:sldChg chg="addSp delSp modSp mod">
        <pc:chgData name="Jack Norris" userId="b66afaaf-acac-40a8-acc5-7b25a2d0fd44" providerId="ADAL" clId="{946326D8-C9DA-405E-9895-B42C5BB17D3B}" dt="2022-02-09T15:22:40.699" v="106" actId="14100"/>
        <pc:sldMkLst>
          <pc:docMk/>
          <pc:sldMk cId="837269096" sldId="301"/>
        </pc:sldMkLst>
        <pc:spChg chg="mod">
          <ac:chgData name="Jack Norris" userId="b66afaaf-acac-40a8-acc5-7b25a2d0fd44" providerId="ADAL" clId="{946326D8-C9DA-405E-9895-B42C5BB17D3B}" dt="2022-02-04T13:52:12.490" v="3" actId="20577"/>
          <ac:spMkLst>
            <pc:docMk/>
            <pc:sldMk cId="837269096" sldId="301"/>
            <ac:spMk id="33" creationId="{BA31C262-66CB-45AE-A2EC-34CCD01799FA}"/>
          </ac:spMkLst>
        </pc:spChg>
        <pc:spChg chg="mod">
          <ac:chgData name="Jack Norris" userId="b66afaaf-acac-40a8-acc5-7b25a2d0fd44" providerId="ADAL" clId="{946326D8-C9DA-405E-9895-B42C5BB17D3B}" dt="2022-02-09T15:22:40.699" v="106" actId="14100"/>
          <ac:spMkLst>
            <pc:docMk/>
            <pc:sldMk cId="837269096" sldId="301"/>
            <ac:spMk id="74" creationId="{9635573D-2ED8-4709-A3D6-D10C33913289}"/>
          </ac:spMkLst>
        </pc:spChg>
        <pc:graphicFrameChg chg="add mod modGraphic">
          <ac:chgData name="Jack Norris" userId="b66afaaf-acac-40a8-acc5-7b25a2d0fd44" providerId="ADAL" clId="{946326D8-C9DA-405E-9895-B42C5BB17D3B}" dt="2022-02-09T15:22:19.301" v="101" actId="14100"/>
          <ac:graphicFrameMkLst>
            <pc:docMk/>
            <pc:sldMk cId="837269096" sldId="301"/>
            <ac:graphicFrameMk id="7" creationId="{B43E7B6B-55CE-44DB-921B-A891EE7D83E4}"/>
          </ac:graphicFrameMkLst>
        </pc:graphicFrameChg>
        <pc:graphicFrameChg chg="del">
          <ac:chgData name="Jack Norris" userId="b66afaaf-acac-40a8-acc5-7b25a2d0fd44" providerId="ADAL" clId="{946326D8-C9DA-405E-9895-B42C5BB17D3B}" dt="2022-02-09T15:21:38.826" v="92" actId="478"/>
          <ac:graphicFrameMkLst>
            <pc:docMk/>
            <pc:sldMk cId="837269096" sldId="301"/>
            <ac:graphicFrameMk id="17" creationId="{5D81AD00-7809-4891-84ED-3BB3600DCFEF}"/>
          </ac:graphicFrameMkLst>
        </pc:graphicFrameChg>
      </pc:sldChg>
      <pc:sldChg chg="modSp mod">
        <pc:chgData name="Jack Norris" userId="b66afaaf-acac-40a8-acc5-7b25a2d0fd44" providerId="ADAL" clId="{946326D8-C9DA-405E-9895-B42C5BB17D3B}" dt="2022-02-09T15:37:35.354" v="193" actId="1076"/>
        <pc:sldMkLst>
          <pc:docMk/>
          <pc:sldMk cId="1864939096" sldId="302"/>
        </pc:sldMkLst>
        <pc:spChg chg="mod">
          <ac:chgData name="Jack Norris" userId="b66afaaf-acac-40a8-acc5-7b25a2d0fd44" providerId="ADAL" clId="{946326D8-C9DA-405E-9895-B42C5BB17D3B}" dt="2022-02-09T15:37:14.815" v="184" actId="20577"/>
          <ac:spMkLst>
            <pc:docMk/>
            <pc:sldMk cId="1864939096" sldId="302"/>
            <ac:spMk id="18" creationId="{E20E325F-54D0-44F3-B1FF-CC506BDB9147}"/>
          </ac:spMkLst>
        </pc:spChg>
        <pc:picChg chg="mod">
          <ac:chgData name="Jack Norris" userId="b66afaaf-acac-40a8-acc5-7b25a2d0fd44" providerId="ADAL" clId="{946326D8-C9DA-405E-9895-B42C5BB17D3B}" dt="2022-02-09T15:37:17.898" v="185" actId="14100"/>
          <ac:picMkLst>
            <pc:docMk/>
            <pc:sldMk cId="1864939096" sldId="302"/>
            <ac:picMk id="11" creationId="{58BF178A-A9ED-41DB-A337-69BC04A2FE29}"/>
          </ac:picMkLst>
        </pc:picChg>
        <pc:picChg chg="mod">
          <ac:chgData name="Jack Norris" userId="b66afaaf-acac-40a8-acc5-7b25a2d0fd44" providerId="ADAL" clId="{946326D8-C9DA-405E-9895-B42C5BB17D3B}" dt="2022-02-09T15:37:33.205" v="192" actId="1076"/>
          <ac:picMkLst>
            <pc:docMk/>
            <pc:sldMk cId="1864939096" sldId="302"/>
            <ac:picMk id="12" creationId="{0FC765D7-DEEB-4F57-99F5-C05163A1BD10}"/>
          </ac:picMkLst>
        </pc:picChg>
        <pc:picChg chg="mod">
          <ac:chgData name="Jack Norris" userId="b66afaaf-acac-40a8-acc5-7b25a2d0fd44" providerId="ADAL" clId="{946326D8-C9DA-405E-9895-B42C5BB17D3B}" dt="2022-02-09T15:37:35.354" v="193" actId="1076"/>
          <ac:picMkLst>
            <pc:docMk/>
            <pc:sldMk cId="1864939096" sldId="302"/>
            <ac:picMk id="15" creationId="{FF0297AD-6ADA-4C9F-8B49-4907297F2E2F}"/>
          </ac:picMkLst>
        </pc:picChg>
        <pc:picChg chg="mod">
          <ac:chgData name="Jack Norris" userId="b66afaaf-acac-40a8-acc5-7b25a2d0fd44" providerId="ADAL" clId="{946326D8-C9DA-405E-9895-B42C5BB17D3B}" dt="2022-02-09T15:37:29.978" v="190" actId="1076"/>
          <ac:picMkLst>
            <pc:docMk/>
            <pc:sldMk cId="1864939096" sldId="302"/>
            <ac:picMk id="16" creationId="{CB52E56E-EE12-4929-A4BF-6CEF963B2CF9}"/>
          </ac:picMkLst>
        </pc:picChg>
        <pc:picChg chg="mod">
          <ac:chgData name="Jack Norris" userId="b66afaaf-acac-40a8-acc5-7b25a2d0fd44" providerId="ADAL" clId="{946326D8-C9DA-405E-9895-B42C5BB17D3B}" dt="2022-02-09T15:37:31.360" v="191" actId="1076"/>
          <ac:picMkLst>
            <pc:docMk/>
            <pc:sldMk cId="1864939096" sldId="302"/>
            <ac:picMk id="17" creationId="{370713E7-AF50-47AD-8A2F-D189AC0DC4B9}"/>
          </ac:picMkLst>
        </pc:picChg>
      </pc:sldChg>
    </pc:docChg>
  </pc:docChgLst>
  <pc:docChgLst>
    <pc:chgData name="Jack Norris" userId="b66afaaf-acac-40a8-acc5-7b25a2d0fd44" providerId="ADAL" clId="{C8C4812D-D316-4379-8A91-2F5ADBCE8998}"/>
    <pc:docChg chg="undo custSel modSld">
      <pc:chgData name="Jack Norris" userId="b66afaaf-acac-40a8-acc5-7b25a2d0fd44" providerId="ADAL" clId="{C8C4812D-D316-4379-8A91-2F5ADBCE8998}" dt="2022-06-01T10:30:49.996" v="113" actId="20577"/>
      <pc:docMkLst>
        <pc:docMk/>
      </pc:docMkLst>
      <pc:sldChg chg="modSp mod">
        <pc:chgData name="Jack Norris" userId="b66afaaf-acac-40a8-acc5-7b25a2d0fd44" providerId="ADAL" clId="{C8C4812D-D316-4379-8A91-2F5ADBCE8998}" dt="2022-05-26T15:01:10.763" v="27" actId="1076"/>
        <pc:sldMkLst>
          <pc:docMk/>
          <pc:sldMk cId="908167305" sldId="300"/>
        </pc:sldMkLst>
        <pc:spChg chg="mod">
          <ac:chgData name="Jack Norris" userId="b66afaaf-acac-40a8-acc5-7b25a2d0fd44" providerId="ADAL" clId="{C8C4812D-D316-4379-8A91-2F5ADBCE8998}" dt="2022-05-26T15:01:02.345" v="23" actId="20577"/>
          <ac:spMkLst>
            <pc:docMk/>
            <pc:sldMk cId="908167305" sldId="300"/>
            <ac:spMk id="18" creationId="{E20E325F-54D0-44F3-B1FF-CC506BDB9147}"/>
          </ac:spMkLst>
        </pc:spChg>
        <pc:picChg chg="mod">
          <ac:chgData name="Jack Norris" userId="b66afaaf-acac-40a8-acc5-7b25a2d0fd44" providerId="ADAL" clId="{C8C4812D-D316-4379-8A91-2F5ADBCE8998}" dt="2022-05-26T15:01:10.763" v="27" actId="1076"/>
          <ac:picMkLst>
            <pc:docMk/>
            <pc:sldMk cId="908167305" sldId="300"/>
            <ac:picMk id="8" creationId="{B8DB51F6-D0AB-4398-B4A5-E110DB0C4F87}"/>
          </ac:picMkLst>
        </pc:picChg>
        <pc:picChg chg="mod">
          <ac:chgData name="Jack Norris" userId="b66afaaf-acac-40a8-acc5-7b25a2d0fd44" providerId="ADAL" clId="{C8C4812D-D316-4379-8A91-2F5ADBCE8998}" dt="2022-05-26T15:01:05.057" v="24" actId="1076"/>
          <ac:picMkLst>
            <pc:docMk/>
            <pc:sldMk cId="908167305" sldId="300"/>
            <ac:picMk id="9" creationId="{C449DF34-0F38-4F3C-AC37-903A19D7DE09}"/>
          </ac:picMkLst>
        </pc:picChg>
        <pc:picChg chg="mod">
          <ac:chgData name="Jack Norris" userId="b66afaaf-acac-40a8-acc5-7b25a2d0fd44" providerId="ADAL" clId="{C8C4812D-D316-4379-8A91-2F5ADBCE8998}" dt="2022-05-26T15:01:08.802" v="26" actId="1076"/>
          <ac:picMkLst>
            <pc:docMk/>
            <pc:sldMk cId="908167305" sldId="300"/>
            <ac:picMk id="10" creationId="{9379DE11-BAC4-4826-A669-DC3D65F23969}"/>
          </ac:picMkLst>
        </pc:picChg>
        <pc:picChg chg="mod">
          <ac:chgData name="Jack Norris" userId="b66afaaf-acac-40a8-acc5-7b25a2d0fd44" providerId="ADAL" clId="{C8C4812D-D316-4379-8A91-2F5ADBCE8998}" dt="2022-05-26T15:01:06.413" v="25" actId="1076"/>
          <ac:picMkLst>
            <pc:docMk/>
            <pc:sldMk cId="908167305" sldId="300"/>
            <ac:picMk id="13" creationId="{6C543F8B-E40B-4975-BA7D-906739FD110D}"/>
          </ac:picMkLst>
        </pc:picChg>
      </pc:sldChg>
      <pc:sldChg chg="modSp mod">
        <pc:chgData name="Jack Norris" userId="b66afaaf-acac-40a8-acc5-7b25a2d0fd44" providerId="ADAL" clId="{C8C4812D-D316-4379-8A91-2F5ADBCE8998}" dt="2022-06-01T10:30:49.996" v="113" actId="20577"/>
        <pc:sldMkLst>
          <pc:docMk/>
          <pc:sldMk cId="837269096" sldId="301"/>
        </pc:sldMkLst>
        <pc:spChg chg="mod">
          <ac:chgData name="Jack Norris" userId="b66afaaf-acac-40a8-acc5-7b25a2d0fd44" providerId="ADAL" clId="{C8C4812D-D316-4379-8A91-2F5ADBCE8998}" dt="2022-05-30T10:11:10.482" v="96" actId="20577"/>
          <ac:spMkLst>
            <pc:docMk/>
            <pc:sldMk cId="837269096" sldId="301"/>
            <ac:spMk id="16" creationId="{838176FD-6BDD-4E99-A54D-87B48B61008E}"/>
          </ac:spMkLst>
        </pc:spChg>
        <pc:spChg chg="mod">
          <ac:chgData name="Jack Norris" userId="b66afaaf-acac-40a8-acc5-7b25a2d0fd44" providerId="ADAL" clId="{C8C4812D-D316-4379-8A91-2F5ADBCE8998}" dt="2022-05-30T10:17:03.657" v="106" actId="20577"/>
          <ac:spMkLst>
            <pc:docMk/>
            <pc:sldMk cId="837269096" sldId="301"/>
            <ac:spMk id="33" creationId="{BA31C262-66CB-45AE-A2EC-34CCD01799FA}"/>
          </ac:spMkLst>
        </pc:spChg>
        <pc:spChg chg="mod">
          <ac:chgData name="Jack Norris" userId="b66afaaf-acac-40a8-acc5-7b25a2d0fd44" providerId="ADAL" clId="{C8C4812D-D316-4379-8A91-2F5ADBCE8998}" dt="2022-06-01T10:30:49.996" v="113" actId="20577"/>
          <ac:spMkLst>
            <pc:docMk/>
            <pc:sldMk cId="837269096" sldId="301"/>
            <ac:spMk id="74" creationId="{9635573D-2ED8-4709-A3D6-D10C33913289}"/>
          </ac:spMkLst>
        </pc:spChg>
        <pc:graphicFrameChg chg="mod modGraphic">
          <ac:chgData name="Jack Norris" userId="b66afaaf-acac-40a8-acc5-7b25a2d0fd44" providerId="ADAL" clId="{C8C4812D-D316-4379-8A91-2F5ADBCE8998}" dt="2022-05-30T10:10:55.129" v="90" actId="20577"/>
          <ac:graphicFrameMkLst>
            <pc:docMk/>
            <pc:sldMk cId="837269096" sldId="301"/>
            <ac:graphicFrameMk id="13" creationId="{3DD3EFD0-C043-49B1-A71A-318C4B424A5E}"/>
          </ac:graphicFrameMkLst>
        </pc:graphicFrameChg>
        <pc:graphicFrameChg chg="mod modGraphic">
          <ac:chgData name="Jack Norris" userId="b66afaaf-acac-40a8-acc5-7b25a2d0fd44" providerId="ADAL" clId="{C8C4812D-D316-4379-8A91-2F5ADBCE8998}" dt="2022-05-30T10:16:51.582" v="102" actId="404"/>
          <ac:graphicFrameMkLst>
            <pc:docMk/>
            <pc:sldMk cId="837269096" sldId="301"/>
            <ac:graphicFrameMk id="17" creationId="{03481FA4-30B1-49D6-A058-EA5E8616D1F1}"/>
          </ac:graphicFrameMkLst>
        </pc:graphicFrameChg>
        <pc:graphicFrameChg chg="mod">
          <ac:chgData name="Jack Norris" userId="b66afaaf-acac-40a8-acc5-7b25a2d0fd44" providerId="ADAL" clId="{C8C4812D-D316-4379-8A91-2F5ADBCE8998}" dt="2022-06-01T10:30:29.229" v="107"/>
          <ac:graphicFrameMkLst>
            <pc:docMk/>
            <pc:sldMk cId="837269096" sldId="301"/>
            <ac:graphicFrameMk id="27" creationId="{45C9EB0C-4CDB-4748-BBDE-CFD9FCC42DCD}"/>
          </ac:graphicFrameMkLst>
        </pc:graphicFrameChg>
      </pc:sldChg>
      <pc:sldChg chg="modSp mod">
        <pc:chgData name="Jack Norris" userId="b66afaaf-acac-40a8-acc5-7b25a2d0fd44" providerId="ADAL" clId="{C8C4812D-D316-4379-8A91-2F5ADBCE8998}" dt="2022-05-26T15:02:45.785" v="52" actId="5793"/>
        <pc:sldMkLst>
          <pc:docMk/>
          <pc:sldMk cId="1864939096" sldId="302"/>
        </pc:sldMkLst>
        <pc:spChg chg="mod">
          <ac:chgData name="Jack Norris" userId="b66afaaf-acac-40a8-acc5-7b25a2d0fd44" providerId="ADAL" clId="{C8C4812D-D316-4379-8A91-2F5ADBCE8998}" dt="2022-05-26T15:02:45.785" v="52" actId="5793"/>
          <ac:spMkLst>
            <pc:docMk/>
            <pc:sldMk cId="1864939096" sldId="302"/>
            <ac:spMk id="18" creationId="{E20E325F-54D0-44F3-B1FF-CC506BDB9147}"/>
          </ac:spMkLst>
        </pc:spChg>
        <pc:picChg chg="mod">
          <ac:chgData name="Jack Norris" userId="b66afaaf-acac-40a8-acc5-7b25a2d0fd44" providerId="ADAL" clId="{C8C4812D-D316-4379-8A91-2F5ADBCE8998}" dt="2022-05-26T15:02:39.773" v="48" actId="14100"/>
          <ac:picMkLst>
            <pc:docMk/>
            <pc:sldMk cId="1864939096" sldId="302"/>
            <ac:picMk id="12" creationId="{0FC765D7-DEEB-4F57-99F5-C05163A1BD10}"/>
          </ac:picMkLst>
        </pc:picChg>
        <pc:picChg chg="mod">
          <ac:chgData name="Jack Norris" userId="b66afaaf-acac-40a8-acc5-7b25a2d0fd44" providerId="ADAL" clId="{C8C4812D-D316-4379-8A91-2F5ADBCE8998}" dt="2022-05-26T15:02:41.055" v="49" actId="1076"/>
          <ac:picMkLst>
            <pc:docMk/>
            <pc:sldMk cId="1864939096" sldId="302"/>
            <ac:picMk id="13" creationId="{996A267D-933E-4614-ACD3-2C11E9A0F517}"/>
          </ac:picMkLst>
        </pc:picChg>
        <pc:picChg chg="mod">
          <ac:chgData name="Jack Norris" userId="b66afaaf-acac-40a8-acc5-7b25a2d0fd44" providerId="ADAL" clId="{C8C4812D-D316-4379-8A91-2F5ADBCE8998}" dt="2022-05-26T15:02:44.138" v="50" actId="1076"/>
          <ac:picMkLst>
            <pc:docMk/>
            <pc:sldMk cId="1864939096" sldId="302"/>
            <ac:picMk id="15" creationId="{FF0297AD-6ADA-4C9F-8B49-4907297F2E2F}"/>
          </ac:picMkLst>
        </pc:picChg>
      </pc:sldChg>
      <pc:sldChg chg="modSp mod">
        <pc:chgData name="Jack Norris" userId="b66afaaf-acac-40a8-acc5-7b25a2d0fd44" providerId="ADAL" clId="{C8C4812D-D316-4379-8A91-2F5ADBCE8998}" dt="2022-05-26T15:05:04.892" v="79" actId="1076"/>
        <pc:sldMkLst>
          <pc:docMk/>
          <pc:sldMk cId="3792866024" sldId="303"/>
        </pc:sldMkLst>
        <pc:spChg chg="mod">
          <ac:chgData name="Jack Norris" userId="b66afaaf-acac-40a8-acc5-7b25a2d0fd44" providerId="ADAL" clId="{C8C4812D-D316-4379-8A91-2F5ADBCE8998}" dt="2022-05-26T15:04:53.423" v="73" actId="1076"/>
          <ac:spMkLst>
            <pc:docMk/>
            <pc:sldMk cId="3792866024" sldId="303"/>
            <ac:spMk id="8" creationId="{CF1C8D28-9A25-45DC-BEBB-E99EAF3CB2F7}"/>
          </ac:spMkLst>
        </pc:spChg>
        <pc:picChg chg="mod">
          <ac:chgData name="Jack Norris" userId="b66afaaf-acac-40a8-acc5-7b25a2d0fd44" providerId="ADAL" clId="{C8C4812D-D316-4379-8A91-2F5ADBCE8998}" dt="2022-05-26T15:05:00.304" v="76" actId="1076"/>
          <ac:picMkLst>
            <pc:docMk/>
            <pc:sldMk cId="3792866024" sldId="303"/>
            <ac:picMk id="5" creationId="{35B01E58-80F8-488D-B5CD-0AD4F5EF79E8}"/>
          </ac:picMkLst>
        </pc:picChg>
        <pc:picChg chg="mod">
          <ac:chgData name="Jack Norris" userId="b66afaaf-acac-40a8-acc5-7b25a2d0fd44" providerId="ADAL" clId="{C8C4812D-D316-4379-8A91-2F5ADBCE8998}" dt="2022-05-26T15:05:04.892" v="79" actId="1076"/>
          <ac:picMkLst>
            <pc:docMk/>
            <pc:sldMk cId="3792866024" sldId="303"/>
            <ac:picMk id="6" creationId="{40B880C8-9ED6-404E-A514-FF1BE9A2FE7B}"/>
          </ac:picMkLst>
        </pc:picChg>
      </pc:sldChg>
    </pc:docChg>
  </pc:docChgLst>
  <pc:docChgLst>
    <pc:chgData name="Jack Norris" userId="b66afaaf-acac-40a8-acc5-7b25a2d0fd44" providerId="ADAL" clId="{A425D87E-CF4A-498E-A0D8-22E35619BB41}"/>
    <pc:docChg chg="undo custSel addSld modSld">
      <pc:chgData name="Jack Norris" userId="b66afaaf-acac-40a8-acc5-7b25a2d0fd44" providerId="ADAL" clId="{A425D87E-CF4A-498E-A0D8-22E35619BB41}" dt="2022-03-09T12:03:34.449" v="296" actId="20577"/>
      <pc:docMkLst>
        <pc:docMk/>
      </pc:docMkLst>
      <pc:sldChg chg="addSp delSp modSp mod">
        <pc:chgData name="Jack Norris" userId="b66afaaf-acac-40a8-acc5-7b25a2d0fd44" providerId="ADAL" clId="{A425D87E-CF4A-498E-A0D8-22E35619BB41}" dt="2022-03-07T15:43:40.533" v="201" actId="1076"/>
        <pc:sldMkLst>
          <pc:docMk/>
          <pc:sldMk cId="908167305" sldId="300"/>
        </pc:sldMkLst>
        <pc:spChg chg="mod">
          <ac:chgData name="Jack Norris" userId="b66afaaf-acac-40a8-acc5-7b25a2d0fd44" providerId="ADAL" clId="{A425D87E-CF4A-498E-A0D8-22E35619BB41}" dt="2022-03-07T15:43:35.572" v="198" actId="1076"/>
          <ac:spMkLst>
            <pc:docMk/>
            <pc:sldMk cId="908167305" sldId="300"/>
            <ac:spMk id="18" creationId="{E20E325F-54D0-44F3-B1FF-CC506BDB9147}"/>
          </ac:spMkLst>
        </pc:spChg>
        <pc:picChg chg="mod">
          <ac:chgData name="Jack Norris" userId="b66afaaf-acac-40a8-acc5-7b25a2d0fd44" providerId="ADAL" clId="{A425D87E-CF4A-498E-A0D8-22E35619BB41}" dt="2022-03-07T15:43:36.971" v="199" actId="1076"/>
          <ac:picMkLst>
            <pc:docMk/>
            <pc:sldMk cId="908167305" sldId="300"/>
            <ac:picMk id="8" creationId="{B8DB51F6-D0AB-4398-B4A5-E110DB0C4F87}"/>
          </ac:picMkLst>
        </pc:picChg>
        <pc:picChg chg="mod">
          <ac:chgData name="Jack Norris" userId="b66afaaf-acac-40a8-acc5-7b25a2d0fd44" providerId="ADAL" clId="{A425D87E-CF4A-498E-A0D8-22E35619BB41}" dt="2022-03-07T15:43:40.533" v="201" actId="1076"/>
          <ac:picMkLst>
            <pc:docMk/>
            <pc:sldMk cId="908167305" sldId="300"/>
            <ac:picMk id="9" creationId="{C449DF34-0F38-4F3C-AC37-903A19D7DE09}"/>
          </ac:picMkLst>
        </pc:picChg>
        <pc:picChg chg="mod">
          <ac:chgData name="Jack Norris" userId="b66afaaf-acac-40a8-acc5-7b25a2d0fd44" providerId="ADAL" clId="{A425D87E-CF4A-498E-A0D8-22E35619BB41}" dt="2022-03-07T15:43:38.287" v="200" actId="1076"/>
          <ac:picMkLst>
            <pc:docMk/>
            <pc:sldMk cId="908167305" sldId="300"/>
            <ac:picMk id="10" creationId="{9379DE11-BAC4-4826-A669-DC3D65F23969}"/>
          </ac:picMkLst>
        </pc:picChg>
        <pc:picChg chg="add del mod">
          <ac:chgData name="Jack Norris" userId="b66afaaf-acac-40a8-acc5-7b25a2d0fd44" providerId="ADAL" clId="{A425D87E-CF4A-498E-A0D8-22E35619BB41}" dt="2022-03-07T15:41:44.828" v="165" actId="21"/>
          <ac:picMkLst>
            <pc:docMk/>
            <pc:sldMk cId="908167305" sldId="300"/>
            <ac:picMk id="11" creationId="{899591F3-16C0-48C1-AFDE-AD3ECC1DFE4F}"/>
          </ac:picMkLst>
        </pc:picChg>
        <pc:picChg chg="mod">
          <ac:chgData name="Jack Norris" userId="b66afaaf-acac-40a8-acc5-7b25a2d0fd44" providerId="ADAL" clId="{A425D87E-CF4A-498E-A0D8-22E35619BB41}" dt="2022-03-07T13:22:00.597" v="87" actId="1076"/>
          <ac:picMkLst>
            <pc:docMk/>
            <pc:sldMk cId="908167305" sldId="300"/>
            <ac:picMk id="13" creationId="{6C543F8B-E40B-4975-BA7D-906739FD110D}"/>
          </ac:picMkLst>
        </pc:picChg>
        <pc:picChg chg="del mod">
          <ac:chgData name="Jack Norris" userId="b66afaaf-acac-40a8-acc5-7b25a2d0fd44" providerId="ADAL" clId="{A425D87E-CF4A-498E-A0D8-22E35619BB41}" dt="2022-03-07T12:58:44.872" v="38" actId="21"/>
          <ac:picMkLst>
            <pc:docMk/>
            <pc:sldMk cId="908167305" sldId="300"/>
            <ac:picMk id="14" creationId="{F02841A3-BA10-4D60-A0C8-A037D0A57572}"/>
          </ac:picMkLst>
        </pc:picChg>
      </pc:sldChg>
      <pc:sldChg chg="addSp delSp modSp mod">
        <pc:chgData name="Jack Norris" userId="b66afaaf-acac-40a8-acc5-7b25a2d0fd44" providerId="ADAL" clId="{A425D87E-CF4A-498E-A0D8-22E35619BB41}" dt="2022-03-09T12:03:34.449" v="296" actId="20577"/>
        <pc:sldMkLst>
          <pc:docMk/>
          <pc:sldMk cId="837269096" sldId="301"/>
        </pc:sldMkLst>
        <pc:spChg chg="mod">
          <ac:chgData name="Jack Norris" userId="b66afaaf-acac-40a8-acc5-7b25a2d0fd44" providerId="ADAL" clId="{A425D87E-CF4A-498E-A0D8-22E35619BB41}" dt="2022-03-07T16:31:55.219" v="258" actId="20577"/>
          <ac:spMkLst>
            <pc:docMk/>
            <pc:sldMk cId="837269096" sldId="301"/>
            <ac:spMk id="16" creationId="{838176FD-6BDD-4E99-A54D-87B48B61008E}"/>
          </ac:spMkLst>
        </pc:spChg>
        <pc:spChg chg="mod">
          <ac:chgData name="Jack Norris" userId="b66afaaf-acac-40a8-acc5-7b25a2d0fd44" providerId="ADAL" clId="{A425D87E-CF4A-498E-A0D8-22E35619BB41}" dt="2022-03-09T12:03:34.449" v="296" actId="20577"/>
          <ac:spMkLst>
            <pc:docMk/>
            <pc:sldMk cId="837269096" sldId="301"/>
            <ac:spMk id="33" creationId="{BA31C262-66CB-45AE-A2EC-34CCD01799FA}"/>
          </ac:spMkLst>
        </pc:spChg>
        <pc:spChg chg="mod">
          <ac:chgData name="Jack Norris" userId="b66afaaf-acac-40a8-acc5-7b25a2d0fd44" providerId="ADAL" clId="{A425D87E-CF4A-498E-A0D8-22E35619BB41}" dt="2022-03-09T11:53:40.069" v="265" actId="20577"/>
          <ac:spMkLst>
            <pc:docMk/>
            <pc:sldMk cId="837269096" sldId="301"/>
            <ac:spMk id="74" creationId="{9635573D-2ED8-4709-A3D6-D10C33913289}"/>
          </ac:spMkLst>
        </pc:spChg>
        <pc:graphicFrameChg chg="mod">
          <ac:chgData name="Jack Norris" userId="b66afaaf-acac-40a8-acc5-7b25a2d0fd44" providerId="ADAL" clId="{A425D87E-CF4A-498E-A0D8-22E35619BB41}" dt="2022-03-09T11:53:28.174" v="259"/>
          <ac:graphicFrameMkLst>
            <pc:docMk/>
            <pc:sldMk cId="837269096" sldId="301"/>
            <ac:graphicFrameMk id="7" creationId="{B43E7B6B-55CE-44DB-921B-A891EE7D83E4}"/>
          </ac:graphicFrameMkLst>
        </pc:graphicFrameChg>
        <pc:graphicFrameChg chg="add del mod modGraphic">
          <ac:chgData name="Jack Norris" userId="b66afaaf-acac-40a8-acc5-7b25a2d0fd44" providerId="ADAL" clId="{A425D87E-CF4A-498E-A0D8-22E35619BB41}" dt="2022-03-07T16:31:48.638" v="254" actId="207"/>
          <ac:graphicFrameMkLst>
            <pc:docMk/>
            <pc:sldMk cId="837269096" sldId="301"/>
            <ac:graphicFrameMk id="13" creationId="{3DD3EFD0-C043-49B1-A71A-318C4B424A5E}"/>
          </ac:graphicFrameMkLst>
        </pc:graphicFrameChg>
        <pc:graphicFrameChg chg="add del mod modGraphic">
          <ac:chgData name="Jack Norris" userId="b66afaaf-acac-40a8-acc5-7b25a2d0fd44" providerId="ADAL" clId="{A425D87E-CF4A-498E-A0D8-22E35619BB41}" dt="2022-03-07T11:13:59.261" v="14"/>
          <ac:graphicFrameMkLst>
            <pc:docMk/>
            <pc:sldMk cId="837269096" sldId="301"/>
            <ac:graphicFrameMk id="17" creationId="{EE18F533-88E2-425A-98E7-1D594EE11AAA}"/>
          </ac:graphicFrameMkLst>
        </pc:graphicFrameChg>
        <pc:graphicFrameChg chg="mod modGraphic">
          <ac:chgData name="Jack Norris" userId="b66afaaf-acac-40a8-acc5-7b25a2d0fd44" providerId="ADAL" clId="{A425D87E-CF4A-498E-A0D8-22E35619BB41}" dt="2022-03-09T12:03:25.443" v="290" actId="14100"/>
          <ac:graphicFrameMkLst>
            <pc:docMk/>
            <pc:sldMk cId="837269096" sldId="301"/>
            <ac:graphicFrameMk id="35" creationId="{B29D059F-34E1-406A-AF9C-4E38FB5AC6D1}"/>
          </ac:graphicFrameMkLst>
        </pc:graphicFrameChg>
      </pc:sldChg>
      <pc:sldChg chg="addSp delSp modSp mod">
        <pc:chgData name="Jack Norris" userId="b66afaaf-acac-40a8-acc5-7b25a2d0fd44" providerId="ADAL" clId="{A425D87E-CF4A-498E-A0D8-22E35619BB41}" dt="2022-03-07T15:55:18.874" v="248" actId="1076"/>
        <pc:sldMkLst>
          <pc:docMk/>
          <pc:sldMk cId="1864939096" sldId="302"/>
        </pc:sldMkLst>
        <pc:spChg chg="mod">
          <ac:chgData name="Jack Norris" userId="b66afaaf-acac-40a8-acc5-7b25a2d0fd44" providerId="ADAL" clId="{A425D87E-CF4A-498E-A0D8-22E35619BB41}" dt="2022-03-07T15:55:18.874" v="248" actId="1076"/>
          <ac:spMkLst>
            <pc:docMk/>
            <pc:sldMk cId="1864939096" sldId="302"/>
            <ac:spMk id="7" creationId="{0B3248EB-22C5-49C4-AF65-54DC120F82DB}"/>
          </ac:spMkLst>
        </pc:spChg>
        <pc:spChg chg="mod">
          <ac:chgData name="Jack Norris" userId="b66afaaf-acac-40a8-acc5-7b25a2d0fd44" providerId="ADAL" clId="{A425D87E-CF4A-498E-A0D8-22E35619BB41}" dt="2022-03-07T15:45:36.627" v="231" actId="1076"/>
          <ac:spMkLst>
            <pc:docMk/>
            <pc:sldMk cId="1864939096" sldId="302"/>
            <ac:spMk id="18" creationId="{E20E325F-54D0-44F3-B1FF-CC506BDB9147}"/>
          </ac:spMkLst>
        </pc:spChg>
        <pc:picChg chg="del">
          <ac:chgData name="Jack Norris" userId="b66afaaf-acac-40a8-acc5-7b25a2d0fd44" providerId="ADAL" clId="{A425D87E-CF4A-498E-A0D8-22E35619BB41}" dt="2022-03-07T12:58:36.406" v="34" actId="21"/>
          <ac:picMkLst>
            <pc:docMk/>
            <pc:sldMk cId="1864939096" sldId="302"/>
            <ac:picMk id="11" creationId="{58BF178A-A9ED-41DB-A337-69BC04A2FE29}"/>
          </ac:picMkLst>
        </pc:picChg>
        <pc:picChg chg="mod">
          <ac:chgData name="Jack Norris" userId="b66afaaf-acac-40a8-acc5-7b25a2d0fd44" providerId="ADAL" clId="{A425D87E-CF4A-498E-A0D8-22E35619BB41}" dt="2022-03-07T15:45:46.063" v="234" actId="1076"/>
          <ac:picMkLst>
            <pc:docMk/>
            <pc:sldMk cId="1864939096" sldId="302"/>
            <ac:picMk id="12" creationId="{0FC765D7-DEEB-4F57-99F5-C05163A1BD10}"/>
          </ac:picMkLst>
        </pc:picChg>
        <pc:picChg chg="add mod">
          <ac:chgData name="Jack Norris" userId="b66afaaf-acac-40a8-acc5-7b25a2d0fd44" providerId="ADAL" clId="{A425D87E-CF4A-498E-A0D8-22E35619BB41}" dt="2022-03-07T15:45:44.747" v="233" actId="1076"/>
          <ac:picMkLst>
            <pc:docMk/>
            <pc:sldMk cId="1864939096" sldId="302"/>
            <ac:picMk id="13" creationId="{996A267D-933E-4614-ACD3-2C11E9A0F517}"/>
          </ac:picMkLst>
        </pc:picChg>
        <pc:picChg chg="mod">
          <ac:chgData name="Jack Norris" userId="b66afaaf-acac-40a8-acc5-7b25a2d0fd44" providerId="ADAL" clId="{A425D87E-CF4A-498E-A0D8-22E35619BB41}" dt="2022-03-07T15:45:38.699" v="232" actId="1076"/>
          <ac:picMkLst>
            <pc:docMk/>
            <pc:sldMk cId="1864939096" sldId="302"/>
            <ac:picMk id="15" creationId="{FF0297AD-6ADA-4C9F-8B49-4907297F2E2F}"/>
          </ac:picMkLst>
        </pc:picChg>
        <pc:picChg chg="del mod">
          <ac:chgData name="Jack Norris" userId="b66afaaf-acac-40a8-acc5-7b25a2d0fd44" providerId="ADAL" clId="{A425D87E-CF4A-498E-A0D8-22E35619BB41}" dt="2022-03-07T15:45:15.542" v="220" actId="21"/>
          <ac:picMkLst>
            <pc:docMk/>
            <pc:sldMk cId="1864939096" sldId="302"/>
            <ac:picMk id="16" creationId="{CB52E56E-EE12-4929-A4BF-6CEF963B2CF9}"/>
          </ac:picMkLst>
        </pc:picChg>
        <pc:picChg chg="del">
          <ac:chgData name="Jack Norris" userId="b66afaaf-acac-40a8-acc5-7b25a2d0fd44" providerId="ADAL" clId="{A425D87E-CF4A-498E-A0D8-22E35619BB41}" dt="2022-03-07T15:43:09.752" v="195" actId="478"/>
          <ac:picMkLst>
            <pc:docMk/>
            <pc:sldMk cId="1864939096" sldId="302"/>
            <ac:picMk id="17" creationId="{370713E7-AF50-47AD-8A2F-D189AC0DC4B9}"/>
          </ac:picMkLst>
        </pc:picChg>
      </pc:sldChg>
      <pc:sldChg chg="addSp delSp modSp new mod">
        <pc:chgData name="Jack Norris" userId="b66afaaf-acac-40a8-acc5-7b25a2d0fd44" providerId="ADAL" clId="{A425D87E-CF4A-498E-A0D8-22E35619BB41}" dt="2022-03-07T15:55:42.568" v="252" actId="20577"/>
        <pc:sldMkLst>
          <pc:docMk/>
          <pc:sldMk cId="3792866024" sldId="303"/>
        </pc:sldMkLst>
        <pc:spChg chg="del">
          <ac:chgData name="Jack Norris" userId="b66afaaf-acac-40a8-acc5-7b25a2d0fd44" providerId="ADAL" clId="{A425D87E-CF4A-498E-A0D8-22E35619BB41}" dt="2022-03-07T15:55:30.154" v="249" actId="478"/>
          <ac:spMkLst>
            <pc:docMk/>
            <pc:sldMk cId="3792866024" sldId="303"/>
            <ac:spMk id="2" creationId="{BB23EBB4-F6F5-4475-B2A0-9103664CCEDF}"/>
          </ac:spMkLst>
        </pc:spChg>
        <pc:spChg chg="mod">
          <ac:chgData name="Jack Norris" userId="b66afaaf-acac-40a8-acc5-7b25a2d0fd44" providerId="ADAL" clId="{A425D87E-CF4A-498E-A0D8-22E35619BB41}" dt="2022-03-07T15:40:11.440" v="162" actId="1076"/>
          <ac:spMkLst>
            <pc:docMk/>
            <pc:sldMk cId="3792866024" sldId="303"/>
            <ac:spMk id="3" creationId="{21CEA7CF-4B77-42FD-9CD6-C9DDBCF6CC20}"/>
          </ac:spMkLst>
        </pc:spChg>
        <pc:spChg chg="add mod">
          <ac:chgData name="Jack Norris" userId="b66afaaf-acac-40a8-acc5-7b25a2d0fd44" providerId="ADAL" clId="{A425D87E-CF4A-498E-A0D8-22E35619BB41}" dt="2022-03-07T15:55:42.568" v="252" actId="20577"/>
          <ac:spMkLst>
            <pc:docMk/>
            <pc:sldMk cId="3792866024" sldId="303"/>
            <ac:spMk id="8" creationId="{CF1C8D28-9A25-45DC-BEBB-E99EAF3CB2F7}"/>
          </ac:spMkLst>
        </pc:spChg>
        <pc:spChg chg="add del mod">
          <ac:chgData name="Jack Norris" userId="b66afaaf-acac-40a8-acc5-7b25a2d0fd44" providerId="ADAL" clId="{A425D87E-CF4A-498E-A0D8-22E35619BB41}" dt="2022-03-07T15:43:05.665" v="194"/>
          <ac:spMkLst>
            <pc:docMk/>
            <pc:sldMk cId="3792866024" sldId="303"/>
            <ac:spMk id="10" creationId="{357E321B-E93E-488F-9DED-BF953AD3AAF1}"/>
          </ac:spMkLst>
        </pc:spChg>
        <pc:spChg chg="add mod">
          <ac:chgData name="Jack Norris" userId="b66afaaf-acac-40a8-acc5-7b25a2d0fd44" providerId="ADAL" clId="{A425D87E-CF4A-498E-A0D8-22E35619BB41}" dt="2022-03-07T15:55:32.053" v="250"/>
          <ac:spMkLst>
            <pc:docMk/>
            <pc:sldMk cId="3792866024" sldId="303"/>
            <ac:spMk id="12" creationId="{061356B9-02CE-457E-BD3F-D9A81886B536}"/>
          </ac:spMkLst>
        </pc:spChg>
        <pc:picChg chg="add mod">
          <ac:chgData name="Jack Norris" userId="b66afaaf-acac-40a8-acc5-7b25a2d0fd44" providerId="ADAL" clId="{A425D87E-CF4A-498E-A0D8-22E35619BB41}" dt="2022-03-07T15:40:23.417" v="164" actId="1076"/>
          <ac:picMkLst>
            <pc:docMk/>
            <pc:sldMk cId="3792866024" sldId="303"/>
            <ac:picMk id="4" creationId="{3CB9CDDC-E7F7-48EC-B421-1E6EC11AF79F}"/>
          </ac:picMkLst>
        </pc:picChg>
        <pc:picChg chg="add mod">
          <ac:chgData name="Jack Norris" userId="b66afaaf-acac-40a8-acc5-7b25a2d0fd44" providerId="ADAL" clId="{A425D87E-CF4A-498E-A0D8-22E35619BB41}" dt="2022-03-07T15:45:19.364" v="222" actId="1076"/>
          <ac:picMkLst>
            <pc:docMk/>
            <pc:sldMk cId="3792866024" sldId="303"/>
            <ac:picMk id="5" creationId="{35B01E58-80F8-488D-B5CD-0AD4F5EF79E8}"/>
          </ac:picMkLst>
        </pc:picChg>
        <pc:picChg chg="add mod">
          <ac:chgData name="Jack Norris" userId="b66afaaf-acac-40a8-acc5-7b25a2d0fd44" providerId="ADAL" clId="{A425D87E-CF4A-498E-A0D8-22E35619BB41}" dt="2022-03-07T15:55:09.916" v="247" actId="1076"/>
          <ac:picMkLst>
            <pc:docMk/>
            <pc:sldMk cId="3792866024" sldId="303"/>
            <ac:picMk id="6" creationId="{40B880C8-9ED6-404E-A514-FF1BE9A2FE7B}"/>
          </ac:picMkLst>
        </pc:picChg>
        <pc:picChg chg="add mod">
          <ac:chgData name="Jack Norris" userId="b66afaaf-acac-40a8-acc5-7b25a2d0fd44" providerId="ADAL" clId="{A425D87E-CF4A-498E-A0D8-22E35619BB41}" dt="2022-03-07T15:45:23.003" v="224" actId="1076"/>
          <ac:picMkLst>
            <pc:docMk/>
            <pc:sldMk cId="3792866024" sldId="303"/>
            <ac:picMk id="11" creationId="{1177DC11-BB3B-4154-AE35-5212F50D51E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CC326-FF87-434C-A6B1-7D1783B904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230C4B-24D7-472A-9C61-365335A670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CF7A4-4B80-478A-AFC5-6D3855A1B4DA}" type="datetimeFigureOut">
              <a:rPr lang="en-GB" smtClean="0"/>
              <a:t>01/06/2022</a:t>
            </a:fld>
            <a:endParaRPr lang="en-GB"/>
          </a:p>
        </p:txBody>
      </p:sp>
      <p:sp>
        <p:nvSpPr>
          <p:cNvPr id="4" name="Footer Placeholder 3">
            <a:extLst>
              <a:ext uri="{FF2B5EF4-FFF2-40B4-BE49-F238E27FC236}">
                <a16:creationId xmlns:a16="http://schemas.microsoft.com/office/drawing/2014/main" id="{6DF2E713-6151-4443-9A1F-450FE926AA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380355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3107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196003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side - White/title/body text">
  <p:cSld name="TITLE_AND_BODY_1">
    <p:spTree>
      <p:nvGrpSpPr>
        <p:cNvPr id="1" name="Shape 64"/>
        <p:cNvGrpSpPr/>
        <p:nvPr/>
      </p:nvGrpSpPr>
      <p:grpSpPr>
        <a:xfrm>
          <a:off x="0" y="0"/>
          <a:ext cx="0" cy="0"/>
          <a:chOff x="0" y="0"/>
          <a:chExt cx="0" cy="0"/>
        </a:xfrm>
      </p:grpSpPr>
      <p:sp>
        <p:nvSpPr>
          <p:cNvPr id="65" name="Google Shape;65;p7"/>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a:p>
        </p:txBody>
      </p:sp>
      <p:sp>
        <p:nvSpPr>
          <p:cNvPr id="10" name="Google Shape;78;p7">
            <a:extLst>
              <a:ext uri="{FF2B5EF4-FFF2-40B4-BE49-F238E27FC236}">
                <a16:creationId xmlns:a16="http://schemas.microsoft.com/office/drawing/2014/main" id="{EDDD645E-9894-BC4F-80D2-B12A1CA825C1}"/>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43;p5">
            <a:extLst>
              <a:ext uri="{FF2B5EF4-FFF2-40B4-BE49-F238E27FC236}">
                <a16:creationId xmlns:a16="http://schemas.microsoft.com/office/drawing/2014/main" id="{2080875C-94F1-45A6-A59D-7E7B0B1465DF}"/>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side - White/title only">
  <p:cSld name="TITLE_AND_BODY_1_3">
    <p:spTree>
      <p:nvGrpSpPr>
        <p:cNvPr id="1" name="Shape 82"/>
        <p:cNvGrpSpPr/>
        <p:nvPr/>
      </p:nvGrpSpPr>
      <p:grpSpPr>
        <a:xfrm>
          <a:off x="0" y="0"/>
          <a:ext cx="0" cy="0"/>
          <a:chOff x="0" y="0"/>
          <a:chExt cx="0" cy="0"/>
        </a:xfrm>
      </p:grpSpPr>
      <p:sp>
        <p:nvSpPr>
          <p:cNvPr id="83" name="Google Shape;83;p9"/>
          <p:cNvSpPr/>
          <p:nvPr/>
        </p:nvSpPr>
        <p:spPr>
          <a:xfrm>
            <a:off x="0" y="50"/>
            <a:ext cx="5092303" cy="514345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ontserrat" panose="00000500000000000000" pitchFamily="2" charset="0"/>
            </a:endParaRPr>
          </a:p>
        </p:txBody>
      </p:sp>
      <p:sp>
        <p:nvSpPr>
          <p:cNvPr id="84" name="Google Shape;84;p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a:solidFill>
                  <a:srgbClr val="888888"/>
                </a:solidFill>
                <a:latin typeface="Montserrat" panose="00000500000000000000" pitchFamily="2" charset="0"/>
                <a:ea typeface="Montserrat Light"/>
                <a:cs typeface="Montserrat Light"/>
                <a:sym typeface="Montserrat Light"/>
              </a:rPr>
              <a:t>© 2021 Nielsen Consumer LLC. All Rights Reserved.</a:t>
            </a:r>
            <a:endParaRPr sz="500" i="0" u="none" strike="noStrike" cap="none">
              <a:solidFill>
                <a:srgbClr val="888888"/>
              </a:solidFill>
              <a:latin typeface="Montserrat" panose="00000500000000000000" pitchFamily="2" charset="0"/>
              <a:ea typeface="Montserrat Light"/>
              <a:cs typeface="Montserrat Light"/>
              <a:sym typeface="Montserrat Light"/>
            </a:endParaRPr>
          </a:p>
        </p:txBody>
      </p:sp>
      <p:sp>
        <p:nvSpPr>
          <p:cNvPr id="86" name="Google Shape;86;p9"/>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87" name="Google Shape;87;p9"/>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8" name="Google Shape;78;p7">
            <a:extLst>
              <a:ext uri="{FF2B5EF4-FFF2-40B4-BE49-F238E27FC236}">
                <a16:creationId xmlns:a16="http://schemas.microsoft.com/office/drawing/2014/main" id="{BF01717E-9683-784E-B9CB-1F88F8A43803}"/>
              </a:ext>
            </a:extLst>
          </p:cNvPr>
          <p:cNvSpPr/>
          <p:nvPr userDrawn="1"/>
        </p:nvSpPr>
        <p:spPr>
          <a:xfrm>
            <a:off x="7687050" y="24224"/>
            <a:ext cx="1257900" cy="307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Montserrat" panose="00000500000000000000" pitchFamily="2" charset="0"/>
                <a:ea typeface="Montserrat"/>
                <a:cs typeface="Montserrat"/>
                <a:sym typeface="Montserrat"/>
              </a:rPr>
              <a:t>partner logo</a:t>
            </a:r>
            <a:endParaRPr sz="1200" dirty="0">
              <a:latin typeface="Montserrat" panose="00000500000000000000" pitchFamily="2" charset="0"/>
              <a:ea typeface="Montserrat"/>
              <a:cs typeface="Montserrat"/>
              <a:sym typeface="Montserrat"/>
            </a:endParaRPr>
          </a:p>
        </p:txBody>
      </p:sp>
      <p:pic>
        <p:nvPicPr>
          <p:cNvPr id="11" name="Google Shape;71;p7">
            <a:extLst>
              <a:ext uri="{FF2B5EF4-FFF2-40B4-BE49-F238E27FC236}">
                <a16:creationId xmlns:a16="http://schemas.microsoft.com/office/drawing/2014/main" id="{51A55F99-CCBE-45A1-A3A0-C5F0204B4829}"/>
              </a:ext>
            </a:extLst>
          </p:cNvPr>
          <p:cNvPicPr preferRelativeResize="0"/>
          <p:nvPr userDrawn="1"/>
        </p:nvPicPr>
        <p:blipFill>
          <a:blip r:embed="rId2" cstate="screen">
            <a:alphaModFix/>
            <a:extLst>
              <a:ext uri="{28A0092B-C50C-407E-A947-70E740481C1C}">
                <a14:useLocalDpi xmlns:a14="http://schemas.microsoft.com/office/drawing/2010/main"/>
              </a:ext>
            </a:extLst>
          </a:blip>
          <a:stretch>
            <a:fillRect/>
          </a:stretch>
        </p:blipFill>
        <p:spPr>
          <a:xfrm>
            <a:off x="0" y="0"/>
            <a:ext cx="354650" cy="3559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a:p>
        </p:txBody>
      </p:sp>
      <p:sp>
        <p:nvSpPr>
          <p:cNvPr id="2" name="Text Placeholder 1">
            <a:extLst>
              <a:ext uri="{FF2B5EF4-FFF2-40B4-BE49-F238E27FC236}">
                <a16:creationId xmlns:a16="http://schemas.microsoft.com/office/drawing/2014/main" id="{CB70BF4F-2333-FC41-AB04-2ADA3B55AC4C}"/>
              </a:ext>
            </a:extLst>
          </p:cNvPr>
          <p:cNvSpPr>
            <a:spLocks noGrp="1"/>
          </p:cNvSpPr>
          <p:nvPr>
            <p:ph type="body" idx="1"/>
          </p:nvPr>
        </p:nvSpPr>
        <p:spPr>
          <a:xfrm>
            <a:off x="354649" y="1370013"/>
            <a:ext cx="8434799" cy="3262312"/>
          </a:xfrm>
          <a:prstGeom prst="rect">
            <a:avLst/>
          </a:prstGeom>
        </p:spPr>
        <p:txBody>
          <a:bodyPr vert="horz" lIns="0" tIns="45720" rIns="0" bIns="45720" rtlCol="0">
            <a:normAutofit/>
          </a:bodyPr>
          <a:lstStyle/>
          <a:p>
            <a:pPr marL="233363" marR="0" lvl="0" indent="-2333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Click to edit Master text styles</a:t>
            </a:r>
          </a:p>
          <a:p>
            <a:pPr marL="468313" marR="0" lvl="1"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Second level</a:t>
            </a:r>
          </a:p>
          <a:p>
            <a:pPr marL="688975" marR="0" lvl="2" indent="-220663"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Third level</a:t>
            </a:r>
          </a:p>
          <a:p>
            <a:pPr marL="923925" marR="0" lvl="3" indent="-2349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Fourth level</a:t>
            </a:r>
          </a:p>
          <a:p>
            <a:pPr marL="1146175" marR="0" lvl="4" indent="-222250" algn="l" defTabSz="914400" rtl="0" eaLnBrk="1" fontAlgn="auto" latinLnBrk="0" hangingPunct="1">
              <a:lnSpc>
                <a:spcPct val="100000"/>
              </a:lnSpc>
              <a:spcBef>
                <a:spcPts val="0"/>
              </a:spcBef>
              <a:spcAft>
                <a:spcPts val="600"/>
              </a:spcAft>
              <a:buClr>
                <a:srgbClr val="000000"/>
              </a:buClr>
              <a:buSzTx/>
              <a:buFont typeface="Wingdings" pitchFamily="2" charset="2"/>
              <a:buChar char="§"/>
              <a:tabLst/>
              <a:defRPr/>
            </a:pPr>
            <a:r>
              <a:rPr kumimoji="0" lang="en-US" sz="1100" b="0" i="0" u="none" strike="noStrike" kern="0" cap="none" spc="0" normalizeH="0" baseline="0" noProof="0" dirty="0">
                <a:ln>
                  <a:noFill/>
                </a:ln>
                <a:solidFill>
                  <a:srgbClr val="000000"/>
                </a:solidFill>
                <a:effectLst/>
                <a:uLnTx/>
                <a:uFillTx/>
                <a:latin typeface="Montserrat" pitchFamily="2" charset="77"/>
                <a:cs typeface="Arial"/>
                <a:sym typeface="Arial"/>
              </a:rPr>
              <a:t>Fifth level</a:t>
            </a:r>
          </a:p>
        </p:txBody>
      </p:sp>
    </p:spTree>
  </p:cSld>
  <p:clrMap bg1="lt1" tx1="dk1" bg2="dk2" tx2="lt2" accent1="accent1" accent2="accent2" accent3="accent3" accent4="accent4" accent5="accent5" accent6="accent6" hlink="hlink" folHlink="folHlink"/>
  <p:sldLayoutIdLst>
    <p:sldLayoutId id="2147483653" r:id="rId1"/>
    <p:sldLayoutId id="2147483655"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74320" marR="0" lvl="0" indent="-27432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0E55D93-D27F-49DA-AAFA-E01D46D63A82}"/>
              </a:ext>
            </a:extLst>
          </p:cNvPr>
          <p:cNvSpPr>
            <a:spLocks noGrp="1"/>
          </p:cNvSpPr>
          <p:nvPr>
            <p:ph type="subTitle" idx="1"/>
          </p:nvPr>
        </p:nvSpPr>
        <p:spPr>
          <a:xfrm>
            <a:off x="29113" y="4918146"/>
            <a:ext cx="3959109" cy="218143"/>
          </a:xfrm>
        </p:spPr>
        <p:txBody>
          <a:bodyPr/>
          <a:lstStyle/>
          <a:p>
            <a:pPr>
              <a:spcBef>
                <a:spcPct val="50000"/>
              </a:spcBef>
            </a:pPr>
            <a:r>
              <a:rPr lang="en-GB" altLang="en-US" sz="500" b="0" i="1" dirty="0">
                <a:cs typeface="Calibri" panose="020F0502020204030204" pitchFamily="34" charset="0"/>
              </a:rPr>
              <a:t>Source: Nielsen </a:t>
            </a:r>
            <a:r>
              <a:rPr lang="en-GB" altLang="en-US" sz="500" b="0" i="1" dirty="0" err="1">
                <a:cs typeface="Calibri" panose="020F0502020204030204" pitchFamily="34" charset="0"/>
              </a:rPr>
              <a:t>Homescan</a:t>
            </a:r>
            <a:r>
              <a:rPr lang="en-GB" altLang="en-US" sz="500" b="0" i="1" dirty="0">
                <a:cs typeface="Calibri" panose="020F0502020204030204" pitchFamily="34" charset="0"/>
              </a:rPr>
              <a:t> SOT based on FMCG [New Base], Benchmark Total Grocers% Change Penetration = % Change in actual buyers</a:t>
            </a:r>
          </a:p>
          <a:p>
            <a:pPr>
              <a:spcBef>
                <a:spcPct val="50000"/>
              </a:spcBef>
            </a:pPr>
            <a:r>
              <a:rPr lang="en-GB" altLang="en-US" sz="500" b="0" i="1" dirty="0">
                <a:cs typeface="Calibri" panose="020F0502020204030204" pitchFamily="34" charset="0"/>
              </a:rPr>
              <a:t>Penetration = Change in shoppers</a:t>
            </a:r>
          </a:p>
          <a:p>
            <a:endParaRPr lang="en-GB" sz="300" dirty="0"/>
          </a:p>
        </p:txBody>
      </p:sp>
      <p:sp>
        <p:nvSpPr>
          <p:cNvPr id="3" name="Title 2">
            <a:extLst>
              <a:ext uri="{FF2B5EF4-FFF2-40B4-BE49-F238E27FC236}">
                <a16:creationId xmlns:a16="http://schemas.microsoft.com/office/drawing/2014/main" id="{1BA4BC58-1D78-4D32-B479-D264EDA1A4A9}"/>
              </a:ext>
            </a:extLst>
          </p:cNvPr>
          <p:cNvSpPr>
            <a:spLocks noGrp="1"/>
          </p:cNvSpPr>
          <p:nvPr>
            <p:ph type="title"/>
          </p:nvPr>
        </p:nvSpPr>
        <p:spPr>
          <a:xfrm>
            <a:off x="354600" y="-68519"/>
            <a:ext cx="8434800" cy="393600"/>
          </a:xfrm>
        </p:spPr>
        <p:txBody>
          <a:bodyPr/>
          <a:lstStyle/>
          <a:p>
            <a:r>
              <a:rPr lang="en-GB" sz="1800" dirty="0">
                <a:solidFill>
                  <a:schemeClr val="accent1"/>
                </a:solidFill>
              </a:rPr>
              <a:t>FMCG Essential Retail </a:t>
            </a:r>
            <a:r>
              <a:rPr lang="en-GB" sz="1800" dirty="0"/>
              <a:t>– What you need to know!</a:t>
            </a:r>
          </a:p>
        </p:txBody>
      </p:sp>
      <p:pic>
        <p:nvPicPr>
          <p:cNvPr id="5" name="Picture 4">
            <a:extLst>
              <a:ext uri="{FF2B5EF4-FFF2-40B4-BE49-F238E27FC236}">
                <a16:creationId xmlns:a16="http://schemas.microsoft.com/office/drawing/2014/main" id="{987232DC-53D5-4825-9DF0-46A0775CCBF2}"/>
              </a:ext>
            </a:extLst>
          </p:cNvPr>
          <p:cNvPicPr>
            <a:picLocks noChangeAspect="1"/>
          </p:cNvPicPr>
          <p:nvPr/>
        </p:nvPicPr>
        <p:blipFill>
          <a:blip r:embed="rId2"/>
          <a:stretch>
            <a:fillRect/>
          </a:stretch>
        </p:blipFill>
        <p:spPr>
          <a:xfrm>
            <a:off x="7786246" y="23053"/>
            <a:ext cx="1365438" cy="242544"/>
          </a:xfrm>
          <a:prstGeom prst="rect">
            <a:avLst/>
          </a:prstGeom>
        </p:spPr>
      </p:pic>
      <p:grpSp>
        <p:nvGrpSpPr>
          <p:cNvPr id="46" name="Group 45">
            <a:extLst>
              <a:ext uri="{FF2B5EF4-FFF2-40B4-BE49-F238E27FC236}">
                <a16:creationId xmlns:a16="http://schemas.microsoft.com/office/drawing/2014/main" id="{D7607244-2EDA-422B-86B2-110E674369E7}"/>
              </a:ext>
            </a:extLst>
          </p:cNvPr>
          <p:cNvGrpSpPr/>
          <p:nvPr/>
        </p:nvGrpSpPr>
        <p:grpSpPr>
          <a:xfrm>
            <a:off x="12593" y="2067259"/>
            <a:ext cx="3648730" cy="2636821"/>
            <a:chOff x="39605" y="1887360"/>
            <a:chExt cx="3648730" cy="2636821"/>
          </a:xfrm>
        </p:grpSpPr>
        <p:sp>
          <p:nvSpPr>
            <p:cNvPr id="6" name="Rectangle 5">
              <a:extLst>
                <a:ext uri="{FF2B5EF4-FFF2-40B4-BE49-F238E27FC236}">
                  <a16:creationId xmlns:a16="http://schemas.microsoft.com/office/drawing/2014/main" id="{54D9CC6F-4947-405F-9074-B79DC108ECF8}"/>
                </a:ext>
              </a:extLst>
            </p:cNvPr>
            <p:cNvSpPr/>
            <p:nvPr/>
          </p:nvSpPr>
          <p:spPr>
            <a:xfrm>
              <a:off x="39605" y="2026487"/>
              <a:ext cx="982372"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1026" name="Picture 2" descr="Tesco logo | Logok">
              <a:extLst>
                <a:ext uri="{FF2B5EF4-FFF2-40B4-BE49-F238E27FC236}">
                  <a16:creationId xmlns:a16="http://schemas.microsoft.com/office/drawing/2014/main" id="{73C1606C-4F9E-49AE-8782-02B6AD9B547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189936" y="2446776"/>
              <a:ext cx="656918" cy="19784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3DB3DD55-9F7B-4886-A730-2FE3FF0F16C9}"/>
                </a:ext>
              </a:extLst>
            </p:cNvPr>
            <p:cNvCxnSpPr/>
            <p:nvPr/>
          </p:nvCxnSpPr>
          <p:spPr>
            <a:xfrm>
              <a:off x="39605" y="2428154"/>
              <a:ext cx="98237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38176FD-6BDD-4E99-A54D-87B48B61008E}"/>
                </a:ext>
              </a:extLst>
            </p:cNvPr>
            <p:cNvSpPr txBox="1"/>
            <p:nvPr/>
          </p:nvSpPr>
          <p:spPr>
            <a:xfrm>
              <a:off x="104623" y="2057279"/>
              <a:ext cx="917354" cy="507831"/>
            </a:xfrm>
            <a:prstGeom prst="rect">
              <a:avLst/>
            </a:prstGeom>
            <a:noFill/>
          </p:spPr>
          <p:txBody>
            <a:bodyPr wrap="square" lIns="0" rIns="0" rtlCol="0">
              <a:spAutoFit/>
            </a:bodyPr>
            <a:lstStyle/>
            <a:p>
              <a:pPr algn="l"/>
              <a:r>
                <a:rPr lang="en-GB" sz="900" b="1" dirty="0">
                  <a:solidFill>
                    <a:schemeClr val="tx1"/>
                  </a:solidFill>
                  <a:latin typeface="Montserrat" pitchFamily="2" charset="77"/>
                </a:rPr>
                <a:t>Store Numbers </a:t>
              </a:r>
              <a:r>
                <a:rPr lang="en-GB" sz="900" b="1" dirty="0">
                  <a:latin typeface="Montserrat" pitchFamily="2" charset="77"/>
                </a:rPr>
                <a:t>as of 21.05.22 </a:t>
              </a:r>
            </a:p>
            <a:p>
              <a:pPr algn="l"/>
              <a:endParaRPr lang="en-GB" sz="900" b="1" dirty="0">
                <a:latin typeface="Montserrat" pitchFamily="2" charset="77"/>
              </a:endParaRPr>
            </a:p>
          </p:txBody>
        </p:sp>
        <p:pic>
          <p:nvPicPr>
            <p:cNvPr id="1030" name="Picture 6" descr="ASDA logo and symbol, meaning, history, PNG">
              <a:extLst>
                <a:ext uri="{FF2B5EF4-FFF2-40B4-BE49-F238E27FC236}">
                  <a16:creationId xmlns:a16="http://schemas.microsoft.com/office/drawing/2014/main" id="{F053145F-1C58-430E-9C82-B63F3A4E83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227954" y="2898733"/>
              <a:ext cx="544876" cy="2422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risons logo and symbol, meaning, history, PNG">
              <a:extLst>
                <a:ext uri="{FF2B5EF4-FFF2-40B4-BE49-F238E27FC236}">
                  <a16:creationId xmlns:a16="http://schemas.microsoft.com/office/drawing/2014/main" id="{83638E5F-6936-4797-A713-382ED57A9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72" y="3166998"/>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Co-operative brand - Wikipedia">
              <a:extLst>
                <a:ext uri="{FF2B5EF4-FFF2-40B4-BE49-F238E27FC236}">
                  <a16:creationId xmlns:a16="http://schemas.microsoft.com/office/drawing/2014/main" id="{22B94850-F8ED-453B-8B90-950D644799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733" y="3472521"/>
              <a:ext cx="299324" cy="31682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aitrose logo and symbol, meaning, history, PNG">
              <a:extLst>
                <a:ext uri="{FF2B5EF4-FFF2-40B4-BE49-F238E27FC236}">
                  <a16:creationId xmlns:a16="http://schemas.microsoft.com/office/drawing/2014/main" id="{7554EB84-1576-4233-9097-F980CEBC59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108433" y="381260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arks &amp;amp; Spencer - Wikipedia">
              <a:extLst>
                <a:ext uri="{FF2B5EF4-FFF2-40B4-BE49-F238E27FC236}">
                  <a16:creationId xmlns:a16="http://schemas.microsoft.com/office/drawing/2014/main" id="{F59D08D2-7E3D-4989-B585-8AE304DB7F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824" y="3990529"/>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2449E7F-DFBF-4E80-AD79-96918284E6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697" y="4242742"/>
              <a:ext cx="507631" cy="1150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77A7626-A3CB-4D02-97C2-608E8E6777C4}"/>
                </a:ext>
              </a:extLst>
            </p:cNvPr>
            <p:cNvSpPr/>
            <p:nvPr/>
          </p:nvSpPr>
          <p:spPr>
            <a:xfrm>
              <a:off x="1114184" y="2026487"/>
              <a:ext cx="2574151"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8" name="Straight Connector 7">
              <a:extLst>
                <a:ext uri="{FF2B5EF4-FFF2-40B4-BE49-F238E27FC236}">
                  <a16:creationId xmlns:a16="http://schemas.microsoft.com/office/drawing/2014/main" id="{38656DD9-475C-4C21-B3E8-71D063CFAEED}"/>
                </a:ext>
              </a:extLst>
            </p:cNvPr>
            <p:cNvCxnSpPr/>
            <p:nvPr/>
          </p:nvCxnSpPr>
          <p:spPr>
            <a:xfrm flipV="1">
              <a:off x="1110073" y="2420087"/>
              <a:ext cx="2570579" cy="80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CE095F6-8BE9-4282-92C2-6AC0ABE3713F}"/>
                </a:ext>
              </a:extLst>
            </p:cNvPr>
            <p:cNvSpPr txBox="1"/>
            <p:nvPr/>
          </p:nvSpPr>
          <p:spPr>
            <a:xfrm>
              <a:off x="1191026" y="2277457"/>
              <a:ext cx="284310" cy="200055"/>
            </a:xfrm>
            <a:prstGeom prst="rect">
              <a:avLst/>
            </a:prstGeom>
            <a:noFill/>
          </p:spPr>
          <p:txBody>
            <a:bodyPr wrap="square" lIns="0" rIns="0" rtlCol="0">
              <a:spAutoFit/>
            </a:bodyPr>
            <a:lstStyle/>
            <a:p>
              <a:pPr algn="l"/>
              <a:r>
                <a:rPr lang="en-GB" sz="700" dirty="0">
                  <a:latin typeface="Montserrat" pitchFamily="2" charset="77"/>
                </a:rPr>
                <a:t>Total</a:t>
              </a:r>
            </a:p>
          </p:txBody>
        </p:sp>
        <p:sp>
          <p:nvSpPr>
            <p:cNvPr id="20" name="TextBox 19">
              <a:extLst>
                <a:ext uri="{FF2B5EF4-FFF2-40B4-BE49-F238E27FC236}">
                  <a16:creationId xmlns:a16="http://schemas.microsoft.com/office/drawing/2014/main" id="{CCC698A5-FCB6-4B88-9B67-AE8C3D5C0C6A}"/>
                </a:ext>
              </a:extLst>
            </p:cNvPr>
            <p:cNvSpPr txBox="1"/>
            <p:nvPr/>
          </p:nvSpPr>
          <p:spPr>
            <a:xfrm>
              <a:off x="1475335" y="2277456"/>
              <a:ext cx="614721" cy="200055"/>
            </a:xfrm>
            <a:prstGeom prst="rect">
              <a:avLst/>
            </a:prstGeom>
            <a:noFill/>
          </p:spPr>
          <p:txBody>
            <a:bodyPr wrap="square" lIns="0" rIns="0" rtlCol="0">
              <a:spAutoFit/>
            </a:bodyPr>
            <a:lstStyle/>
            <a:p>
              <a:pPr algn="l"/>
              <a:r>
                <a:rPr lang="en-GB" sz="700" dirty="0">
                  <a:latin typeface="Montserrat" pitchFamily="2" charset="77"/>
                </a:rPr>
                <a:t>Convenience</a:t>
              </a:r>
            </a:p>
          </p:txBody>
        </p:sp>
        <p:sp>
          <p:nvSpPr>
            <p:cNvPr id="21" name="TextBox 20">
              <a:extLst>
                <a:ext uri="{FF2B5EF4-FFF2-40B4-BE49-F238E27FC236}">
                  <a16:creationId xmlns:a16="http://schemas.microsoft.com/office/drawing/2014/main" id="{0B28F0F7-AD69-48E1-8AE6-0495438805E9}"/>
                </a:ext>
              </a:extLst>
            </p:cNvPr>
            <p:cNvSpPr txBox="1"/>
            <p:nvPr/>
          </p:nvSpPr>
          <p:spPr>
            <a:xfrm>
              <a:off x="2166897" y="2272422"/>
              <a:ext cx="284310" cy="200055"/>
            </a:xfrm>
            <a:prstGeom prst="rect">
              <a:avLst/>
            </a:prstGeom>
            <a:noFill/>
          </p:spPr>
          <p:txBody>
            <a:bodyPr wrap="square" lIns="0" rIns="0" rtlCol="0">
              <a:spAutoFit/>
            </a:bodyPr>
            <a:lstStyle/>
            <a:p>
              <a:pPr algn="l"/>
              <a:r>
                <a:rPr lang="en-GB" sz="700" dirty="0">
                  <a:latin typeface="Montserrat" pitchFamily="2" charset="77"/>
                </a:rPr>
                <a:t>Small</a:t>
              </a:r>
            </a:p>
          </p:txBody>
        </p:sp>
        <p:sp>
          <p:nvSpPr>
            <p:cNvPr id="22" name="TextBox 21">
              <a:extLst>
                <a:ext uri="{FF2B5EF4-FFF2-40B4-BE49-F238E27FC236}">
                  <a16:creationId xmlns:a16="http://schemas.microsoft.com/office/drawing/2014/main" id="{5BF0852F-2C67-4CB7-88CE-85EC45C43723}"/>
                </a:ext>
              </a:extLst>
            </p:cNvPr>
            <p:cNvSpPr txBox="1"/>
            <p:nvPr/>
          </p:nvSpPr>
          <p:spPr>
            <a:xfrm>
              <a:off x="2531886" y="2274275"/>
              <a:ext cx="284310" cy="200055"/>
            </a:xfrm>
            <a:prstGeom prst="rect">
              <a:avLst/>
            </a:prstGeom>
            <a:noFill/>
          </p:spPr>
          <p:txBody>
            <a:bodyPr wrap="square" lIns="0" rIns="0" rtlCol="0">
              <a:spAutoFit/>
            </a:bodyPr>
            <a:lstStyle/>
            <a:p>
              <a:pPr algn="l"/>
              <a:r>
                <a:rPr lang="en-GB" sz="700" dirty="0">
                  <a:latin typeface="Montserrat" pitchFamily="2" charset="77"/>
                </a:rPr>
                <a:t>Large</a:t>
              </a:r>
            </a:p>
          </p:txBody>
        </p:sp>
        <p:sp>
          <p:nvSpPr>
            <p:cNvPr id="23" name="TextBox 22">
              <a:extLst>
                <a:ext uri="{FF2B5EF4-FFF2-40B4-BE49-F238E27FC236}">
                  <a16:creationId xmlns:a16="http://schemas.microsoft.com/office/drawing/2014/main" id="{A7AA7266-058E-4474-B414-18F5049CECAD}"/>
                </a:ext>
              </a:extLst>
            </p:cNvPr>
            <p:cNvSpPr txBox="1"/>
            <p:nvPr/>
          </p:nvSpPr>
          <p:spPr>
            <a:xfrm>
              <a:off x="2912246" y="2272422"/>
              <a:ext cx="284310" cy="200055"/>
            </a:xfrm>
            <a:prstGeom prst="rect">
              <a:avLst/>
            </a:prstGeom>
            <a:noFill/>
          </p:spPr>
          <p:txBody>
            <a:bodyPr wrap="square" lIns="0" rIns="0" rtlCol="0">
              <a:spAutoFit/>
            </a:bodyPr>
            <a:lstStyle/>
            <a:p>
              <a:pPr algn="l"/>
              <a:r>
                <a:rPr lang="en-GB" sz="700" dirty="0">
                  <a:latin typeface="Montserrat" pitchFamily="2" charset="77"/>
                </a:rPr>
                <a:t>Super</a:t>
              </a:r>
            </a:p>
          </p:txBody>
        </p:sp>
        <p:sp>
          <p:nvSpPr>
            <p:cNvPr id="24" name="TextBox 23">
              <a:extLst>
                <a:ext uri="{FF2B5EF4-FFF2-40B4-BE49-F238E27FC236}">
                  <a16:creationId xmlns:a16="http://schemas.microsoft.com/office/drawing/2014/main" id="{8E2D7E0A-C4CD-42F4-A790-747256CC29CC}"/>
                </a:ext>
              </a:extLst>
            </p:cNvPr>
            <p:cNvSpPr txBox="1"/>
            <p:nvPr/>
          </p:nvSpPr>
          <p:spPr>
            <a:xfrm>
              <a:off x="3388657" y="2272422"/>
              <a:ext cx="284310" cy="200055"/>
            </a:xfrm>
            <a:prstGeom prst="rect">
              <a:avLst/>
            </a:prstGeom>
            <a:noFill/>
          </p:spPr>
          <p:txBody>
            <a:bodyPr wrap="square" lIns="0" rIns="0" rtlCol="0">
              <a:spAutoFit/>
            </a:bodyPr>
            <a:lstStyle/>
            <a:p>
              <a:pPr algn="l"/>
              <a:r>
                <a:rPr lang="en-GB" sz="700" dirty="0">
                  <a:latin typeface="Montserrat" pitchFamily="2" charset="77"/>
                </a:rPr>
                <a:t>Mega</a:t>
              </a:r>
            </a:p>
          </p:txBody>
        </p:sp>
        <p:sp>
          <p:nvSpPr>
            <p:cNvPr id="25" name="TextBox 24">
              <a:extLst>
                <a:ext uri="{FF2B5EF4-FFF2-40B4-BE49-F238E27FC236}">
                  <a16:creationId xmlns:a16="http://schemas.microsoft.com/office/drawing/2014/main" id="{FC873453-7771-4BD5-9B45-C63575899FB3}"/>
                </a:ext>
              </a:extLst>
            </p:cNvPr>
            <p:cNvSpPr txBox="1"/>
            <p:nvPr/>
          </p:nvSpPr>
          <p:spPr>
            <a:xfrm>
              <a:off x="2112535" y="2163799"/>
              <a:ext cx="773611" cy="200055"/>
            </a:xfrm>
            <a:prstGeom prst="rect">
              <a:avLst/>
            </a:prstGeom>
            <a:noFill/>
          </p:spPr>
          <p:txBody>
            <a:bodyPr wrap="square" lIns="0" rIns="0" rtlCol="0">
              <a:spAutoFit/>
            </a:bodyPr>
            <a:lstStyle/>
            <a:p>
              <a:pPr algn="ctr"/>
              <a:r>
                <a:rPr lang="en-GB" sz="700" b="1" dirty="0">
                  <a:latin typeface="Montserrat" pitchFamily="2" charset="77"/>
                </a:rPr>
                <a:t>Store Numbers</a:t>
              </a:r>
            </a:p>
          </p:txBody>
        </p:sp>
        <p:grpSp>
          <p:nvGrpSpPr>
            <p:cNvPr id="12" name="Group 11">
              <a:extLst>
                <a:ext uri="{FF2B5EF4-FFF2-40B4-BE49-F238E27FC236}">
                  <a16:creationId xmlns:a16="http://schemas.microsoft.com/office/drawing/2014/main" id="{2267E484-30E6-44D5-9810-9C10ABBC2BB4}"/>
                </a:ext>
              </a:extLst>
            </p:cNvPr>
            <p:cNvGrpSpPr/>
            <p:nvPr/>
          </p:nvGrpSpPr>
          <p:grpSpPr>
            <a:xfrm>
              <a:off x="1732744" y="1887360"/>
              <a:ext cx="1582911" cy="312947"/>
              <a:chOff x="1732742" y="1718311"/>
              <a:chExt cx="1582911" cy="312947"/>
            </a:xfrm>
          </p:grpSpPr>
          <p:sp>
            <p:nvSpPr>
              <p:cNvPr id="10" name="Rectangle 9">
                <a:extLst>
                  <a:ext uri="{FF2B5EF4-FFF2-40B4-BE49-F238E27FC236}">
                    <a16:creationId xmlns:a16="http://schemas.microsoft.com/office/drawing/2014/main" id="{1FEBE621-E026-438D-8D17-361DB5BA5D17}"/>
                  </a:ext>
                </a:extLst>
              </p:cNvPr>
              <p:cNvSpPr/>
              <p:nvPr/>
            </p:nvSpPr>
            <p:spPr>
              <a:xfrm>
                <a:off x="1732742" y="1718311"/>
                <a:ext cx="1582911" cy="312947"/>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1" name="TextBox 10">
                <a:extLst>
                  <a:ext uri="{FF2B5EF4-FFF2-40B4-BE49-F238E27FC236}">
                    <a16:creationId xmlns:a16="http://schemas.microsoft.com/office/drawing/2014/main" id="{C22830AF-3429-49C2-9C37-56CB75FFB9D9}"/>
                  </a:ext>
                </a:extLst>
              </p:cNvPr>
              <p:cNvSpPr txBox="1"/>
              <p:nvPr/>
            </p:nvSpPr>
            <p:spPr>
              <a:xfrm>
                <a:off x="1809585" y="1756986"/>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Store Portfolio</a:t>
                </a:r>
              </a:p>
            </p:txBody>
          </p:sp>
        </p:grpSp>
        <p:pic>
          <p:nvPicPr>
            <p:cNvPr id="1034" name="Picture 10" descr="sainsburys-logo - Future of Heat Conference 2021">
              <a:extLst>
                <a:ext uri="{FF2B5EF4-FFF2-40B4-BE49-F238E27FC236}">
                  <a16:creationId xmlns:a16="http://schemas.microsoft.com/office/drawing/2014/main" id="{CF5C4E2B-FE04-456E-93A0-6FE75A28F66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115853" y="2717837"/>
              <a:ext cx="829876" cy="1518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91A838CC-BA87-4B8C-9D8B-42C7D1259561}"/>
              </a:ext>
            </a:extLst>
          </p:cNvPr>
          <p:cNvGrpSpPr/>
          <p:nvPr/>
        </p:nvGrpSpPr>
        <p:grpSpPr>
          <a:xfrm>
            <a:off x="4477753" y="50864"/>
            <a:ext cx="4129251" cy="2799851"/>
            <a:chOff x="130940" y="255313"/>
            <a:chExt cx="4129251" cy="2799851"/>
          </a:xfrm>
        </p:grpSpPr>
        <p:grpSp>
          <p:nvGrpSpPr>
            <p:cNvPr id="48" name="Group 47">
              <a:extLst>
                <a:ext uri="{FF2B5EF4-FFF2-40B4-BE49-F238E27FC236}">
                  <a16:creationId xmlns:a16="http://schemas.microsoft.com/office/drawing/2014/main" id="{5D7D9463-C9F0-4F5A-BAAA-BC5955335054}"/>
                </a:ext>
              </a:extLst>
            </p:cNvPr>
            <p:cNvGrpSpPr/>
            <p:nvPr/>
          </p:nvGrpSpPr>
          <p:grpSpPr>
            <a:xfrm>
              <a:off x="1902420" y="255313"/>
              <a:ext cx="1526769" cy="304877"/>
              <a:chOff x="1835018" y="1489278"/>
              <a:chExt cx="1582911" cy="312948"/>
            </a:xfrm>
          </p:grpSpPr>
          <p:sp>
            <p:nvSpPr>
              <p:cNvPr id="49" name="Rectangle 48">
                <a:extLst>
                  <a:ext uri="{FF2B5EF4-FFF2-40B4-BE49-F238E27FC236}">
                    <a16:creationId xmlns:a16="http://schemas.microsoft.com/office/drawing/2014/main" id="{724868E0-9057-4212-90F9-EBCD63863BA6}"/>
                  </a:ext>
                </a:extLst>
              </p:cNvPr>
              <p:cNvSpPr/>
              <p:nvPr/>
            </p:nvSpPr>
            <p:spPr>
              <a:xfrm>
                <a:off x="1835018" y="1489278"/>
                <a:ext cx="1582911" cy="31294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0" name="TextBox 49">
                <a:extLst>
                  <a:ext uri="{FF2B5EF4-FFF2-40B4-BE49-F238E27FC236}">
                    <a16:creationId xmlns:a16="http://schemas.microsoft.com/office/drawing/2014/main" id="{0F01E6EF-884E-44B5-BC84-0C06CB1F7F53}"/>
                  </a:ext>
                </a:extLst>
              </p:cNvPr>
              <p:cNvSpPr txBox="1"/>
              <p:nvPr/>
            </p:nvSpPr>
            <p:spPr>
              <a:xfrm>
                <a:off x="1911862" y="1504293"/>
                <a:ext cx="1444598"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Share of Trade</a:t>
                </a:r>
              </a:p>
            </p:txBody>
          </p:sp>
        </p:grpSp>
        <p:grpSp>
          <p:nvGrpSpPr>
            <p:cNvPr id="45" name="Group 44">
              <a:extLst>
                <a:ext uri="{FF2B5EF4-FFF2-40B4-BE49-F238E27FC236}">
                  <a16:creationId xmlns:a16="http://schemas.microsoft.com/office/drawing/2014/main" id="{BA89D904-C679-4FF9-A8FE-92844495E84B}"/>
                </a:ext>
              </a:extLst>
            </p:cNvPr>
            <p:cNvGrpSpPr/>
            <p:nvPr/>
          </p:nvGrpSpPr>
          <p:grpSpPr>
            <a:xfrm>
              <a:off x="130940" y="507278"/>
              <a:ext cx="4129251" cy="2547886"/>
              <a:chOff x="4900345" y="268941"/>
              <a:chExt cx="4129251" cy="2547886"/>
            </a:xfrm>
          </p:grpSpPr>
          <p:sp>
            <p:nvSpPr>
              <p:cNvPr id="14" name="Rectangle 13">
                <a:extLst>
                  <a:ext uri="{FF2B5EF4-FFF2-40B4-BE49-F238E27FC236}">
                    <a16:creationId xmlns:a16="http://schemas.microsoft.com/office/drawing/2014/main" id="{B86FC3CA-C57B-4964-9C53-342A8DDB8431}"/>
                  </a:ext>
                </a:extLst>
              </p:cNvPr>
              <p:cNvSpPr/>
              <p:nvPr/>
            </p:nvSpPr>
            <p:spPr>
              <a:xfrm>
                <a:off x="4949405" y="300074"/>
                <a:ext cx="868294" cy="249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18" name="Straight Connector 17">
                <a:extLst>
                  <a:ext uri="{FF2B5EF4-FFF2-40B4-BE49-F238E27FC236}">
                    <a16:creationId xmlns:a16="http://schemas.microsoft.com/office/drawing/2014/main" id="{17BF9FFB-0F50-43E4-BA11-0FEBD10BFB96}"/>
                  </a:ext>
                </a:extLst>
              </p:cNvPr>
              <p:cNvCxnSpPr/>
              <p:nvPr/>
            </p:nvCxnSpPr>
            <p:spPr>
              <a:xfrm>
                <a:off x="4960035" y="591672"/>
                <a:ext cx="868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A31C262-66CB-45AE-A2EC-34CCD01799FA}"/>
                  </a:ext>
                </a:extLst>
              </p:cNvPr>
              <p:cNvSpPr txBox="1"/>
              <p:nvPr/>
            </p:nvSpPr>
            <p:spPr>
              <a:xfrm>
                <a:off x="4900345" y="273433"/>
                <a:ext cx="917354" cy="507831"/>
              </a:xfrm>
              <a:prstGeom prst="rect">
                <a:avLst/>
              </a:prstGeom>
              <a:noFill/>
            </p:spPr>
            <p:txBody>
              <a:bodyPr wrap="square" lIns="0" rIns="0" rtlCol="0">
                <a:spAutoFit/>
              </a:bodyPr>
              <a:lstStyle/>
              <a:p>
                <a:pPr algn="ctr"/>
                <a:r>
                  <a:rPr lang="en-GB" sz="900" b="1" dirty="0">
                    <a:solidFill>
                      <a:schemeClr val="tx1"/>
                    </a:solidFill>
                    <a:latin typeface="Montserrat" pitchFamily="2" charset="77"/>
                  </a:rPr>
                  <a:t>52 we data to 21.05.22</a:t>
                </a:r>
                <a:r>
                  <a:rPr lang="en-GB" sz="900" b="1" dirty="0">
                    <a:latin typeface="Montserrat" pitchFamily="2" charset="77"/>
                  </a:rPr>
                  <a:t> </a:t>
                </a:r>
              </a:p>
              <a:p>
                <a:pPr algn="ctr"/>
                <a:endParaRPr lang="en-GB" sz="900" b="1" dirty="0">
                  <a:latin typeface="Montserrat" pitchFamily="2" charset="77"/>
                </a:endParaRPr>
              </a:p>
            </p:txBody>
          </p:sp>
          <p:pic>
            <p:nvPicPr>
              <p:cNvPr id="34" name="Picture 2" descr="Tesco logo | Logok">
                <a:extLst>
                  <a:ext uri="{FF2B5EF4-FFF2-40B4-BE49-F238E27FC236}">
                    <a16:creationId xmlns:a16="http://schemas.microsoft.com/office/drawing/2014/main" id="{4F5290EB-516B-441E-B80C-781EE1C8C1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5147827" y="621715"/>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ASDA logo and symbol, meaning, history, PNG">
                <a:extLst>
                  <a:ext uri="{FF2B5EF4-FFF2-40B4-BE49-F238E27FC236}">
                    <a16:creationId xmlns:a16="http://schemas.microsoft.com/office/drawing/2014/main" id="{B4D6AFDA-6C30-4EDD-8400-EB1206EC30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5193454" y="9787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Morrisons logo and symbol, meaning, history, PNG">
                <a:extLst>
                  <a:ext uri="{FF2B5EF4-FFF2-40B4-BE49-F238E27FC236}">
                    <a16:creationId xmlns:a16="http://schemas.microsoft.com/office/drawing/2014/main" id="{AC37A069-668B-43FE-BA00-402AA62678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1370" y="1353961"/>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The Co-operative brand - Wikipedia">
                <a:extLst>
                  <a:ext uri="{FF2B5EF4-FFF2-40B4-BE49-F238E27FC236}">
                    <a16:creationId xmlns:a16="http://schemas.microsoft.com/office/drawing/2014/main" id="{2AC58B30-8ABD-40ED-8606-CB1C771A2B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240" y="1882602"/>
                <a:ext cx="245003" cy="25933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4" descr="Waitrose logo and symbol, meaning, history, PNG">
                <a:extLst>
                  <a:ext uri="{FF2B5EF4-FFF2-40B4-BE49-F238E27FC236}">
                    <a16:creationId xmlns:a16="http://schemas.microsoft.com/office/drawing/2014/main" id="{0248EDCE-930E-490E-8DAA-A3D6566442C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5017229" y="2120849"/>
                <a:ext cx="736012" cy="17783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Marks &amp;amp; Spencer - Wikipedia">
                <a:extLst>
                  <a:ext uri="{FF2B5EF4-FFF2-40B4-BE49-F238E27FC236}">
                    <a16:creationId xmlns:a16="http://schemas.microsoft.com/office/drawing/2014/main" id="{F7CF3C1C-F2F1-4664-978B-72AF5349C6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6252" y="2314137"/>
                <a:ext cx="347229" cy="20745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a:extLst>
                  <a:ext uri="{FF2B5EF4-FFF2-40B4-BE49-F238E27FC236}">
                    <a16:creationId xmlns:a16="http://schemas.microsoft.com/office/drawing/2014/main" id="{8E5EDE34-2737-4ED9-AD55-50014B1384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2809" y="2504878"/>
                <a:ext cx="507631" cy="11501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Ocado: Online Groceries, Supermarket Savings, M&amp;amp;S and more">
                <a:extLst>
                  <a:ext uri="{FF2B5EF4-FFF2-40B4-BE49-F238E27FC236}">
                    <a16:creationId xmlns:a16="http://schemas.microsoft.com/office/drawing/2014/main" id="{EE8D80EA-6015-40B7-BA08-85742F0810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43692" y="2655611"/>
                <a:ext cx="634255" cy="1347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514A57F4-EFF4-4CEE-9E2C-281453F1D6D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9443" y="1661809"/>
                <a:ext cx="199763" cy="19976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8" descr="Aldi logo and symbol, meaning, history, PNG">
                <a:extLst>
                  <a:ext uri="{FF2B5EF4-FFF2-40B4-BE49-F238E27FC236}">
                    <a16:creationId xmlns:a16="http://schemas.microsoft.com/office/drawing/2014/main" id="{0B7484E7-48C2-4122-9B97-576A8F9FD436}"/>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5308926" y="1215387"/>
                <a:ext cx="163273" cy="19606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0" descr="sainsburys-logo - Future of Heat Conference 2021">
                <a:extLst>
                  <a:ext uri="{FF2B5EF4-FFF2-40B4-BE49-F238E27FC236}">
                    <a16:creationId xmlns:a16="http://schemas.microsoft.com/office/drawing/2014/main" id="{F6F9CFB7-14D0-4E56-9D7E-2D24876A97F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5088287" y="830119"/>
                <a:ext cx="643538" cy="11777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BE1D56F-6270-477C-A2A0-944AD23356B7}"/>
                  </a:ext>
                </a:extLst>
              </p:cNvPr>
              <p:cNvSpPr/>
              <p:nvPr/>
            </p:nvSpPr>
            <p:spPr>
              <a:xfrm>
                <a:off x="6047330" y="309103"/>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2" name="Rectangle 51">
                <a:extLst>
                  <a:ext uri="{FF2B5EF4-FFF2-40B4-BE49-F238E27FC236}">
                    <a16:creationId xmlns:a16="http://schemas.microsoft.com/office/drawing/2014/main" id="{3EC3801D-3750-4597-9D37-BD9EEDB14084}"/>
                  </a:ext>
                </a:extLst>
              </p:cNvPr>
              <p:cNvSpPr/>
              <p:nvPr/>
            </p:nvSpPr>
            <p:spPr>
              <a:xfrm>
                <a:off x="7075779"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53" name="Rectangle 52">
                <a:extLst>
                  <a:ext uri="{FF2B5EF4-FFF2-40B4-BE49-F238E27FC236}">
                    <a16:creationId xmlns:a16="http://schemas.microsoft.com/office/drawing/2014/main" id="{16F8FF2C-D73E-4B91-905B-03470023C480}"/>
                  </a:ext>
                </a:extLst>
              </p:cNvPr>
              <p:cNvSpPr/>
              <p:nvPr/>
            </p:nvSpPr>
            <p:spPr>
              <a:xfrm>
                <a:off x="8112242" y="319134"/>
                <a:ext cx="917354" cy="24976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31" name="Straight Connector 30">
                <a:extLst>
                  <a:ext uri="{FF2B5EF4-FFF2-40B4-BE49-F238E27FC236}">
                    <a16:creationId xmlns:a16="http://schemas.microsoft.com/office/drawing/2014/main" id="{A22472DB-0087-4AB4-932C-36C477B2D3DB}"/>
                  </a:ext>
                </a:extLst>
              </p:cNvPr>
              <p:cNvCxnSpPr/>
              <p:nvPr/>
            </p:nvCxnSpPr>
            <p:spPr>
              <a:xfrm>
                <a:off x="6047330" y="59167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9E2A633-304E-45F2-A3F5-2049CF07E5E8}"/>
                  </a:ext>
                </a:extLst>
              </p:cNvPr>
              <p:cNvCxnSpPr/>
              <p:nvPr/>
            </p:nvCxnSpPr>
            <p:spPr>
              <a:xfrm>
                <a:off x="7060338" y="59039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E9AA7-D785-4F80-8679-F0165A470CA3}"/>
                  </a:ext>
                </a:extLst>
              </p:cNvPr>
              <p:cNvCxnSpPr/>
              <p:nvPr/>
            </p:nvCxnSpPr>
            <p:spPr>
              <a:xfrm>
                <a:off x="8104082" y="589112"/>
                <a:ext cx="9173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07793B8-C6F1-4962-AABD-436609B84983}"/>
                  </a:ext>
                </a:extLst>
              </p:cNvPr>
              <p:cNvSpPr txBox="1"/>
              <p:nvPr/>
            </p:nvSpPr>
            <p:spPr>
              <a:xfrm>
                <a:off x="5970490" y="445674"/>
                <a:ext cx="422626"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59" name="TextBox 58">
                <a:extLst>
                  <a:ext uri="{FF2B5EF4-FFF2-40B4-BE49-F238E27FC236}">
                    <a16:creationId xmlns:a16="http://schemas.microsoft.com/office/drawing/2014/main" id="{1440B617-0F10-4154-A65E-B28DD238F269}"/>
                  </a:ext>
                </a:extLst>
              </p:cNvPr>
              <p:cNvSpPr txBox="1"/>
              <p:nvPr/>
            </p:nvSpPr>
            <p:spPr>
              <a:xfrm>
                <a:off x="6268886" y="444394"/>
                <a:ext cx="422626"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0" name="TextBox 59">
                <a:extLst>
                  <a:ext uri="{FF2B5EF4-FFF2-40B4-BE49-F238E27FC236}">
                    <a16:creationId xmlns:a16="http://schemas.microsoft.com/office/drawing/2014/main" id="{E97E2BEA-E030-434F-A140-36A3A7B72500}"/>
                  </a:ext>
                </a:extLst>
              </p:cNvPr>
              <p:cNvSpPr txBox="1"/>
              <p:nvPr/>
            </p:nvSpPr>
            <p:spPr>
              <a:xfrm>
                <a:off x="6630863" y="280232"/>
                <a:ext cx="327414" cy="369332"/>
              </a:xfrm>
              <a:prstGeom prst="rect">
                <a:avLst/>
              </a:prstGeom>
              <a:noFill/>
            </p:spPr>
            <p:txBody>
              <a:bodyPr wrap="square" lIns="0" rIns="0" rtlCol="0">
                <a:spAutoFit/>
              </a:bodyPr>
              <a:lstStyle/>
              <a:p>
                <a:pPr algn="ctr"/>
                <a:r>
                  <a:rPr lang="en-GB" sz="600" dirty="0">
                    <a:latin typeface="Montserrat" pitchFamily="2" charset="77"/>
                  </a:rPr>
                  <a:t>Value  Change %</a:t>
                </a:r>
              </a:p>
            </p:txBody>
          </p:sp>
          <p:sp>
            <p:nvSpPr>
              <p:cNvPr id="61" name="TextBox 60">
                <a:extLst>
                  <a:ext uri="{FF2B5EF4-FFF2-40B4-BE49-F238E27FC236}">
                    <a16:creationId xmlns:a16="http://schemas.microsoft.com/office/drawing/2014/main" id="{4C1974DC-265A-41A9-996D-7B0762747479}"/>
                  </a:ext>
                </a:extLst>
              </p:cNvPr>
              <p:cNvSpPr txBox="1"/>
              <p:nvPr/>
            </p:nvSpPr>
            <p:spPr>
              <a:xfrm>
                <a:off x="5980079" y="268941"/>
                <a:ext cx="728868" cy="276999"/>
              </a:xfrm>
              <a:prstGeom prst="rect">
                <a:avLst/>
              </a:prstGeom>
              <a:noFill/>
            </p:spPr>
            <p:txBody>
              <a:bodyPr wrap="square" lIns="0" rIns="0" rtlCol="0">
                <a:spAutoFit/>
              </a:bodyPr>
              <a:lstStyle/>
              <a:p>
                <a:pPr algn="ctr"/>
                <a:r>
                  <a:rPr lang="en-GB" sz="600" b="1" dirty="0">
                    <a:latin typeface="Montserrat" pitchFamily="2" charset="77"/>
                  </a:rPr>
                  <a:t>Share of Total Grocers</a:t>
                </a:r>
              </a:p>
            </p:txBody>
          </p:sp>
          <p:sp>
            <p:nvSpPr>
              <p:cNvPr id="62" name="TextBox 61">
                <a:extLst>
                  <a:ext uri="{FF2B5EF4-FFF2-40B4-BE49-F238E27FC236}">
                    <a16:creationId xmlns:a16="http://schemas.microsoft.com/office/drawing/2014/main" id="{CB359C38-822B-44B3-B090-1D4E0CC3E841}"/>
                  </a:ext>
                </a:extLst>
              </p:cNvPr>
              <p:cNvSpPr txBox="1"/>
              <p:nvPr/>
            </p:nvSpPr>
            <p:spPr>
              <a:xfrm>
                <a:off x="7029979" y="442688"/>
                <a:ext cx="327414"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3" name="TextBox 62">
                <a:extLst>
                  <a:ext uri="{FF2B5EF4-FFF2-40B4-BE49-F238E27FC236}">
                    <a16:creationId xmlns:a16="http://schemas.microsoft.com/office/drawing/2014/main" id="{CA98C0C5-246C-4082-B93C-20166E56275C}"/>
                  </a:ext>
                </a:extLst>
              </p:cNvPr>
              <p:cNvSpPr txBox="1"/>
              <p:nvPr/>
            </p:nvSpPr>
            <p:spPr>
              <a:xfrm>
                <a:off x="7326655" y="442688"/>
                <a:ext cx="327414"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4" name="TextBox 63">
                <a:extLst>
                  <a:ext uri="{FF2B5EF4-FFF2-40B4-BE49-F238E27FC236}">
                    <a16:creationId xmlns:a16="http://schemas.microsoft.com/office/drawing/2014/main" id="{DBFED242-DC15-417C-B1C8-8A7DEDCAA870}"/>
                  </a:ext>
                </a:extLst>
              </p:cNvPr>
              <p:cNvSpPr txBox="1"/>
              <p:nvPr/>
            </p:nvSpPr>
            <p:spPr>
              <a:xfrm>
                <a:off x="7662142" y="365238"/>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5" name="TextBox 64">
                <a:extLst>
                  <a:ext uri="{FF2B5EF4-FFF2-40B4-BE49-F238E27FC236}">
                    <a16:creationId xmlns:a16="http://schemas.microsoft.com/office/drawing/2014/main" id="{00052E03-04CD-47E4-8CE1-6B8C9D9AE5C8}"/>
                  </a:ext>
                </a:extLst>
              </p:cNvPr>
              <p:cNvSpPr txBox="1"/>
              <p:nvPr/>
            </p:nvSpPr>
            <p:spPr>
              <a:xfrm>
                <a:off x="7174270" y="315530"/>
                <a:ext cx="583654" cy="184666"/>
              </a:xfrm>
              <a:prstGeom prst="rect">
                <a:avLst/>
              </a:prstGeom>
              <a:noFill/>
            </p:spPr>
            <p:txBody>
              <a:bodyPr wrap="square" lIns="0" rIns="0" rtlCol="0">
                <a:spAutoFit/>
              </a:bodyPr>
              <a:lstStyle/>
              <a:p>
                <a:pPr algn="ctr"/>
                <a:r>
                  <a:rPr lang="en-GB" sz="600" b="1" dirty="0">
                    <a:latin typeface="Montserrat" pitchFamily="2" charset="77"/>
                  </a:rPr>
                  <a:t>Penetration</a:t>
                </a:r>
              </a:p>
            </p:txBody>
          </p:sp>
          <p:sp>
            <p:nvSpPr>
              <p:cNvPr id="66" name="TextBox 65">
                <a:extLst>
                  <a:ext uri="{FF2B5EF4-FFF2-40B4-BE49-F238E27FC236}">
                    <a16:creationId xmlns:a16="http://schemas.microsoft.com/office/drawing/2014/main" id="{EEE50EF3-E7D9-4E8B-8E22-E4E64A69A4B6}"/>
                  </a:ext>
                </a:extLst>
              </p:cNvPr>
              <p:cNvSpPr txBox="1"/>
              <p:nvPr/>
            </p:nvSpPr>
            <p:spPr>
              <a:xfrm>
                <a:off x="8080096" y="442688"/>
                <a:ext cx="323343" cy="200055"/>
              </a:xfrm>
              <a:prstGeom prst="rect">
                <a:avLst/>
              </a:prstGeom>
              <a:noFill/>
            </p:spPr>
            <p:txBody>
              <a:bodyPr wrap="square" lIns="0" rIns="0" rtlCol="0">
                <a:spAutoFit/>
              </a:bodyPr>
              <a:lstStyle/>
              <a:p>
                <a:pPr algn="ctr"/>
                <a:r>
                  <a:rPr lang="en-GB" sz="700" dirty="0">
                    <a:latin typeface="Montserrat" pitchFamily="2" charset="77"/>
                  </a:rPr>
                  <a:t>2021</a:t>
                </a:r>
              </a:p>
            </p:txBody>
          </p:sp>
          <p:sp>
            <p:nvSpPr>
              <p:cNvPr id="67" name="TextBox 66">
                <a:extLst>
                  <a:ext uri="{FF2B5EF4-FFF2-40B4-BE49-F238E27FC236}">
                    <a16:creationId xmlns:a16="http://schemas.microsoft.com/office/drawing/2014/main" id="{CBA99F03-158B-435D-AF1F-4B09F008530F}"/>
                  </a:ext>
                </a:extLst>
              </p:cNvPr>
              <p:cNvSpPr txBox="1"/>
              <p:nvPr/>
            </p:nvSpPr>
            <p:spPr>
              <a:xfrm>
                <a:off x="8391079" y="449509"/>
                <a:ext cx="323343" cy="200055"/>
              </a:xfrm>
              <a:prstGeom prst="rect">
                <a:avLst/>
              </a:prstGeom>
              <a:noFill/>
            </p:spPr>
            <p:txBody>
              <a:bodyPr wrap="square" lIns="0" rIns="0" rtlCol="0">
                <a:spAutoFit/>
              </a:bodyPr>
              <a:lstStyle/>
              <a:p>
                <a:pPr algn="ctr"/>
                <a:r>
                  <a:rPr lang="en-GB" sz="700" dirty="0">
                    <a:latin typeface="Montserrat" pitchFamily="2" charset="77"/>
                  </a:rPr>
                  <a:t>2022</a:t>
                </a:r>
              </a:p>
            </p:txBody>
          </p:sp>
          <p:sp>
            <p:nvSpPr>
              <p:cNvPr id="68" name="TextBox 67">
                <a:extLst>
                  <a:ext uri="{FF2B5EF4-FFF2-40B4-BE49-F238E27FC236}">
                    <a16:creationId xmlns:a16="http://schemas.microsoft.com/office/drawing/2014/main" id="{D782A6D0-9C0C-4DF1-AC6D-CD799BD5A6C9}"/>
                  </a:ext>
                </a:extLst>
              </p:cNvPr>
              <p:cNvSpPr txBox="1"/>
              <p:nvPr/>
            </p:nvSpPr>
            <p:spPr>
              <a:xfrm>
                <a:off x="8705328" y="364785"/>
                <a:ext cx="323343" cy="276999"/>
              </a:xfrm>
              <a:prstGeom prst="rect">
                <a:avLst/>
              </a:prstGeom>
              <a:noFill/>
            </p:spPr>
            <p:txBody>
              <a:bodyPr wrap="square" lIns="0" rIns="0" rtlCol="0">
                <a:spAutoFit/>
              </a:bodyPr>
              <a:lstStyle/>
              <a:p>
                <a:pPr algn="ctr"/>
                <a:r>
                  <a:rPr lang="en-GB" sz="600" dirty="0">
                    <a:latin typeface="Montserrat" pitchFamily="2" charset="77"/>
                  </a:rPr>
                  <a:t>% Change</a:t>
                </a:r>
              </a:p>
            </p:txBody>
          </p:sp>
          <p:sp>
            <p:nvSpPr>
              <p:cNvPr id="69" name="TextBox 68">
                <a:extLst>
                  <a:ext uri="{FF2B5EF4-FFF2-40B4-BE49-F238E27FC236}">
                    <a16:creationId xmlns:a16="http://schemas.microsoft.com/office/drawing/2014/main" id="{C0C46863-5DD8-4588-83B1-7C81130330D4}"/>
                  </a:ext>
                </a:extLst>
              </p:cNvPr>
              <p:cNvSpPr txBox="1"/>
              <p:nvPr/>
            </p:nvSpPr>
            <p:spPr>
              <a:xfrm>
                <a:off x="7977838" y="292473"/>
                <a:ext cx="999228" cy="184666"/>
              </a:xfrm>
              <a:prstGeom prst="rect">
                <a:avLst/>
              </a:prstGeom>
              <a:noFill/>
            </p:spPr>
            <p:txBody>
              <a:bodyPr wrap="square" lIns="0" rIns="0" rtlCol="0">
                <a:spAutoFit/>
              </a:bodyPr>
              <a:lstStyle/>
              <a:p>
                <a:pPr algn="ctr"/>
                <a:r>
                  <a:rPr lang="en-GB" sz="600" b="1" dirty="0">
                    <a:latin typeface="Montserrat" pitchFamily="2" charset="77"/>
                  </a:rPr>
                  <a:t>£ Spend per Visit</a:t>
                </a:r>
              </a:p>
            </p:txBody>
          </p:sp>
        </p:grpSp>
      </p:grpSp>
      <p:grpSp>
        <p:nvGrpSpPr>
          <p:cNvPr id="93" name="Group 92">
            <a:extLst>
              <a:ext uri="{FF2B5EF4-FFF2-40B4-BE49-F238E27FC236}">
                <a16:creationId xmlns:a16="http://schemas.microsoft.com/office/drawing/2014/main" id="{22DA12CD-256C-4D75-91D0-B7B827283644}"/>
              </a:ext>
            </a:extLst>
          </p:cNvPr>
          <p:cNvGrpSpPr/>
          <p:nvPr/>
        </p:nvGrpSpPr>
        <p:grpSpPr>
          <a:xfrm>
            <a:off x="4071054" y="2864063"/>
            <a:ext cx="5053145" cy="2279436"/>
            <a:chOff x="4071054" y="2864063"/>
            <a:chExt cx="5053145" cy="2279436"/>
          </a:xfrm>
        </p:grpSpPr>
        <p:sp>
          <p:nvSpPr>
            <p:cNvPr id="54" name="Rectangle 53">
              <a:extLst>
                <a:ext uri="{FF2B5EF4-FFF2-40B4-BE49-F238E27FC236}">
                  <a16:creationId xmlns:a16="http://schemas.microsoft.com/office/drawing/2014/main" id="{BC6B5072-AD49-4C57-B23A-FA135A11C759}"/>
                </a:ext>
              </a:extLst>
            </p:cNvPr>
            <p:cNvSpPr/>
            <p:nvPr/>
          </p:nvSpPr>
          <p:spPr>
            <a:xfrm>
              <a:off x="4071054" y="2879125"/>
              <a:ext cx="878924"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pic>
          <p:nvPicPr>
            <p:cNvPr id="77" name="Picture 2" descr="Tesco logo | Logok">
              <a:extLst>
                <a:ext uri="{FF2B5EF4-FFF2-40B4-BE49-F238E27FC236}">
                  <a16:creationId xmlns:a16="http://schemas.microsoft.com/office/drawing/2014/main" id="{09672E55-9D34-4D72-BC00-92D6A7E9D4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84" t="39056" r="23529" b="39135"/>
            <a:stretch/>
          </p:blipFill>
          <p:spPr bwMode="auto">
            <a:xfrm>
              <a:off x="4261729" y="3183157"/>
              <a:ext cx="485437" cy="14619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ASDA logo and symbol, meaning, history, PNG">
              <a:extLst>
                <a:ext uri="{FF2B5EF4-FFF2-40B4-BE49-F238E27FC236}">
                  <a16:creationId xmlns:a16="http://schemas.microsoft.com/office/drawing/2014/main" id="{D41900DC-C516-4793-AC23-0BEE3EAF3D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237" t="27339" r="16337" b="27693"/>
            <a:stretch/>
          </p:blipFill>
          <p:spPr bwMode="auto">
            <a:xfrm>
              <a:off x="4303144" y="3448051"/>
              <a:ext cx="404097" cy="179665"/>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8" descr="Morrisons logo and symbol, meaning, history, PNG">
              <a:extLst>
                <a:ext uri="{FF2B5EF4-FFF2-40B4-BE49-F238E27FC236}">
                  <a16:creationId xmlns:a16="http://schemas.microsoft.com/office/drawing/2014/main" id="{913563F5-75FF-4D34-B865-E5EBCDC0D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4835" y="3563382"/>
              <a:ext cx="513506" cy="288847"/>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Aldi logo and symbol, meaning, history, PNG">
              <a:extLst>
                <a:ext uri="{FF2B5EF4-FFF2-40B4-BE49-F238E27FC236}">
                  <a16:creationId xmlns:a16="http://schemas.microsoft.com/office/drawing/2014/main" id="{094E0749-62E2-44C5-B345-2571722656BD}"/>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8067" t="2987" r="27899" b="3010"/>
            <a:stretch/>
          </p:blipFill>
          <p:spPr bwMode="auto">
            <a:xfrm>
              <a:off x="4395379" y="3838553"/>
              <a:ext cx="19967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sainsburys-logo - Future of Heat Conference 2021">
              <a:extLst>
                <a:ext uri="{FF2B5EF4-FFF2-40B4-BE49-F238E27FC236}">
                  <a16:creationId xmlns:a16="http://schemas.microsoft.com/office/drawing/2014/main" id="{AC0BBD32-78A2-44A0-9FEA-1BDCDFA0EDE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5203" b="32261"/>
            <a:stretch/>
          </p:blipFill>
          <p:spPr bwMode="auto">
            <a:xfrm>
              <a:off x="4179819" y="3350035"/>
              <a:ext cx="643538" cy="11777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The Co-operative brand - Wikipedia">
              <a:extLst>
                <a:ext uri="{FF2B5EF4-FFF2-40B4-BE49-F238E27FC236}">
                  <a16:creationId xmlns:a16="http://schemas.microsoft.com/office/drawing/2014/main" id="{450DB9F5-A1F1-42DF-83EB-61C8C4755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079" y="4069985"/>
              <a:ext cx="226523" cy="23977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Waitrose logo and symbol, meaning, history, PNG">
              <a:extLst>
                <a:ext uri="{FF2B5EF4-FFF2-40B4-BE49-F238E27FC236}">
                  <a16:creationId xmlns:a16="http://schemas.microsoft.com/office/drawing/2014/main" id="{21A1AFB8-A745-4435-8977-CB0E748944B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6768" b="30277"/>
            <a:stretch/>
          </p:blipFill>
          <p:spPr bwMode="auto">
            <a:xfrm>
              <a:off x="4190837" y="4313358"/>
              <a:ext cx="565461" cy="13662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a:extLst>
                <a:ext uri="{FF2B5EF4-FFF2-40B4-BE49-F238E27FC236}">
                  <a16:creationId xmlns:a16="http://schemas.microsoft.com/office/drawing/2014/main" id="{4D60A6B7-D356-4299-AC19-01EED99892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1148" y="4440155"/>
              <a:ext cx="188536" cy="188536"/>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6" descr="Marks &amp;amp; Spencer - Wikipedia">
              <a:extLst>
                <a:ext uri="{FF2B5EF4-FFF2-40B4-BE49-F238E27FC236}">
                  <a16:creationId xmlns:a16="http://schemas.microsoft.com/office/drawing/2014/main" id="{93E4A502-FCB3-48FA-93EE-A3C78D4506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5034" y="4649598"/>
              <a:ext cx="291176" cy="173965"/>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8">
              <a:extLst>
                <a:ext uri="{FF2B5EF4-FFF2-40B4-BE49-F238E27FC236}">
                  <a16:creationId xmlns:a16="http://schemas.microsoft.com/office/drawing/2014/main" id="{C47AD135-54AA-4AB7-9B3B-3A61E62EF6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2463" y="4829484"/>
              <a:ext cx="466840" cy="10576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 descr="Ocado: Online Groceries, Supermarket Savings, M&amp;amp;S and more">
              <a:extLst>
                <a:ext uri="{FF2B5EF4-FFF2-40B4-BE49-F238E27FC236}">
                  <a16:creationId xmlns:a16="http://schemas.microsoft.com/office/drawing/2014/main" id="{583F6491-49ED-48AF-AA84-41130EA7BA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6717" y="5002697"/>
              <a:ext cx="482029" cy="102431"/>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59B6EA2-3DD5-4411-B6DB-15D54901D4D8}"/>
                </a:ext>
              </a:extLst>
            </p:cNvPr>
            <p:cNvSpPr/>
            <p:nvPr/>
          </p:nvSpPr>
          <p:spPr>
            <a:xfrm>
              <a:off x="5049330" y="2879125"/>
              <a:ext cx="4067185" cy="22643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cxnSp>
          <p:nvCxnSpPr>
            <p:cNvPr id="70" name="Straight Connector 69">
              <a:extLst>
                <a:ext uri="{FF2B5EF4-FFF2-40B4-BE49-F238E27FC236}">
                  <a16:creationId xmlns:a16="http://schemas.microsoft.com/office/drawing/2014/main" id="{9C9783E3-97C0-47DD-B378-617C8BA0D9DE}"/>
                </a:ext>
              </a:extLst>
            </p:cNvPr>
            <p:cNvCxnSpPr>
              <a:cxnSpLocks/>
            </p:cNvCxnSpPr>
            <p:nvPr/>
          </p:nvCxnSpPr>
          <p:spPr>
            <a:xfrm>
              <a:off x="5044282" y="3168424"/>
              <a:ext cx="407223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55DD191-4DAF-4BAD-8E69-F78C4C4D1623}"/>
                </a:ext>
              </a:extLst>
            </p:cNvPr>
            <p:cNvCxnSpPr/>
            <p:nvPr/>
          </p:nvCxnSpPr>
          <p:spPr>
            <a:xfrm flipH="1">
              <a:off x="4071054" y="3168424"/>
              <a:ext cx="8789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635573D-2ED8-4709-A3D6-D10C33913289}"/>
                </a:ext>
              </a:extLst>
            </p:cNvPr>
            <p:cNvSpPr txBox="1"/>
            <p:nvPr/>
          </p:nvSpPr>
          <p:spPr>
            <a:xfrm>
              <a:off x="4071054" y="2864063"/>
              <a:ext cx="854871" cy="338554"/>
            </a:xfrm>
            <a:prstGeom prst="rect">
              <a:avLst/>
            </a:prstGeom>
            <a:noFill/>
          </p:spPr>
          <p:txBody>
            <a:bodyPr wrap="square" lIns="0" rIns="0" rtlCol="0">
              <a:spAutoFit/>
            </a:bodyPr>
            <a:lstStyle/>
            <a:p>
              <a:pPr algn="ctr"/>
              <a:r>
                <a:rPr lang="en-GB" sz="800" b="1" dirty="0">
                  <a:latin typeface="Montserrat" pitchFamily="2" charset="77"/>
                </a:rPr>
                <a:t>Value Index (52 we 21.05.22)</a:t>
              </a:r>
            </a:p>
          </p:txBody>
        </p:sp>
        <p:sp>
          <p:nvSpPr>
            <p:cNvPr id="75" name="TextBox 74">
              <a:extLst>
                <a:ext uri="{FF2B5EF4-FFF2-40B4-BE49-F238E27FC236}">
                  <a16:creationId xmlns:a16="http://schemas.microsoft.com/office/drawing/2014/main" id="{B995C10F-6415-4DC7-8A7A-E735E4AA8FF2}"/>
                </a:ext>
              </a:extLst>
            </p:cNvPr>
            <p:cNvSpPr txBox="1"/>
            <p:nvPr/>
          </p:nvSpPr>
          <p:spPr>
            <a:xfrm>
              <a:off x="5035782" y="2894840"/>
              <a:ext cx="440557" cy="307777"/>
            </a:xfrm>
            <a:prstGeom prst="rect">
              <a:avLst/>
            </a:prstGeom>
            <a:noFill/>
          </p:spPr>
          <p:txBody>
            <a:bodyPr wrap="square" lIns="0" rIns="0" rtlCol="0">
              <a:spAutoFit/>
            </a:bodyPr>
            <a:lstStyle/>
            <a:p>
              <a:pPr algn="ctr"/>
              <a:r>
                <a:rPr lang="en-GB" sz="700" b="1" dirty="0">
                  <a:latin typeface="Montserrat" pitchFamily="2" charset="77"/>
                </a:rPr>
                <a:t>Pre Family</a:t>
              </a:r>
            </a:p>
          </p:txBody>
        </p:sp>
        <p:sp>
          <p:nvSpPr>
            <p:cNvPr id="96" name="TextBox 95">
              <a:extLst>
                <a:ext uri="{FF2B5EF4-FFF2-40B4-BE49-F238E27FC236}">
                  <a16:creationId xmlns:a16="http://schemas.microsoft.com/office/drawing/2014/main" id="{7D31F6FA-D98A-4A47-9F91-4CFCBC51834C}"/>
                </a:ext>
              </a:extLst>
            </p:cNvPr>
            <p:cNvSpPr txBox="1"/>
            <p:nvPr/>
          </p:nvSpPr>
          <p:spPr>
            <a:xfrm>
              <a:off x="5586923" y="2902523"/>
              <a:ext cx="440557" cy="307777"/>
            </a:xfrm>
            <a:prstGeom prst="rect">
              <a:avLst/>
            </a:prstGeom>
            <a:noFill/>
          </p:spPr>
          <p:txBody>
            <a:bodyPr wrap="square" lIns="0" rIns="0" rtlCol="0">
              <a:spAutoFit/>
            </a:bodyPr>
            <a:lstStyle/>
            <a:p>
              <a:pPr algn="ctr"/>
              <a:r>
                <a:rPr lang="en-GB" sz="700" b="1" dirty="0">
                  <a:latin typeface="Montserrat" pitchFamily="2" charset="77"/>
                </a:rPr>
                <a:t>New Family</a:t>
              </a:r>
            </a:p>
          </p:txBody>
        </p:sp>
        <p:sp>
          <p:nvSpPr>
            <p:cNvPr id="97" name="TextBox 96">
              <a:extLst>
                <a:ext uri="{FF2B5EF4-FFF2-40B4-BE49-F238E27FC236}">
                  <a16:creationId xmlns:a16="http://schemas.microsoft.com/office/drawing/2014/main" id="{FD475890-E8BF-4C7F-B7D4-D60621888C29}"/>
                </a:ext>
              </a:extLst>
            </p:cNvPr>
            <p:cNvSpPr txBox="1"/>
            <p:nvPr/>
          </p:nvSpPr>
          <p:spPr>
            <a:xfrm>
              <a:off x="6138696" y="2901149"/>
              <a:ext cx="440557" cy="307777"/>
            </a:xfrm>
            <a:prstGeom prst="rect">
              <a:avLst/>
            </a:prstGeom>
            <a:noFill/>
          </p:spPr>
          <p:txBody>
            <a:bodyPr wrap="square" lIns="0" rIns="0" rtlCol="0">
              <a:spAutoFit/>
            </a:bodyPr>
            <a:lstStyle/>
            <a:p>
              <a:pPr algn="ctr"/>
              <a:r>
                <a:rPr lang="en-GB" sz="700" b="1" dirty="0">
                  <a:latin typeface="Montserrat" pitchFamily="2" charset="77"/>
                </a:rPr>
                <a:t>Maturing Family</a:t>
              </a:r>
            </a:p>
          </p:txBody>
        </p:sp>
        <p:sp>
          <p:nvSpPr>
            <p:cNvPr id="98" name="TextBox 97">
              <a:extLst>
                <a:ext uri="{FF2B5EF4-FFF2-40B4-BE49-F238E27FC236}">
                  <a16:creationId xmlns:a16="http://schemas.microsoft.com/office/drawing/2014/main" id="{32F47D21-F27A-48AD-911A-481A9A1B5DCE}"/>
                </a:ext>
              </a:extLst>
            </p:cNvPr>
            <p:cNvSpPr txBox="1"/>
            <p:nvPr/>
          </p:nvSpPr>
          <p:spPr>
            <a:xfrm>
              <a:off x="6565073" y="3017270"/>
              <a:ext cx="941109" cy="200055"/>
            </a:xfrm>
            <a:prstGeom prst="rect">
              <a:avLst/>
            </a:prstGeom>
            <a:noFill/>
          </p:spPr>
          <p:txBody>
            <a:bodyPr wrap="square" lIns="0" rIns="0" rtlCol="0">
              <a:spAutoFit/>
            </a:bodyPr>
            <a:lstStyle/>
            <a:p>
              <a:pPr algn="ctr"/>
              <a:r>
                <a:rPr lang="en-GB" sz="700" b="1" dirty="0">
                  <a:latin typeface="Montserrat" pitchFamily="2" charset="77"/>
                </a:rPr>
                <a:t>Established Family</a:t>
              </a:r>
            </a:p>
          </p:txBody>
        </p:sp>
        <p:sp>
          <p:nvSpPr>
            <p:cNvPr id="99" name="TextBox 98">
              <a:extLst>
                <a:ext uri="{FF2B5EF4-FFF2-40B4-BE49-F238E27FC236}">
                  <a16:creationId xmlns:a16="http://schemas.microsoft.com/office/drawing/2014/main" id="{22258931-ED87-4D0C-97DA-D4B83D43A792}"/>
                </a:ext>
              </a:extLst>
            </p:cNvPr>
            <p:cNvSpPr txBox="1"/>
            <p:nvPr/>
          </p:nvSpPr>
          <p:spPr>
            <a:xfrm>
              <a:off x="7448413" y="2905580"/>
              <a:ext cx="475959" cy="307777"/>
            </a:xfrm>
            <a:prstGeom prst="rect">
              <a:avLst/>
            </a:prstGeom>
            <a:noFill/>
          </p:spPr>
          <p:txBody>
            <a:bodyPr wrap="square" lIns="0" rIns="0" rtlCol="0">
              <a:spAutoFit/>
            </a:bodyPr>
            <a:lstStyle/>
            <a:p>
              <a:pPr algn="ctr"/>
              <a:r>
                <a:rPr lang="en-GB" sz="700" b="1" dirty="0">
                  <a:latin typeface="Montserrat" pitchFamily="2" charset="77"/>
                </a:rPr>
                <a:t>Post Family</a:t>
              </a:r>
            </a:p>
          </p:txBody>
        </p:sp>
        <p:sp>
          <p:nvSpPr>
            <p:cNvPr id="100" name="TextBox 99">
              <a:extLst>
                <a:ext uri="{FF2B5EF4-FFF2-40B4-BE49-F238E27FC236}">
                  <a16:creationId xmlns:a16="http://schemas.microsoft.com/office/drawing/2014/main" id="{A9586EED-97DE-46DA-ADC7-BC73C343ACF6}"/>
                </a:ext>
              </a:extLst>
            </p:cNvPr>
            <p:cNvSpPr txBox="1"/>
            <p:nvPr/>
          </p:nvSpPr>
          <p:spPr>
            <a:xfrm>
              <a:off x="8030128" y="2902523"/>
              <a:ext cx="475959" cy="307777"/>
            </a:xfrm>
            <a:prstGeom prst="rect">
              <a:avLst/>
            </a:prstGeom>
            <a:noFill/>
          </p:spPr>
          <p:txBody>
            <a:bodyPr wrap="square" lIns="0" rIns="0" rtlCol="0">
              <a:spAutoFit/>
            </a:bodyPr>
            <a:lstStyle/>
            <a:p>
              <a:pPr algn="ctr"/>
              <a:r>
                <a:rPr lang="en-GB" sz="700" b="1" dirty="0">
                  <a:latin typeface="Montserrat" pitchFamily="2" charset="77"/>
                </a:rPr>
                <a:t>Older Couple</a:t>
              </a:r>
            </a:p>
          </p:txBody>
        </p:sp>
        <p:sp>
          <p:nvSpPr>
            <p:cNvPr id="101" name="TextBox 100">
              <a:extLst>
                <a:ext uri="{FF2B5EF4-FFF2-40B4-BE49-F238E27FC236}">
                  <a16:creationId xmlns:a16="http://schemas.microsoft.com/office/drawing/2014/main" id="{401E1DE6-B998-4914-B771-B9344DEA87D2}"/>
                </a:ext>
              </a:extLst>
            </p:cNvPr>
            <p:cNvSpPr txBox="1"/>
            <p:nvPr/>
          </p:nvSpPr>
          <p:spPr>
            <a:xfrm>
              <a:off x="8648240" y="2894838"/>
              <a:ext cx="475959" cy="307777"/>
            </a:xfrm>
            <a:prstGeom prst="rect">
              <a:avLst/>
            </a:prstGeom>
            <a:noFill/>
          </p:spPr>
          <p:txBody>
            <a:bodyPr wrap="square" lIns="0" rIns="0" rtlCol="0">
              <a:spAutoFit/>
            </a:bodyPr>
            <a:lstStyle/>
            <a:p>
              <a:pPr algn="ctr"/>
              <a:r>
                <a:rPr lang="en-GB" sz="700" b="1" dirty="0">
                  <a:latin typeface="Montserrat" pitchFamily="2" charset="77"/>
                </a:rPr>
                <a:t>Older Singles</a:t>
              </a:r>
            </a:p>
          </p:txBody>
        </p:sp>
      </p:grpSp>
      <p:grpSp>
        <p:nvGrpSpPr>
          <p:cNvPr id="88" name="Group 87">
            <a:extLst>
              <a:ext uri="{FF2B5EF4-FFF2-40B4-BE49-F238E27FC236}">
                <a16:creationId xmlns:a16="http://schemas.microsoft.com/office/drawing/2014/main" id="{0FE9206A-948B-4C17-8FD9-926F4D2AEEF1}"/>
              </a:ext>
            </a:extLst>
          </p:cNvPr>
          <p:cNvGrpSpPr/>
          <p:nvPr/>
        </p:nvGrpSpPr>
        <p:grpSpPr>
          <a:xfrm>
            <a:off x="6620058" y="2782469"/>
            <a:ext cx="878924" cy="246221"/>
            <a:chOff x="1342039" y="3898550"/>
            <a:chExt cx="878924" cy="246221"/>
          </a:xfrm>
        </p:grpSpPr>
        <p:sp>
          <p:nvSpPr>
            <p:cNvPr id="103" name="Rectangle 102">
              <a:extLst>
                <a:ext uri="{FF2B5EF4-FFF2-40B4-BE49-F238E27FC236}">
                  <a16:creationId xmlns:a16="http://schemas.microsoft.com/office/drawing/2014/main" id="{46B152DB-3669-42C5-8536-EF753C2E5BD5}"/>
                </a:ext>
              </a:extLst>
            </p:cNvPr>
            <p:cNvSpPr/>
            <p:nvPr/>
          </p:nvSpPr>
          <p:spPr>
            <a:xfrm>
              <a:off x="1342039" y="3918475"/>
              <a:ext cx="878924" cy="2063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latin typeface="Montserrat" pitchFamily="2" charset="77"/>
              </a:endParaRPr>
            </a:p>
          </p:txBody>
        </p:sp>
        <p:sp>
          <p:nvSpPr>
            <p:cNvPr id="104" name="TextBox 103">
              <a:extLst>
                <a:ext uri="{FF2B5EF4-FFF2-40B4-BE49-F238E27FC236}">
                  <a16:creationId xmlns:a16="http://schemas.microsoft.com/office/drawing/2014/main" id="{45C83AE0-E11D-4BA2-9B0B-CDEDFD38A55A}"/>
                </a:ext>
              </a:extLst>
            </p:cNvPr>
            <p:cNvSpPr txBox="1"/>
            <p:nvPr/>
          </p:nvSpPr>
          <p:spPr>
            <a:xfrm>
              <a:off x="1380438" y="3898550"/>
              <a:ext cx="802125" cy="246221"/>
            </a:xfrm>
            <a:prstGeom prst="rect">
              <a:avLst/>
            </a:prstGeom>
            <a:noFill/>
          </p:spPr>
          <p:txBody>
            <a:bodyPr wrap="square" lIns="0" rIns="0" rtlCol="0">
              <a:spAutoFit/>
            </a:bodyPr>
            <a:lstStyle/>
            <a:p>
              <a:pPr algn="ctr"/>
              <a:r>
                <a:rPr lang="en-GB" sz="1000" b="1" dirty="0">
                  <a:solidFill>
                    <a:schemeClr val="bg1"/>
                  </a:solidFill>
                  <a:latin typeface="Montserrat" pitchFamily="2" charset="77"/>
                </a:rPr>
                <a:t>Life stage</a:t>
              </a:r>
            </a:p>
          </p:txBody>
        </p:sp>
      </p:grpSp>
      <p:pic>
        <p:nvPicPr>
          <p:cNvPr id="92" name="Picture 91" descr="A picture containing person, handcart&#10;&#10;Description automatically generated">
            <a:extLst>
              <a:ext uri="{FF2B5EF4-FFF2-40B4-BE49-F238E27FC236}">
                <a16:creationId xmlns:a16="http://schemas.microsoft.com/office/drawing/2014/main" id="{09524E13-5008-4AC4-A0DE-034AB4814304}"/>
              </a:ext>
            </a:extLst>
          </p:cNvPr>
          <p:cNvPicPr>
            <a:picLocks noChangeAspect="1"/>
          </p:cNvPicPr>
          <p:nvPr/>
        </p:nvPicPr>
        <p:blipFill>
          <a:blip r:embed="rId14"/>
          <a:stretch>
            <a:fillRect/>
          </a:stretch>
        </p:blipFill>
        <p:spPr>
          <a:xfrm>
            <a:off x="545156" y="307085"/>
            <a:ext cx="3064175" cy="1777758"/>
          </a:xfrm>
          <a:prstGeom prst="rect">
            <a:avLst/>
          </a:prstGeom>
        </p:spPr>
      </p:pic>
      <p:pic>
        <p:nvPicPr>
          <p:cNvPr id="102" name="Picture 2" descr="Ocado: Online Groceries, Supermarket Savings, M&amp;amp;S and more">
            <a:extLst>
              <a:ext uri="{FF2B5EF4-FFF2-40B4-BE49-F238E27FC236}">
                <a16:creationId xmlns:a16="http://schemas.microsoft.com/office/drawing/2014/main" id="{645D4BAB-A9FA-433B-B8FC-5CC6E32D191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010" y="4587042"/>
            <a:ext cx="482029" cy="1024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a:extLst>
              <a:ext uri="{FF2B5EF4-FFF2-40B4-BE49-F238E27FC236}">
                <a16:creationId xmlns:a16="http://schemas.microsoft.com/office/drawing/2014/main" id="{3DD3EFD0-C043-49B1-A71A-318C4B424A5E}"/>
              </a:ext>
            </a:extLst>
          </p:cNvPr>
          <p:cNvGraphicFramePr>
            <a:graphicFrameLocks noGrp="1"/>
          </p:cNvGraphicFramePr>
          <p:nvPr>
            <p:extLst>
              <p:ext uri="{D42A27DB-BD31-4B8C-83A1-F6EECF244321}">
                <p14:modId xmlns:p14="http://schemas.microsoft.com/office/powerpoint/2010/main" val="2042685435"/>
              </p:ext>
            </p:extLst>
          </p:nvPr>
        </p:nvGraphicFramePr>
        <p:xfrm>
          <a:off x="1055843" y="2555479"/>
          <a:ext cx="2657845" cy="2161413"/>
        </p:xfrm>
        <a:graphic>
          <a:graphicData uri="http://schemas.openxmlformats.org/drawingml/2006/table">
            <a:tbl>
              <a:tblPr/>
              <a:tblGrid>
                <a:gridCol w="457642">
                  <a:extLst>
                    <a:ext uri="{9D8B030D-6E8A-4147-A177-3AD203B41FA5}">
                      <a16:colId xmlns:a16="http://schemas.microsoft.com/office/drawing/2014/main" val="3942502265"/>
                    </a:ext>
                  </a:extLst>
                </a:gridCol>
                <a:gridCol w="440041">
                  <a:extLst>
                    <a:ext uri="{9D8B030D-6E8A-4147-A177-3AD203B41FA5}">
                      <a16:colId xmlns:a16="http://schemas.microsoft.com/office/drawing/2014/main" val="41976958"/>
                    </a:ext>
                  </a:extLst>
                </a:gridCol>
                <a:gridCol w="457642">
                  <a:extLst>
                    <a:ext uri="{9D8B030D-6E8A-4147-A177-3AD203B41FA5}">
                      <a16:colId xmlns:a16="http://schemas.microsoft.com/office/drawing/2014/main" val="1980218238"/>
                    </a:ext>
                  </a:extLst>
                </a:gridCol>
                <a:gridCol w="422439">
                  <a:extLst>
                    <a:ext uri="{9D8B030D-6E8A-4147-A177-3AD203B41FA5}">
                      <a16:colId xmlns:a16="http://schemas.microsoft.com/office/drawing/2014/main" val="3140549208"/>
                    </a:ext>
                  </a:extLst>
                </a:gridCol>
                <a:gridCol w="457642">
                  <a:extLst>
                    <a:ext uri="{9D8B030D-6E8A-4147-A177-3AD203B41FA5}">
                      <a16:colId xmlns:a16="http://schemas.microsoft.com/office/drawing/2014/main" val="811500473"/>
                    </a:ext>
                  </a:extLst>
                </a:gridCol>
                <a:gridCol w="422439">
                  <a:extLst>
                    <a:ext uri="{9D8B030D-6E8A-4147-A177-3AD203B41FA5}">
                      <a16:colId xmlns:a16="http://schemas.microsoft.com/office/drawing/2014/main" val="5782853"/>
                    </a:ext>
                  </a:extLst>
                </a:gridCol>
              </a:tblGrid>
              <a:tr h="240157">
                <a:tc>
                  <a:txBody>
                    <a:bodyPr/>
                    <a:lstStyle/>
                    <a:p>
                      <a:pPr algn="ctr" fontAlgn="b"/>
                      <a:r>
                        <a:rPr lang="en-GB" sz="800" b="0" i="0" u="none" strike="noStrike" dirty="0">
                          <a:solidFill>
                            <a:schemeClr val="tx1"/>
                          </a:solidFill>
                          <a:effectLst/>
                          <a:latin typeface="Montserrat" panose="00000500000000000000" pitchFamily="2" charset="0"/>
                        </a:rPr>
                        <a:t>2712</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1855</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26</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285</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194</a:t>
                      </a:r>
                    </a:p>
                  </a:txBody>
                  <a:tcPr marL="0" marR="0" marT="0" marB="0" anchor="b">
                    <a:lnL>
                      <a:noFill/>
                    </a:lnL>
                    <a:lnR>
                      <a:noFill/>
                    </a:lnR>
                    <a:lnT>
                      <a:noFill/>
                    </a:lnT>
                    <a:lnB>
                      <a:noFill/>
                    </a:lnB>
                  </a:tcPr>
                </a:tc>
                <a:tc>
                  <a:txBody>
                    <a:bodyPr/>
                    <a:lstStyle/>
                    <a:p>
                      <a:pPr algn="ctr" fontAlgn="b"/>
                      <a:r>
                        <a:rPr lang="en-GB" sz="800" b="0" i="0" u="none" strike="noStrike">
                          <a:solidFill>
                            <a:schemeClr val="tx1"/>
                          </a:solidFill>
                          <a:effectLst/>
                          <a:latin typeface="Montserrat" panose="00000500000000000000" pitchFamily="2" charset="0"/>
                        </a:rPr>
                        <a:t>352</a:t>
                      </a:r>
                    </a:p>
                  </a:txBody>
                  <a:tcPr marL="0" marR="0" marT="0" marB="0" anchor="b">
                    <a:lnL>
                      <a:noFill/>
                    </a:lnL>
                    <a:lnR>
                      <a:noFill/>
                    </a:lnR>
                    <a:lnT>
                      <a:noFill/>
                    </a:lnT>
                    <a:lnB>
                      <a:noFill/>
                    </a:lnB>
                  </a:tcPr>
                </a:tc>
                <a:extLst>
                  <a:ext uri="{0D108BD9-81ED-4DB2-BD59-A6C34878D82A}">
                    <a16:rowId xmlns:a16="http://schemas.microsoft.com/office/drawing/2014/main" val="624242297"/>
                  </a:ext>
                </a:extLst>
              </a:tr>
              <a:tr h="240157">
                <a:tc>
                  <a:txBody>
                    <a:bodyPr/>
                    <a:lstStyle/>
                    <a:p>
                      <a:pPr algn="ctr" fontAlgn="ctr"/>
                      <a:r>
                        <a:rPr lang="en-GB" sz="800" b="0" i="0" u="none" strike="noStrike">
                          <a:solidFill>
                            <a:schemeClr val="tx1"/>
                          </a:solidFill>
                          <a:effectLst/>
                          <a:latin typeface="Montserrat" panose="00000500000000000000" pitchFamily="2" charset="0"/>
                        </a:rPr>
                        <a:t>1396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809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173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143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228</a:t>
                      </a:r>
                    </a:p>
                  </a:txBody>
                  <a:tcPr marL="0" marR="0" marT="0" marB="0" anchor="ctr">
                    <a:lnL>
                      <a:noFill/>
                    </a:lnL>
                    <a:lnR>
                      <a:noFill/>
                    </a:lnR>
                    <a:lnT>
                      <a:noFill/>
                    </a:lnT>
                    <a:lnB>
                      <a:noFill/>
                    </a:lnB>
                  </a:tcPr>
                </a:tc>
                <a:extLst>
                  <a:ext uri="{0D108BD9-81ED-4DB2-BD59-A6C34878D82A}">
                    <a16:rowId xmlns:a16="http://schemas.microsoft.com/office/drawing/2014/main" val="2930578231"/>
                  </a:ext>
                </a:extLst>
              </a:tr>
              <a:tr h="240157">
                <a:tc>
                  <a:txBody>
                    <a:bodyPr/>
                    <a:lstStyle/>
                    <a:p>
                      <a:pPr algn="ctr" fontAlgn="ctr"/>
                      <a:r>
                        <a:rPr lang="en-GB" sz="800" b="0" i="0" u="none" strike="noStrike">
                          <a:solidFill>
                            <a:schemeClr val="tx1"/>
                          </a:solidFill>
                          <a:effectLst/>
                          <a:latin typeface="Montserrat" panose="00000500000000000000" pitchFamily="2" charset="0"/>
                        </a:rPr>
                        <a:t>587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133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113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255</a:t>
                      </a:r>
                    </a:p>
                  </a:txBody>
                  <a:tcPr marL="0" marR="0" marT="0" marB="0" anchor="ctr">
                    <a:lnL>
                      <a:noFill/>
                    </a:lnL>
                    <a:lnR>
                      <a:noFill/>
                    </a:lnR>
                    <a:lnT>
                      <a:noFill/>
                    </a:lnT>
                    <a:lnB>
                      <a:noFill/>
                    </a:lnB>
                  </a:tcPr>
                </a:tc>
                <a:extLst>
                  <a:ext uri="{0D108BD9-81ED-4DB2-BD59-A6C34878D82A}">
                    <a16:rowId xmlns:a16="http://schemas.microsoft.com/office/drawing/2014/main" val="3259175167"/>
                  </a:ext>
                </a:extLst>
              </a:tr>
              <a:tr h="240157">
                <a:tc>
                  <a:txBody>
                    <a:bodyPr/>
                    <a:lstStyle/>
                    <a:p>
                      <a:pPr algn="ctr" fontAlgn="ctr"/>
                      <a:r>
                        <a:rPr lang="en-GB" sz="800" b="0" i="0" u="none" strike="noStrike">
                          <a:solidFill>
                            <a:schemeClr val="tx1"/>
                          </a:solidFill>
                          <a:effectLst/>
                          <a:latin typeface="Montserrat" panose="00000500000000000000" pitchFamily="2" charset="0"/>
                        </a:rPr>
                        <a:t>497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185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245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55</a:t>
                      </a:r>
                    </a:p>
                  </a:txBody>
                  <a:tcPr marL="0" marR="0" marT="0" marB="0" anchor="ctr">
                    <a:lnL>
                      <a:noFill/>
                    </a:lnL>
                    <a:lnR>
                      <a:noFill/>
                    </a:lnR>
                    <a:lnT>
                      <a:noFill/>
                    </a:lnT>
                    <a:lnB>
                      <a:noFill/>
                    </a:lnB>
                  </a:tcPr>
                </a:tc>
                <a:extLst>
                  <a:ext uri="{0D108BD9-81ED-4DB2-BD59-A6C34878D82A}">
                    <a16:rowId xmlns:a16="http://schemas.microsoft.com/office/drawing/2014/main" val="3056516010"/>
                  </a:ext>
                </a:extLst>
              </a:tr>
              <a:tr h="240157">
                <a:tc>
                  <a:txBody>
                    <a:bodyPr/>
                    <a:lstStyle/>
                    <a:p>
                      <a:pPr algn="ctr" fontAlgn="ctr"/>
                      <a:r>
                        <a:rPr lang="en-GB" sz="800" b="0" i="0" u="none" strike="noStrike">
                          <a:solidFill>
                            <a:schemeClr val="tx1"/>
                          </a:solidFill>
                          <a:effectLst/>
                          <a:latin typeface="Montserrat" panose="00000500000000000000" pitchFamily="2" charset="0"/>
                        </a:rPr>
                        <a:t>3733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2726</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828</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179</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463484052"/>
                  </a:ext>
                </a:extLst>
              </a:tr>
              <a:tr h="240157">
                <a:tc>
                  <a:txBody>
                    <a:bodyPr/>
                    <a:lstStyle/>
                    <a:p>
                      <a:pPr algn="ctr" fontAlgn="ctr"/>
                      <a:r>
                        <a:rPr lang="en-GB" sz="800" b="0" i="0" u="none" strike="noStrike">
                          <a:solidFill>
                            <a:schemeClr val="tx1"/>
                          </a:solidFill>
                          <a:effectLst/>
                          <a:latin typeface="Montserrat" panose="00000500000000000000" pitchFamily="2" charset="0"/>
                        </a:rPr>
                        <a:t>334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209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223038441"/>
                  </a:ext>
                </a:extLst>
              </a:tr>
              <a:tr h="240157">
                <a:tc>
                  <a:txBody>
                    <a:bodyPr/>
                    <a:lstStyle/>
                    <a:p>
                      <a:pPr algn="ctr" fontAlgn="ctr"/>
                      <a:r>
                        <a:rPr lang="en-GB" sz="800" b="0" i="0" u="none" strike="noStrike">
                          <a:solidFill>
                            <a:schemeClr val="tx1"/>
                          </a:solidFill>
                          <a:effectLst/>
                          <a:latin typeface="Montserrat" panose="00000500000000000000" pitchFamily="2" charset="0"/>
                        </a:rPr>
                        <a:t>1013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540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298</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155</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13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a:t>
                      </a:r>
                    </a:p>
                  </a:txBody>
                  <a:tcPr marL="0" marR="0" marT="0" marB="0" anchor="ctr">
                    <a:lnL>
                      <a:noFill/>
                    </a:lnL>
                    <a:lnR>
                      <a:noFill/>
                    </a:lnR>
                    <a:lnT>
                      <a:noFill/>
                    </a:lnT>
                    <a:lnB>
                      <a:noFill/>
                    </a:lnB>
                  </a:tcPr>
                </a:tc>
                <a:extLst>
                  <a:ext uri="{0D108BD9-81ED-4DB2-BD59-A6C34878D82A}">
                    <a16:rowId xmlns:a16="http://schemas.microsoft.com/office/drawing/2014/main" val="1789905054"/>
                  </a:ext>
                </a:extLst>
              </a:tr>
              <a:tr h="240157">
                <a:tc>
                  <a:txBody>
                    <a:bodyPr/>
                    <a:lstStyle/>
                    <a:p>
                      <a:pPr algn="ctr" fontAlgn="ctr"/>
                      <a:r>
                        <a:rPr lang="en-GB" sz="800" b="0" i="0" u="none" strike="noStrike">
                          <a:solidFill>
                            <a:schemeClr val="tx1"/>
                          </a:solidFill>
                          <a:effectLst/>
                          <a:latin typeface="Montserrat" panose="00000500000000000000" pitchFamily="2" charset="0"/>
                        </a:rPr>
                        <a:t>957</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79</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834</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44</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extLst>
                  <a:ext uri="{0D108BD9-81ED-4DB2-BD59-A6C34878D82A}">
                    <a16:rowId xmlns:a16="http://schemas.microsoft.com/office/drawing/2014/main" val="2397810038"/>
                  </a:ext>
                </a:extLst>
              </a:tr>
              <a:tr h="240157">
                <a:tc>
                  <a:txBody>
                    <a:bodyPr/>
                    <a:lstStyle/>
                    <a:p>
                      <a:pPr algn="ctr" fontAlgn="ctr"/>
                      <a:r>
                        <a:rPr lang="en-GB" sz="800" b="0" i="0" u="none" strike="noStrike">
                          <a:solidFill>
                            <a:schemeClr val="tx1"/>
                          </a:solidFill>
                          <a:effectLst/>
                          <a:latin typeface="Montserrat" panose="00000500000000000000" pitchFamily="2" charset="0"/>
                        </a:rPr>
                        <a:t>23</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a:solidFill>
                            <a:schemeClr val="tx1"/>
                          </a:solidFill>
                          <a:effectLst/>
                          <a:latin typeface="Montserrat" panose="00000500000000000000" pitchFamily="2" charset="0"/>
                        </a:rPr>
                        <a:t>0</a:t>
                      </a:r>
                    </a:p>
                  </a:txBody>
                  <a:tcPr marL="0" marR="0" marT="0" marB="0" anchor="ctr">
                    <a:lnL>
                      <a:noFill/>
                    </a:lnL>
                    <a:lnR>
                      <a:noFill/>
                    </a:lnR>
                    <a:lnT>
                      <a:noFill/>
                    </a:lnT>
                    <a:lnB>
                      <a:noFill/>
                    </a:lnB>
                  </a:tcPr>
                </a:tc>
                <a:tc>
                  <a:txBody>
                    <a:bodyPr/>
                    <a:lstStyle/>
                    <a:p>
                      <a:pPr algn="ctr" fontAlgn="ctr"/>
                      <a:r>
                        <a:rPr lang="en-GB" sz="800" b="0" i="0" u="none" strike="noStrike" dirty="0">
                          <a:solidFill>
                            <a:schemeClr val="tx1"/>
                          </a:solidFill>
                          <a:effectLst/>
                          <a:latin typeface="Montserrat" panose="00000500000000000000" pitchFamily="2" charset="0"/>
                        </a:rPr>
                        <a:t>23</a:t>
                      </a:r>
                    </a:p>
                  </a:txBody>
                  <a:tcPr marL="0" marR="0" marT="0" marB="0" anchor="ctr">
                    <a:lnL>
                      <a:noFill/>
                    </a:lnL>
                    <a:lnR>
                      <a:noFill/>
                    </a:lnR>
                    <a:lnT>
                      <a:noFill/>
                    </a:lnT>
                    <a:lnB>
                      <a:noFill/>
                    </a:lnB>
                  </a:tcPr>
                </a:tc>
                <a:extLst>
                  <a:ext uri="{0D108BD9-81ED-4DB2-BD59-A6C34878D82A}">
                    <a16:rowId xmlns:a16="http://schemas.microsoft.com/office/drawing/2014/main" val="3950183736"/>
                  </a:ext>
                </a:extLst>
              </a:tr>
            </a:tbl>
          </a:graphicData>
        </a:graphic>
      </p:graphicFrame>
      <p:graphicFrame>
        <p:nvGraphicFramePr>
          <p:cNvPr id="17" name="Table 16">
            <a:extLst>
              <a:ext uri="{FF2B5EF4-FFF2-40B4-BE49-F238E27FC236}">
                <a16:creationId xmlns:a16="http://schemas.microsoft.com/office/drawing/2014/main" id="{03481FA4-30B1-49D6-A058-EA5E8616D1F1}"/>
              </a:ext>
            </a:extLst>
          </p:cNvPr>
          <p:cNvGraphicFramePr>
            <a:graphicFrameLocks noGrp="1"/>
          </p:cNvGraphicFramePr>
          <p:nvPr>
            <p:extLst>
              <p:ext uri="{D42A27DB-BD31-4B8C-83A1-F6EECF244321}">
                <p14:modId xmlns:p14="http://schemas.microsoft.com/office/powerpoint/2010/main" val="483247536"/>
              </p:ext>
            </p:extLst>
          </p:nvPr>
        </p:nvGraphicFramePr>
        <p:xfrm>
          <a:off x="5532488" y="609413"/>
          <a:ext cx="3082005" cy="2219338"/>
        </p:xfrm>
        <a:graphic>
          <a:graphicData uri="http://schemas.openxmlformats.org/drawingml/2006/table">
            <a:tbl>
              <a:tblPr/>
              <a:tblGrid>
                <a:gridCol w="342445">
                  <a:extLst>
                    <a:ext uri="{9D8B030D-6E8A-4147-A177-3AD203B41FA5}">
                      <a16:colId xmlns:a16="http://schemas.microsoft.com/office/drawing/2014/main" val="1645329249"/>
                    </a:ext>
                  </a:extLst>
                </a:gridCol>
                <a:gridCol w="342445">
                  <a:extLst>
                    <a:ext uri="{9D8B030D-6E8A-4147-A177-3AD203B41FA5}">
                      <a16:colId xmlns:a16="http://schemas.microsoft.com/office/drawing/2014/main" val="779485546"/>
                    </a:ext>
                  </a:extLst>
                </a:gridCol>
                <a:gridCol w="342445">
                  <a:extLst>
                    <a:ext uri="{9D8B030D-6E8A-4147-A177-3AD203B41FA5}">
                      <a16:colId xmlns:a16="http://schemas.microsoft.com/office/drawing/2014/main" val="450404359"/>
                    </a:ext>
                  </a:extLst>
                </a:gridCol>
                <a:gridCol w="342445">
                  <a:extLst>
                    <a:ext uri="{9D8B030D-6E8A-4147-A177-3AD203B41FA5}">
                      <a16:colId xmlns:a16="http://schemas.microsoft.com/office/drawing/2014/main" val="1671978406"/>
                    </a:ext>
                  </a:extLst>
                </a:gridCol>
                <a:gridCol w="342445">
                  <a:extLst>
                    <a:ext uri="{9D8B030D-6E8A-4147-A177-3AD203B41FA5}">
                      <a16:colId xmlns:a16="http://schemas.microsoft.com/office/drawing/2014/main" val="2529564477"/>
                    </a:ext>
                  </a:extLst>
                </a:gridCol>
                <a:gridCol w="342445">
                  <a:extLst>
                    <a:ext uri="{9D8B030D-6E8A-4147-A177-3AD203B41FA5}">
                      <a16:colId xmlns:a16="http://schemas.microsoft.com/office/drawing/2014/main" val="2572564277"/>
                    </a:ext>
                  </a:extLst>
                </a:gridCol>
                <a:gridCol w="342445">
                  <a:extLst>
                    <a:ext uri="{9D8B030D-6E8A-4147-A177-3AD203B41FA5}">
                      <a16:colId xmlns:a16="http://schemas.microsoft.com/office/drawing/2014/main" val="4007379223"/>
                    </a:ext>
                  </a:extLst>
                </a:gridCol>
                <a:gridCol w="342445">
                  <a:extLst>
                    <a:ext uri="{9D8B030D-6E8A-4147-A177-3AD203B41FA5}">
                      <a16:colId xmlns:a16="http://schemas.microsoft.com/office/drawing/2014/main" val="277025218"/>
                    </a:ext>
                  </a:extLst>
                </a:gridCol>
                <a:gridCol w="342445">
                  <a:extLst>
                    <a:ext uri="{9D8B030D-6E8A-4147-A177-3AD203B41FA5}">
                      <a16:colId xmlns:a16="http://schemas.microsoft.com/office/drawing/2014/main" val="4265691319"/>
                    </a:ext>
                  </a:extLst>
                </a:gridCol>
              </a:tblGrid>
              <a:tr h="201758">
                <a:tc>
                  <a:txBody>
                    <a:bodyPr/>
                    <a:lstStyle/>
                    <a:p>
                      <a:pPr algn="r" fontAlgn="b"/>
                      <a:r>
                        <a:rPr lang="en-GB" sz="800" b="0" i="0" u="none" strike="noStrike" dirty="0">
                          <a:solidFill>
                            <a:srgbClr val="000000"/>
                          </a:solidFill>
                          <a:effectLst/>
                          <a:latin typeface="Calibri" panose="020F0502020204030204" pitchFamily="34" charset="0"/>
                        </a:rPr>
                        <a:t>27.0%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-0.4%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84.1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86.1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29.48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26.85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-8.9%</a:t>
                      </a:r>
                    </a:p>
                  </a:txBody>
                  <a:tcPr marL="0" marR="0" marT="0" marB="0" anchor="b">
                    <a:lnL>
                      <a:noFill/>
                    </a:lnL>
                    <a:lnR>
                      <a:noFill/>
                    </a:lnR>
                    <a:lnT>
                      <a:noFill/>
                    </a:lnT>
                    <a:lnB>
                      <a:noFill/>
                    </a:lnB>
                  </a:tcPr>
                </a:tc>
                <a:extLst>
                  <a:ext uri="{0D108BD9-81ED-4DB2-BD59-A6C34878D82A}">
                    <a16:rowId xmlns:a16="http://schemas.microsoft.com/office/drawing/2014/main" val="2899719506"/>
                  </a:ext>
                </a:extLst>
              </a:tr>
              <a:tr h="201758">
                <a:tc>
                  <a:txBody>
                    <a:bodyPr/>
                    <a:lstStyle/>
                    <a:p>
                      <a:pPr algn="r" fontAlgn="b"/>
                      <a:r>
                        <a:rPr lang="en-GB" sz="800" b="0" i="0" u="none" strike="noStrike">
                          <a:solidFill>
                            <a:srgbClr val="000000"/>
                          </a:solidFill>
                          <a:effectLst/>
                          <a:latin typeface="Calibri" panose="020F0502020204030204" pitchFamily="34" charset="0"/>
                        </a:rPr>
                        <a:t>14.0%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13.7%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65.2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67.3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28.14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24.97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-11.3%</a:t>
                      </a:r>
                    </a:p>
                  </a:txBody>
                  <a:tcPr marL="0" marR="0" marT="0" marB="0" anchor="b">
                    <a:lnL>
                      <a:noFill/>
                    </a:lnL>
                    <a:lnR>
                      <a:noFill/>
                    </a:lnR>
                    <a:lnT>
                      <a:noFill/>
                    </a:lnT>
                    <a:lnB>
                      <a:noFill/>
                    </a:lnB>
                  </a:tcPr>
                </a:tc>
                <a:extLst>
                  <a:ext uri="{0D108BD9-81ED-4DB2-BD59-A6C34878D82A}">
                    <a16:rowId xmlns:a16="http://schemas.microsoft.com/office/drawing/2014/main" val="4046346335"/>
                  </a:ext>
                </a:extLst>
              </a:tr>
              <a:tr h="201758">
                <a:tc>
                  <a:txBody>
                    <a:bodyPr/>
                    <a:lstStyle/>
                    <a:p>
                      <a:pPr algn="r" fontAlgn="b"/>
                      <a:r>
                        <a:rPr lang="en-GB" sz="800" b="0" i="0" u="none" strike="noStrike">
                          <a:solidFill>
                            <a:srgbClr val="000000"/>
                          </a:solidFill>
                          <a:effectLst/>
                          <a:latin typeface="Calibri" panose="020F0502020204030204" pitchFamily="34" charset="0"/>
                        </a:rPr>
                        <a:t>12.4%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12.0%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67.8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69.3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30.90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27.68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-10.4%</a:t>
                      </a:r>
                    </a:p>
                  </a:txBody>
                  <a:tcPr marL="0" marR="0" marT="0" marB="0" anchor="b">
                    <a:lnL>
                      <a:noFill/>
                    </a:lnL>
                    <a:lnR>
                      <a:noFill/>
                    </a:lnR>
                    <a:lnT>
                      <a:noFill/>
                    </a:lnT>
                    <a:lnB>
                      <a:noFill/>
                    </a:lnB>
                  </a:tcPr>
                </a:tc>
                <a:extLst>
                  <a:ext uri="{0D108BD9-81ED-4DB2-BD59-A6C34878D82A}">
                    <a16:rowId xmlns:a16="http://schemas.microsoft.com/office/drawing/2014/main" val="872206035"/>
                  </a:ext>
                </a:extLst>
              </a:tr>
              <a:tr h="201758">
                <a:tc>
                  <a:txBody>
                    <a:bodyPr/>
                    <a:lstStyle/>
                    <a:p>
                      <a:pPr algn="r" fontAlgn="b"/>
                      <a:r>
                        <a:rPr lang="en-GB" sz="800" b="0" i="0" u="none" strike="noStrike">
                          <a:solidFill>
                            <a:srgbClr val="000000"/>
                          </a:solidFill>
                          <a:effectLst/>
                          <a:latin typeface="Calibri" panose="020F0502020204030204" pitchFamily="34" charset="0"/>
                        </a:rPr>
                        <a:t>10.3%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11.0%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63.5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66.7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26.50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24.20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-8.7%</a:t>
                      </a:r>
                    </a:p>
                  </a:txBody>
                  <a:tcPr marL="0" marR="0" marT="0" marB="0" anchor="b">
                    <a:lnL>
                      <a:noFill/>
                    </a:lnL>
                    <a:lnR>
                      <a:noFill/>
                    </a:lnR>
                    <a:lnT>
                      <a:noFill/>
                    </a:lnT>
                    <a:lnB>
                      <a:noFill/>
                    </a:lnB>
                  </a:tcPr>
                </a:tc>
                <a:extLst>
                  <a:ext uri="{0D108BD9-81ED-4DB2-BD59-A6C34878D82A}">
                    <a16:rowId xmlns:a16="http://schemas.microsoft.com/office/drawing/2014/main" val="2970366584"/>
                  </a:ext>
                </a:extLst>
              </a:tr>
              <a:tr h="201758">
                <a:tc>
                  <a:txBody>
                    <a:bodyPr/>
                    <a:lstStyle/>
                    <a:p>
                      <a:pPr algn="r" fontAlgn="b"/>
                      <a:r>
                        <a:rPr lang="en-GB" sz="800" b="0" i="0" u="none" strike="noStrike">
                          <a:solidFill>
                            <a:srgbClr val="000000"/>
                          </a:solidFill>
                          <a:effectLst/>
                          <a:latin typeface="Calibri" panose="020F0502020204030204" pitchFamily="34" charset="0"/>
                        </a:rPr>
                        <a:t>9.7%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9.2%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60.2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62.4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29.03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25.67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-11.6%</a:t>
                      </a:r>
                    </a:p>
                  </a:txBody>
                  <a:tcPr marL="0" marR="0" marT="0" marB="0" anchor="b">
                    <a:lnL>
                      <a:noFill/>
                    </a:lnL>
                    <a:lnR>
                      <a:noFill/>
                    </a:lnR>
                    <a:lnT>
                      <a:noFill/>
                    </a:lnT>
                    <a:lnB>
                      <a:noFill/>
                    </a:lnB>
                  </a:tcPr>
                </a:tc>
                <a:extLst>
                  <a:ext uri="{0D108BD9-81ED-4DB2-BD59-A6C34878D82A}">
                    <a16:rowId xmlns:a16="http://schemas.microsoft.com/office/drawing/2014/main" val="2119787194"/>
                  </a:ext>
                </a:extLst>
              </a:tr>
              <a:tr h="201758">
                <a:tc>
                  <a:txBody>
                    <a:bodyPr/>
                    <a:lstStyle/>
                    <a:p>
                      <a:pPr algn="r" fontAlgn="b"/>
                      <a:r>
                        <a:rPr lang="en-GB" sz="800" b="0" i="0" u="none" strike="noStrike">
                          <a:solidFill>
                            <a:srgbClr val="000000"/>
                          </a:solidFill>
                          <a:effectLst/>
                          <a:latin typeface="Calibri" panose="020F0502020204030204" pitchFamily="34" charset="0"/>
                        </a:rPr>
                        <a:t>7.1%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56.2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60.1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22.70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20.99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tcPr>
                </a:tc>
                <a:extLst>
                  <a:ext uri="{0D108BD9-81ED-4DB2-BD59-A6C34878D82A}">
                    <a16:rowId xmlns:a16="http://schemas.microsoft.com/office/drawing/2014/main" val="3727557609"/>
                  </a:ext>
                </a:extLst>
              </a:tr>
              <a:tr h="201758">
                <a:tc>
                  <a:txBody>
                    <a:bodyPr/>
                    <a:lstStyle/>
                    <a:p>
                      <a:pPr algn="r" fontAlgn="b"/>
                      <a:r>
                        <a:rPr lang="en-GB" sz="800" b="0" i="0" u="none" strike="noStrike">
                          <a:solidFill>
                            <a:srgbClr val="000000"/>
                          </a:solidFill>
                          <a:effectLst/>
                          <a:latin typeface="Calibri" panose="020F0502020204030204" pitchFamily="34" charset="0"/>
                        </a:rPr>
                        <a:t>4.7%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50.0</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10.38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9.12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-12.1%</a:t>
                      </a:r>
                    </a:p>
                  </a:txBody>
                  <a:tcPr marL="0" marR="0" marT="0" marB="0" anchor="b">
                    <a:lnL>
                      <a:noFill/>
                    </a:lnL>
                    <a:lnR>
                      <a:noFill/>
                    </a:lnR>
                    <a:lnT>
                      <a:noFill/>
                    </a:lnT>
                    <a:lnB>
                      <a:noFill/>
                    </a:lnB>
                  </a:tcPr>
                </a:tc>
                <a:extLst>
                  <a:ext uri="{0D108BD9-81ED-4DB2-BD59-A6C34878D82A}">
                    <a16:rowId xmlns:a16="http://schemas.microsoft.com/office/drawing/2014/main" val="1914772054"/>
                  </a:ext>
                </a:extLst>
              </a:tr>
              <a:tr h="201758">
                <a:tc>
                  <a:txBody>
                    <a:bodyPr/>
                    <a:lstStyle/>
                    <a:p>
                      <a:pPr algn="r" fontAlgn="b"/>
                      <a:r>
                        <a:rPr lang="en-GB" sz="800" b="0" i="0" u="none" strike="noStrike">
                          <a:solidFill>
                            <a:srgbClr val="000000"/>
                          </a:solidFill>
                          <a:effectLst/>
                          <a:latin typeface="Calibri" panose="020F0502020204030204" pitchFamily="34" charset="0"/>
                        </a:rPr>
                        <a:t>4.3%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23.6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26.1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11.9%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27.35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23.72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-13.3%</a:t>
                      </a:r>
                    </a:p>
                  </a:txBody>
                  <a:tcPr marL="0" marR="0" marT="0" marB="0" anchor="b">
                    <a:lnL>
                      <a:noFill/>
                    </a:lnL>
                    <a:lnR>
                      <a:noFill/>
                    </a:lnR>
                    <a:lnT>
                      <a:noFill/>
                    </a:lnT>
                    <a:lnB>
                      <a:noFill/>
                    </a:lnB>
                  </a:tcPr>
                </a:tc>
                <a:extLst>
                  <a:ext uri="{0D108BD9-81ED-4DB2-BD59-A6C34878D82A}">
                    <a16:rowId xmlns:a16="http://schemas.microsoft.com/office/drawing/2014/main" val="1934846261"/>
                  </a:ext>
                </a:extLst>
              </a:tr>
              <a:tr h="201758">
                <a:tc>
                  <a:txBody>
                    <a:bodyPr/>
                    <a:lstStyle/>
                    <a:p>
                      <a:pPr algn="r" fontAlgn="b"/>
                      <a:r>
                        <a:rPr lang="en-GB" sz="800" b="0" i="0" u="none" strike="noStrike">
                          <a:solidFill>
                            <a:srgbClr val="000000"/>
                          </a:solidFill>
                          <a:effectLst/>
                          <a:latin typeface="Calibri" panose="020F0502020204030204" pitchFamily="34" charset="0"/>
                        </a:rPr>
                        <a:t>3.2%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44.3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49.9</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13.5%</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18.34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15.13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-17.5%</a:t>
                      </a:r>
                    </a:p>
                  </a:txBody>
                  <a:tcPr marL="0" marR="0" marT="0" marB="0" anchor="b">
                    <a:lnL>
                      <a:noFill/>
                    </a:lnL>
                    <a:lnR>
                      <a:noFill/>
                    </a:lnR>
                    <a:lnT>
                      <a:noFill/>
                    </a:lnT>
                    <a:lnB>
                      <a:noFill/>
                    </a:lnB>
                  </a:tcPr>
                </a:tc>
                <a:extLst>
                  <a:ext uri="{0D108BD9-81ED-4DB2-BD59-A6C34878D82A}">
                    <a16:rowId xmlns:a16="http://schemas.microsoft.com/office/drawing/2014/main" val="1431266774"/>
                  </a:ext>
                </a:extLst>
              </a:tr>
              <a:tr h="201758">
                <a:tc>
                  <a:txBody>
                    <a:bodyPr/>
                    <a:lstStyle/>
                    <a:p>
                      <a:pPr algn="r" fontAlgn="b"/>
                      <a:r>
                        <a:rPr lang="en-GB" sz="800" b="0" i="0" u="none" strike="noStrike">
                          <a:solidFill>
                            <a:srgbClr val="000000"/>
                          </a:solidFill>
                          <a:effectLst/>
                          <a:latin typeface="Calibri" panose="020F0502020204030204" pitchFamily="34" charset="0"/>
                        </a:rPr>
                        <a:t>2.7%</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-4.2%</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49.3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50.4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21.66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19.84</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-8.4%</a:t>
                      </a:r>
                    </a:p>
                  </a:txBody>
                  <a:tcPr marL="0" marR="0" marT="0" marB="0" anchor="b">
                    <a:lnL>
                      <a:noFill/>
                    </a:lnL>
                    <a:lnR>
                      <a:noFill/>
                    </a:lnR>
                    <a:lnT>
                      <a:noFill/>
                    </a:lnT>
                    <a:lnB>
                      <a:noFill/>
                    </a:lnB>
                  </a:tcPr>
                </a:tc>
                <a:extLst>
                  <a:ext uri="{0D108BD9-81ED-4DB2-BD59-A6C34878D82A}">
                    <a16:rowId xmlns:a16="http://schemas.microsoft.com/office/drawing/2014/main" val="2909292797"/>
                  </a:ext>
                </a:extLst>
              </a:tr>
              <a:tr h="201758">
                <a:tc>
                  <a:txBody>
                    <a:bodyPr/>
                    <a:lstStyle/>
                    <a:p>
                      <a:pPr algn="r" fontAlgn="b"/>
                      <a:r>
                        <a:rPr lang="en-GB" sz="800" b="0" i="0" u="none" strike="noStrike">
                          <a:solidFill>
                            <a:srgbClr val="000000"/>
                          </a:solidFill>
                          <a:effectLst/>
                          <a:latin typeface="Calibri" panose="020F0502020204030204" pitchFamily="34" charset="0"/>
                        </a:rPr>
                        <a:t>1.8%</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1.6%</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4.1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5.3</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30.1%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75.41</a:t>
                      </a:r>
                    </a:p>
                  </a:txBody>
                  <a:tcPr marL="0" marR="0" marT="0" marB="0" anchor="b">
                    <a:lnL>
                      <a:noFill/>
                    </a:lnL>
                    <a:lnR>
                      <a:noFill/>
                    </a:lnR>
                    <a:lnT>
                      <a:noFill/>
                    </a:lnT>
                    <a:lnB>
                      <a:noFill/>
                    </a:lnB>
                  </a:tcPr>
                </a:tc>
                <a:tc>
                  <a:txBody>
                    <a:bodyPr/>
                    <a:lstStyle/>
                    <a:p>
                      <a:pPr algn="r" fontAlgn="b"/>
                      <a:r>
                        <a:rPr lang="en-GB" sz="800" b="0" i="0" u="none" strike="noStrike">
                          <a:solidFill>
                            <a:srgbClr val="000000"/>
                          </a:solidFill>
                          <a:effectLst/>
                          <a:latin typeface="Calibri" panose="020F0502020204030204" pitchFamily="34" charset="0"/>
                        </a:rPr>
                        <a:t>69.59</a:t>
                      </a:r>
                    </a:p>
                  </a:txBody>
                  <a:tcPr marL="0" marR="0" marT="0" marB="0" anchor="b">
                    <a:lnL>
                      <a:noFill/>
                    </a:lnL>
                    <a:lnR>
                      <a:noFill/>
                    </a:lnR>
                    <a:lnT>
                      <a:noFill/>
                    </a:lnT>
                    <a:lnB>
                      <a:noFill/>
                    </a:lnB>
                  </a:tcPr>
                </a:tc>
                <a:tc>
                  <a:txBody>
                    <a:bodyPr/>
                    <a:lstStyle/>
                    <a:p>
                      <a:pPr algn="r" fontAlgn="b"/>
                      <a:r>
                        <a:rPr lang="en-GB" sz="800" b="0" i="0" u="none" strike="noStrike" dirty="0">
                          <a:solidFill>
                            <a:srgbClr val="000000"/>
                          </a:solidFill>
                          <a:effectLst/>
                          <a:latin typeface="Calibri" panose="020F0502020204030204" pitchFamily="34" charset="0"/>
                        </a:rPr>
                        <a:t>-7.7%</a:t>
                      </a:r>
                    </a:p>
                  </a:txBody>
                  <a:tcPr marL="0" marR="0" marT="0" marB="0" anchor="b">
                    <a:lnL>
                      <a:noFill/>
                    </a:lnL>
                    <a:lnR>
                      <a:noFill/>
                    </a:lnR>
                    <a:lnT>
                      <a:noFill/>
                    </a:lnT>
                    <a:lnB>
                      <a:noFill/>
                    </a:lnB>
                  </a:tcPr>
                </a:tc>
                <a:extLst>
                  <a:ext uri="{0D108BD9-81ED-4DB2-BD59-A6C34878D82A}">
                    <a16:rowId xmlns:a16="http://schemas.microsoft.com/office/drawing/2014/main" val="2596596592"/>
                  </a:ext>
                </a:extLst>
              </a:tr>
            </a:tbl>
          </a:graphicData>
        </a:graphic>
      </p:graphicFrame>
      <p:graphicFrame>
        <p:nvGraphicFramePr>
          <p:cNvPr id="27" name="Table 26">
            <a:extLst>
              <a:ext uri="{FF2B5EF4-FFF2-40B4-BE49-F238E27FC236}">
                <a16:creationId xmlns:a16="http://schemas.microsoft.com/office/drawing/2014/main" id="{45C9EB0C-4CDB-4748-BBDE-CFD9FCC42DCD}"/>
              </a:ext>
            </a:extLst>
          </p:cNvPr>
          <p:cNvGraphicFramePr>
            <a:graphicFrameLocks noGrp="1"/>
          </p:cNvGraphicFramePr>
          <p:nvPr>
            <p:extLst>
              <p:ext uri="{D42A27DB-BD31-4B8C-83A1-F6EECF244321}">
                <p14:modId xmlns:p14="http://schemas.microsoft.com/office/powerpoint/2010/main" val="2376505394"/>
              </p:ext>
            </p:extLst>
          </p:nvPr>
        </p:nvGraphicFramePr>
        <p:xfrm>
          <a:off x="5021698" y="3166140"/>
          <a:ext cx="4129985" cy="1977360"/>
        </p:xfrm>
        <a:graphic>
          <a:graphicData uri="http://schemas.openxmlformats.org/drawingml/2006/table">
            <a:tbl>
              <a:tblPr/>
              <a:tblGrid>
                <a:gridCol w="451276">
                  <a:extLst>
                    <a:ext uri="{9D8B030D-6E8A-4147-A177-3AD203B41FA5}">
                      <a16:colId xmlns:a16="http://schemas.microsoft.com/office/drawing/2014/main" val="2143239459"/>
                    </a:ext>
                  </a:extLst>
                </a:gridCol>
                <a:gridCol w="483511">
                  <a:extLst>
                    <a:ext uri="{9D8B030D-6E8A-4147-A177-3AD203B41FA5}">
                      <a16:colId xmlns:a16="http://schemas.microsoft.com/office/drawing/2014/main" val="315499673"/>
                    </a:ext>
                  </a:extLst>
                </a:gridCol>
                <a:gridCol w="719222">
                  <a:extLst>
                    <a:ext uri="{9D8B030D-6E8A-4147-A177-3AD203B41FA5}">
                      <a16:colId xmlns:a16="http://schemas.microsoft.com/office/drawing/2014/main" val="1328877564"/>
                    </a:ext>
                  </a:extLst>
                </a:gridCol>
                <a:gridCol w="815923">
                  <a:extLst>
                    <a:ext uri="{9D8B030D-6E8A-4147-A177-3AD203B41FA5}">
                      <a16:colId xmlns:a16="http://schemas.microsoft.com/office/drawing/2014/main" val="2941079280"/>
                    </a:ext>
                  </a:extLst>
                </a:gridCol>
                <a:gridCol w="539920">
                  <a:extLst>
                    <a:ext uri="{9D8B030D-6E8A-4147-A177-3AD203B41FA5}">
                      <a16:colId xmlns:a16="http://schemas.microsoft.com/office/drawing/2014/main" val="191937251"/>
                    </a:ext>
                  </a:extLst>
                </a:gridCol>
                <a:gridCol w="580213">
                  <a:extLst>
                    <a:ext uri="{9D8B030D-6E8A-4147-A177-3AD203B41FA5}">
                      <a16:colId xmlns:a16="http://schemas.microsoft.com/office/drawing/2014/main" val="2876399504"/>
                    </a:ext>
                  </a:extLst>
                </a:gridCol>
                <a:gridCol w="539920">
                  <a:extLst>
                    <a:ext uri="{9D8B030D-6E8A-4147-A177-3AD203B41FA5}">
                      <a16:colId xmlns:a16="http://schemas.microsoft.com/office/drawing/2014/main" val="1590675868"/>
                    </a:ext>
                  </a:extLst>
                </a:gridCol>
              </a:tblGrid>
              <a:tr h="179760">
                <a:tc>
                  <a:txBody>
                    <a:bodyPr/>
                    <a:lstStyle/>
                    <a:p>
                      <a:pPr algn="ctr" fontAlgn="ctr"/>
                      <a:r>
                        <a:rPr lang="en-GB" sz="700" b="0" i="0" u="none" strike="noStrike" dirty="0">
                          <a:solidFill>
                            <a:srgbClr val="000000"/>
                          </a:solidFill>
                          <a:effectLst/>
                          <a:latin typeface="Arial" panose="020B0604020202020204" pitchFamily="34" charset="0"/>
                        </a:rPr>
                        <a:t>107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extLst>
                  <a:ext uri="{0D108BD9-81ED-4DB2-BD59-A6C34878D82A}">
                    <a16:rowId xmlns:a16="http://schemas.microsoft.com/office/drawing/2014/main" val="4189183927"/>
                  </a:ext>
                </a:extLst>
              </a:tr>
              <a:tr h="179760">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110</a:t>
                      </a:r>
                    </a:p>
                  </a:txBody>
                  <a:tcPr marL="0" marR="0" marT="0" marB="0" anchor="ctr">
                    <a:lnL>
                      <a:noFill/>
                    </a:lnL>
                    <a:lnR>
                      <a:noFill/>
                    </a:lnR>
                    <a:lnT>
                      <a:noFill/>
                    </a:lnT>
                    <a:lnB>
                      <a:noFill/>
                    </a:lnB>
                  </a:tcPr>
                </a:tc>
                <a:extLst>
                  <a:ext uri="{0D108BD9-81ED-4DB2-BD59-A6C34878D82A}">
                    <a16:rowId xmlns:a16="http://schemas.microsoft.com/office/drawing/2014/main" val="3360223948"/>
                  </a:ext>
                </a:extLst>
              </a:tr>
              <a:tr h="179760">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131</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142</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126</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72</a:t>
                      </a:r>
                    </a:p>
                  </a:txBody>
                  <a:tcPr marL="0" marR="0" marT="0" marB="0" anchor="ctr">
                    <a:lnL>
                      <a:noFill/>
                    </a:lnL>
                    <a:lnR>
                      <a:noFill/>
                    </a:lnR>
                    <a:lnT>
                      <a:noFill/>
                    </a:lnT>
                    <a:lnB>
                      <a:noFill/>
                    </a:lnB>
                  </a:tcPr>
                </a:tc>
                <a:extLst>
                  <a:ext uri="{0D108BD9-81ED-4DB2-BD59-A6C34878D82A}">
                    <a16:rowId xmlns:a16="http://schemas.microsoft.com/office/drawing/2014/main" val="630155422"/>
                  </a:ext>
                </a:extLst>
              </a:tr>
              <a:tr h="179760">
                <a:tc>
                  <a:txBody>
                    <a:bodyPr/>
                    <a:lstStyle/>
                    <a:p>
                      <a:pPr algn="ctr" fontAlgn="ctr"/>
                      <a:r>
                        <a:rPr lang="en-GB" sz="700" b="0" i="0" u="none" strike="noStrike">
                          <a:solidFill>
                            <a:srgbClr val="000000"/>
                          </a:solidFill>
                          <a:effectLst/>
                          <a:latin typeface="Arial" panose="020B0604020202020204" pitchFamily="34" charset="0"/>
                        </a:rPr>
                        <a:t>94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extLst>
                  <a:ext uri="{0D108BD9-81ED-4DB2-BD59-A6C34878D82A}">
                    <a16:rowId xmlns:a16="http://schemas.microsoft.com/office/drawing/2014/main" val="11353827"/>
                  </a:ext>
                </a:extLst>
              </a:tr>
              <a:tr h="179760">
                <a:tc>
                  <a:txBody>
                    <a:bodyPr/>
                    <a:lstStyle/>
                    <a:p>
                      <a:pPr algn="ctr" fontAlgn="ctr"/>
                      <a:r>
                        <a:rPr lang="en-GB" sz="700" b="0" i="0" u="none" strike="noStrike">
                          <a:solidFill>
                            <a:srgbClr val="000000"/>
                          </a:solidFill>
                          <a:effectLst/>
                          <a:latin typeface="Arial" panose="020B0604020202020204" pitchFamily="34" charset="0"/>
                        </a:rPr>
                        <a:t>100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140</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148</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118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77</a:t>
                      </a:r>
                    </a:p>
                  </a:txBody>
                  <a:tcPr marL="0" marR="0" marT="0" marB="0" anchor="ctr">
                    <a:lnL>
                      <a:noFill/>
                    </a:lnL>
                    <a:lnR>
                      <a:noFill/>
                    </a:lnR>
                    <a:lnT>
                      <a:noFill/>
                    </a:lnT>
                    <a:lnB>
                      <a:noFill/>
                    </a:lnB>
                  </a:tcPr>
                </a:tc>
                <a:extLst>
                  <a:ext uri="{0D108BD9-81ED-4DB2-BD59-A6C34878D82A}">
                    <a16:rowId xmlns:a16="http://schemas.microsoft.com/office/drawing/2014/main" val="3410155594"/>
                  </a:ext>
                </a:extLst>
              </a:tr>
              <a:tr h="179760">
                <a:tc>
                  <a:txBody>
                    <a:bodyPr/>
                    <a:lstStyle/>
                    <a:p>
                      <a:pPr algn="ctr" fontAlgn="ctr"/>
                      <a:r>
                        <a:rPr lang="en-GB" sz="700" b="0" i="0" u="none" strike="noStrike">
                          <a:solidFill>
                            <a:srgbClr val="000000"/>
                          </a:solidFill>
                          <a:effectLst/>
                          <a:latin typeface="Arial" panose="020B0604020202020204" pitchFamily="34" charset="0"/>
                        </a:rPr>
                        <a:t>120</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156</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3603972499"/>
                  </a:ext>
                </a:extLst>
              </a:tr>
              <a:tr h="179760">
                <a:tc>
                  <a:txBody>
                    <a:bodyPr/>
                    <a:lstStyle/>
                    <a:p>
                      <a:pPr algn="ctr" fontAlgn="ctr"/>
                      <a:r>
                        <a:rPr lang="en-GB" sz="700" b="0" i="0" u="none" strike="noStrike">
                          <a:solidFill>
                            <a:srgbClr val="000000"/>
                          </a:solidFill>
                          <a:effectLst/>
                          <a:latin typeface="Arial" panose="020B0604020202020204" pitchFamily="34" charset="0"/>
                        </a:rPr>
                        <a:t>78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96</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129</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133</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208075517"/>
                  </a:ext>
                </a:extLst>
              </a:tr>
              <a:tr h="179760">
                <a:tc>
                  <a:txBody>
                    <a:bodyPr/>
                    <a:lstStyle/>
                    <a:p>
                      <a:pPr algn="ctr" fontAlgn="ctr"/>
                      <a:r>
                        <a:rPr lang="en-GB" sz="700" b="0" i="0" u="none" strike="noStrike">
                          <a:solidFill>
                            <a:srgbClr val="000000"/>
                          </a:solidFill>
                          <a:effectLst/>
                          <a:latin typeface="Arial" panose="020B0604020202020204" pitchFamily="34" charset="0"/>
                        </a:rPr>
                        <a:t>119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114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107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83</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74</a:t>
                      </a:r>
                    </a:p>
                  </a:txBody>
                  <a:tcPr marL="0" marR="0" marT="0" marB="0" anchor="ctr">
                    <a:lnL>
                      <a:noFill/>
                    </a:lnL>
                    <a:lnR>
                      <a:noFill/>
                    </a:lnR>
                    <a:lnT>
                      <a:noFill/>
                    </a:lnT>
                    <a:lnB>
                      <a:noFill/>
                    </a:lnB>
                  </a:tcPr>
                </a:tc>
                <a:extLst>
                  <a:ext uri="{0D108BD9-81ED-4DB2-BD59-A6C34878D82A}">
                    <a16:rowId xmlns:a16="http://schemas.microsoft.com/office/drawing/2014/main" val="3295238418"/>
                  </a:ext>
                </a:extLst>
              </a:tr>
              <a:tr h="179760">
                <a:tc>
                  <a:txBody>
                    <a:bodyPr/>
                    <a:lstStyle/>
                    <a:p>
                      <a:pPr algn="ctr" fontAlgn="ctr"/>
                      <a:r>
                        <a:rPr lang="en-GB" sz="700" b="0" i="0" u="none" strike="noStrike">
                          <a:solidFill>
                            <a:srgbClr val="000000"/>
                          </a:solidFill>
                          <a:effectLst/>
                          <a:latin typeface="Arial" panose="020B0604020202020204" pitchFamily="34" charset="0"/>
                        </a:rPr>
                        <a:t>99</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61</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48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57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87</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126</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143</a:t>
                      </a:r>
                    </a:p>
                  </a:txBody>
                  <a:tcPr marL="0" marR="0" marT="0" marB="0" anchor="ctr">
                    <a:lnL>
                      <a:noFill/>
                    </a:lnL>
                    <a:lnR>
                      <a:noFill/>
                    </a:lnR>
                    <a:lnT>
                      <a:noFill/>
                    </a:lnT>
                    <a:lnB>
                      <a:noFill/>
                    </a:lnB>
                    <a:solidFill>
                      <a:srgbClr val="65F010"/>
                    </a:solidFill>
                  </a:tcPr>
                </a:tc>
                <a:extLst>
                  <a:ext uri="{0D108BD9-81ED-4DB2-BD59-A6C34878D82A}">
                    <a16:rowId xmlns:a16="http://schemas.microsoft.com/office/drawing/2014/main" val="2492455388"/>
                  </a:ext>
                </a:extLst>
              </a:tr>
              <a:tr h="179760">
                <a:tc>
                  <a:txBody>
                    <a:bodyPr/>
                    <a:lstStyle/>
                    <a:p>
                      <a:pPr algn="ctr" fontAlgn="ctr"/>
                      <a:r>
                        <a:rPr lang="en-GB" sz="700" b="0" i="0" u="none" strike="noStrike">
                          <a:solidFill>
                            <a:srgbClr val="000000"/>
                          </a:solidFill>
                          <a:effectLst/>
                          <a:latin typeface="Arial" panose="020B0604020202020204" pitchFamily="34" charset="0"/>
                        </a:rPr>
                        <a:t>102</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65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125</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123</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98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88</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101</a:t>
                      </a:r>
                    </a:p>
                  </a:txBody>
                  <a:tcPr marL="0" marR="0" marT="0" marB="0" anchor="ctr">
                    <a:lnL>
                      <a:noFill/>
                    </a:lnL>
                    <a:lnR>
                      <a:noFill/>
                    </a:lnR>
                    <a:lnT>
                      <a:noFill/>
                    </a:lnT>
                    <a:lnB>
                      <a:noFill/>
                    </a:lnB>
                  </a:tcPr>
                </a:tc>
                <a:extLst>
                  <a:ext uri="{0D108BD9-81ED-4DB2-BD59-A6C34878D82A}">
                    <a16:rowId xmlns:a16="http://schemas.microsoft.com/office/drawing/2014/main" val="3704019051"/>
                  </a:ext>
                </a:extLst>
              </a:tr>
              <a:tr h="179760">
                <a:tc>
                  <a:txBody>
                    <a:bodyPr/>
                    <a:lstStyle/>
                    <a:p>
                      <a:pPr algn="ctr" fontAlgn="ctr"/>
                      <a:r>
                        <a:rPr lang="en-GB" sz="700" b="0" i="0" u="none" strike="noStrike">
                          <a:solidFill>
                            <a:srgbClr val="000000"/>
                          </a:solidFill>
                          <a:effectLst/>
                          <a:latin typeface="Arial" panose="020B0604020202020204" pitchFamily="34" charset="0"/>
                        </a:rPr>
                        <a:t>104</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166</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117</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55</a:t>
                      </a:r>
                    </a:p>
                  </a:txBody>
                  <a:tcPr marL="0" marR="0" marT="0" marB="0" anchor="ctr">
                    <a:lnL>
                      <a:noFill/>
                    </a:lnL>
                    <a:lnR>
                      <a:noFill/>
                    </a:lnR>
                    <a:lnT>
                      <a:noFill/>
                    </a:lnT>
                    <a:lnB>
                      <a:noFill/>
                    </a:lnB>
                  </a:tcPr>
                </a:tc>
                <a:tc>
                  <a:txBody>
                    <a:bodyPr/>
                    <a:lstStyle/>
                    <a:p>
                      <a:pPr algn="ctr" fontAlgn="ctr"/>
                      <a:r>
                        <a:rPr lang="en-GB" sz="700" b="0" i="0" u="none" strike="noStrike">
                          <a:solidFill>
                            <a:srgbClr val="000000"/>
                          </a:solidFill>
                          <a:effectLst/>
                          <a:latin typeface="Arial" panose="020B0604020202020204" pitchFamily="34" charset="0"/>
                        </a:rPr>
                        <a:t>138</a:t>
                      </a:r>
                    </a:p>
                  </a:txBody>
                  <a:tcPr marL="0" marR="0" marT="0" marB="0" anchor="ctr">
                    <a:lnL>
                      <a:noFill/>
                    </a:lnL>
                    <a:lnR>
                      <a:noFill/>
                    </a:lnR>
                    <a:lnT>
                      <a:noFill/>
                    </a:lnT>
                    <a:lnB>
                      <a:noFill/>
                    </a:lnB>
                    <a:solidFill>
                      <a:srgbClr val="65F010"/>
                    </a:solidFill>
                  </a:tcPr>
                </a:tc>
                <a:tc>
                  <a:txBody>
                    <a:bodyPr/>
                    <a:lstStyle/>
                    <a:p>
                      <a:pPr algn="ctr" fontAlgn="ctr"/>
                      <a:r>
                        <a:rPr lang="en-GB" sz="700" b="0" i="0" u="none" strike="noStrike">
                          <a:solidFill>
                            <a:srgbClr val="000000"/>
                          </a:solidFill>
                          <a:effectLst/>
                          <a:latin typeface="Arial" panose="020B0604020202020204" pitchFamily="34" charset="0"/>
                        </a:rPr>
                        <a:t>90</a:t>
                      </a:r>
                    </a:p>
                  </a:txBody>
                  <a:tcPr marL="0" marR="0" marT="0" marB="0" anchor="ctr">
                    <a:lnL>
                      <a:noFill/>
                    </a:lnL>
                    <a:lnR>
                      <a:noFill/>
                    </a:lnR>
                    <a:lnT>
                      <a:noFill/>
                    </a:lnT>
                    <a:lnB>
                      <a:noFill/>
                    </a:lnB>
                  </a:tcPr>
                </a:tc>
                <a:tc>
                  <a:txBody>
                    <a:bodyPr/>
                    <a:lstStyle/>
                    <a:p>
                      <a:pPr algn="ctr" fontAlgn="ctr"/>
                      <a:r>
                        <a:rPr lang="en-GB" sz="700" b="0" i="0" u="none" strike="noStrike" dirty="0">
                          <a:solidFill>
                            <a:srgbClr val="000000"/>
                          </a:solidFill>
                          <a:effectLst/>
                          <a:latin typeface="Arial" panose="020B0604020202020204" pitchFamily="34" charset="0"/>
                        </a:rPr>
                        <a:t>75</a:t>
                      </a:r>
                    </a:p>
                  </a:txBody>
                  <a:tcPr marL="0" marR="0" marT="0" marB="0" anchor="ctr">
                    <a:lnL>
                      <a:noFill/>
                    </a:lnL>
                    <a:lnR>
                      <a:noFill/>
                    </a:lnR>
                    <a:lnT>
                      <a:noFill/>
                    </a:lnT>
                    <a:lnB>
                      <a:noFill/>
                    </a:lnB>
                  </a:tcPr>
                </a:tc>
                <a:extLst>
                  <a:ext uri="{0D108BD9-81ED-4DB2-BD59-A6C34878D82A}">
                    <a16:rowId xmlns:a16="http://schemas.microsoft.com/office/drawing/2014/main" val="481193228"/>
                  </a:ext>
                </a:extLst>
              </a:tr>
            </a:tbl>
          </a:graphicData>
        </a:graphic>
      </p:graphicFrame>
    </p:spTree>
    <p:extLst>
      <p:ext uri="{BB962C8B-B14F-4D97-AF65-F5344CB8AC3E}">
        <p14:creationId xmlns:p14="http://schemas.microsoft.com/office/powerpoint/2010/main" val="83726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86135"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8" name="Picture 2" descr="Tesco logo | Logok">
            <a:extLst>
              <a:ext uri="{FF2B5EF4-FFF2-40B4-BE49-F238E27FC236}">
                <a16:creationId xmlns:a16="http://schemas.microsoft.com/office/drawing/2014/main" id="{B8DB51F6-D0AB-4398-B4A5-E110DB0C4F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584" t="39056" r="23529" b="39135"/>
          <a:stretch/>
        </p:blipFill>
        <p:spPr bwMode="auto">
          <a:xfrm>
            <a:off x="101954" y="557527"/>
            <a:ext cx="930472" cy="2802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orrisons logo and symbol, meaning, history, PNG">
            <a:extLst>
              <a:ext uri="{FF2B5EF4-FFF2-40B4-BE49-F238E27FC236}">
                <a16:creationId xmlns:a16="http://schemas.microsoft.com/office/drawing/2014/main" id="{C449DF34-0F38-4F3C-AC37-903A19D7DE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17" y="3905041"/>
            <a:ext cx="902459" cy="5076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ainsburys-logo - Future of Heat Conference 2021">
            <a:extLst>
              <a:ext uri="{FF2B5EF4-FFF2-40B4-BE49-F238E27FC236}">
                <a16:creationId xmlns:a16="http://schemas.microsoft.com/office/drawing/2014/main" id="{9379DE11-BAC4-4826-A669-DC3D65F239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5203" b="32261"/>
          <a:stretch/>
        </p:blipFill>
        <p:spPr bwMode="auto">
          <a:xfrm>
            <a:off x="23552" y="1538060"/>
            <a:ext cx="1134387" cy="2076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SDA logo and symbol, meaning, history, PNG">
            <a:extLst>
              <a:ext uri="{FF2B5EF4-FFF2-40B4-BE49-F238E27FC236}">
                <a16:creationId xmlns:a16="http://schemas.microsoft.com/office/drawing/2014/main" id="{6C543F8B-E40B-4975-BA7D-906739FD110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237" t="27339" r="16337" b="27693"/>
          <a:stretch/>
        </p:blipFill>
        <p:spPr bwMode="auto">
          <a:xfrm>
            <a:off x="73874" y="2526957"/>
            <a:ext cx="986632" cy="43866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134387" y="364644"/>
            <a:ext cx="7870096" cy="4824398"/>
          </a:xfrm>
          <a:prstGeom prst="rect">
            <a:avLst/>
          </a:prstGeom>
          <a:noFill/>
        </p:spPr>
        <p:txBody>
          <a:bodyPr wrap="square" lIns="0" rIns="0" rtlCol="0">
            <a:spAutoFit/>
          </a:bodyPr>
          <a:lstStyle/>
          <a:p>
            <a:pPr marL="171450" indent="-171450">
              <a:buFont typeface="Wingdings" panose="05000000000000000000" pitchFamily="2" charset="2"/>
              <a:buChar char="Ø"/>
            </a:pPr>
            <a:r>
              <a:rPr lang="en-GB" sz="900" b="1" dirty="0">
                <a:solidFill>
                  <a:srgbClr val="FF0000"/>
                </a:solidFill>
                <a:latin typeface="Montserrat" panose="00000500000000000000" pitchFamily="2" charset="0"/>
              </a:rPr>
              <a:t>Tesco </a:t>
            </a:r>
            <a:r>
              <a:rPr lang="en-GB" sz="900" dirty="0">
                <a:effectLst/>
                <a:latin typeface="Montserrat" panose="00000500000000000000" pitchFamily="2" charset="0"/>
                <a:ea typeface="Times New Roman" panose="02020603050405020304" pitchFamily="18" charset="0"/>
              </a:rPr>
              <a:t>has pledged to continue with the proposed ban on multibuy promotions despite the Government’s recent U-turn which delayed restrictions until October 2023. The UK’s largest supermarket will no longer display buy one get one free, amongst other offers on “unhealthy” food and drinks. </a:t>
            </a:r>
            <a:r>
              <a:rPr lang="en-GB" sz="900" dirty="0">
                <a:effectLst/>
                <a:latin typeface="Montserrat" panose="00000500000000000000" pitchFamily="2" charset="0"/>
                <a:ea typeface="Calibri" panose="020F0502020204030204" pitchFamily="34" charset="0"/>
              </a:rPr>
              <a:t>Jason Tarry, Tesco’s UK and Republic of Ireland chief, said: “Our mission is to make Tesco the easiest place to shop for a healthy, more sustainable basket – while keeping the cost of the weekly shop in check. It’s vital we keep making the right calls on behalf of customers and communities”. Alessandra Bellini Tesco’s chief customer officer said:</a:t>
            </a:r>
            <a:r>
              <a:rPr lang="en-GB" sz="900" dirty="0">
                <a:solidFill>
                  <a:srgbClr val="000000"/>
                </a:solidFill>
                <a:effectLst/>
                <a:latin typeface="Montserrat" panose="00000500000000000000" pitchFamily="2" charset="0"/>
                <a:ea typeface="Calibri" panose="020F0502020204030204" pitchFamily="34" charset="0"/>
              </a:rPr>
              <a:t> “Obesity levels are rising among adults and children and the health of our nation must also be at the top of our agenda.”</a:t>
            </a:r>
          </a:p>
          <a:p>
            <a:pPr marL="171450" indent="-171450">
              <a:buFont typeface="Wingdings" panose="05000000000000000000" pitchFamily="2" charset="2"/>
              <a:buChar char="Ø"/>
            </a:pPr>
            <a:endParaRPr lang="en-GB" sz="900" b="1" dirty="0">
              <a:solidFill>
                <a:srgbClr val="FF0000"/>
              </a:solidFill>
              <a:latin typeface="Montserrat" panose="00000500000000000000" pitchFamily="2" charset="0"/>
            </a:endParaRPr>
          </a:p>
          <a:p>
            <a:pPr marL="171450" indent="-171450">
              <a:buFont typeface="Wingdings" panose="05000000000000000000" pitchFamily="2" charset="2"/>
              <a:buChar char="Ø"/>
            </a:pPr>
            <a:r>
              <a:rPr lang="en-GB" sz="900" b="1" dirty="0">
                <a:solidFill>
                  <a:srgbClr val="FFC000"/>
                </a:solidFill>
                <a:latin typeface="Montserrat" panose="00000500000000000000" pitchFamily="2" charset="0"/>
              </a:rPr>
              <a:t>Sainsbury’s </a:t>
            </a:r>
            <a:r>
              <a:rPr lang="en-GB" sz="900" dirty="0">
                <a:solidFill>
                  <a:srgbClr val="141414"/>
                </a:solidFill>
                <a:effectLst/>
                <a:latin typeface="Montserrat" panose="00000500000000000000" pitchFamily="2" charset="0"/>
                <a:ea typeface="Calibri" panose="020F0502020204030204" pitchFamily="34" charset="0"/>
              </a:rPr>
              <a:t>has announced a major fuel ban coming to every UK supermarket. In support of the people of Ukraine, the supermarket giant has confirmed that there will be no Russian diesel available in its 315 British forecourts by the end of the year. The move comes as the retail chain faced pressure from its customers over stocking Russian products. Rhian Bartlett, food commercial director at Sainsbury's, said “We stand united with the people of Ukraine and have taken a range of steps to show our support – from helping to fund the humanitarian effort on the ground, to removing products from our stores which are 100% sourced from Russia. “We have been working hard to reduce the amount of diesel we sell which comes from Russia since the early days of the conflict. “This is a complex process, but we are committed to working together with the rest of the UK fuel industry and Government to support the ban on Russian oil imports, which is due to take effect by the end of this year.”</a:t>
            </a:r>
          </a:p>
          <a:p>
            <a:pPr marL="171450" indent="-171450">
              <a:buFont typeface="Wingdings" panose="05000000000000000000" pitchFamily="2" charset="2"/>
              <a:buChar char="Ø"/>
            </a:pPr>
            <a:endParaRPr lang="en-GB" sz="900" b="1" dirty="0">
              <a:solidFill>
                <a:srgbClr val="FFC000"/>
              </a:solidFill>
              <a:latin typeface="Montserrat" panose="00000500000000000000" pitchFamily="2" charset="0"/>
            </a:endParaRPr>
          </a:p>
          <a:p>
            <a:pPr marL="171450" indent="-171450">
              <a:buFont typeface="Wingdings" panose="05000000000000000000" pitchFamily="2" charset="2"/>
              <a:buChar char="Ø"/>
            </a:pPr>
            <a:r>
              <a:rPr lang="en-GB" sz="900" b="1" dirty="0">
                <a:solidFill>
                  <a:schemeClr val="accent2"/>
                </a:solidFill>
                <a:latin typeface="Montserrat" panose="00000500000000000000" pitchFamily="2" charset="0"/>
              </a:rPr>
              <a:t>ASDA </a:t>
            </a:r>
            <a:r>
              <a:rPr lang="en-GB" sz="900" dirty="0">
                <a:solidFill>
                  <a:srgbClr val="141414"/>
                </a:solidFill>
                <a:effectLst/>
                <a:latin typeface="Montserrat" panose="00000500000000000000" pitchFamily="2" charset="0"/>
                <a:ea typeface="Calibri" panose="020F0502020204030204" pitchFamily="34" charset="0"/>
              </a:rPr>
              <a:t>has recently launched a massive price match campaign with one of the UK's biggest retailers - Home Bargains. It means shoppers will now be able to pick up more than 100 items that are priced at the same price - or even lower - as the budget retailer. Launched in stores last week, it is the latest pricing campaign to help shoppers with the ongoing cost of living crisis. Shoppers will be able to spot the price matched items in Asda stores across the country with a red Home Bargains price matched sticker. The price match campaign also lets shoppers pick up a range of big brand names, including Huggies, Heinz, Surf, Sure, Garnier, Colgate and much more. An Asda spokesperson said: "“We plan to expand the ‘Dropped and Locked’ and Home Bargains price match offering and will share further details as soon as we can, The economic climate is incredibly tough for families right now and we know from our research at Asda that nine out of ten customers are worried about inflation. We want to do all we can to support customers during these tough times.”</a:t>
            </a:r>
          </a:p>
          <a:p>
            <a:pPr marL="171450" indent="-171450">
              <a:buFont typeface="Wingdings" panose="05000000000000000000" pitchFamily="2" charset="2"/>
              <a:buChar char="Ø"/>
            </a:pPr>
            <a:endParaRPr lang="en-GB" sz="900" dirty="0">
              <a:effectLst/>
              <a:latin typeface="Montserrat" panose="00000500000000000000" pitchFamily="2" charset="0"/>
              <a:ea typeface="Calibri" panose="020F0502020204030204" pitchFamily="34" charset="0"/>
            </a:endParaRPr>
          </a:p>
          <a:p>
            <a:pPr marL="171450" indent="-171450">
              <a:buFont typeface="Wingdings" panose="05000000000000000000" pitchFamily="2" charset="2"/>
              <a:buChar char="Ø"/>
            </a:pPr>
            <a:r>
              <a:rPr lang="en-GB" sz="900" b="1" dirty="0">
                <a:solidFill>
                  <a:srgbClr val="92D050"/>
                </a:solidFill>
                <a:latin typeface="Montserrat" panose="00000500000000000000" pitchFamily="2" charset="0"/>
              </a:rPr>
              <a:t>Morrisons</a:t>
            </a:r>
            <a:r>
              <a:rPr lang="en-GB" sz="900" dirty="0">
                <a:solidFill>
                  <a:srgbClr val="000000"/>
                </a:solidFill>
                <a:effectLst/>
                <a:latin typeface="Montserrat" panose="00000500000000000000" pitchFamily="2" charset="0"/>
                <a:ea typeface="Times New Roman" panose="02020603050405020304" pitchFamily="18" charset="0"/>
              </a:rPr>
              <a:t> </a:t>
            </a:r>
            <a:r>
              <a:rPr lang="en-GB" sz="900" dirty="0">
                <a:solidFill>
                  <a:srgbClr val="141414"/>
                </a:solidFill>
                <a:effectLst/>
                <a:latin typeface="Montserrat" panose="00000500000000000000" pitchFamily="2" charset="0"/>
                <a:ea typeface="Times New Roman" panose="02020603050405020304" pitchFamily="18" charset="0"/>
              </a:rPr>
              <a:t>shoppers will be pleased to hear the supermarket chain has officially slashed the minimum spend requirement on click and collect orders. Up until recently, shoppers have had to spend a minimum of £40 to be able to purchase their groceries through the grocer's click and collect service. But now the supermarket chain has reduced the minimum by almost 50 per cent, as online baskets now only need to be worth £25 to be eligible for a slot. The change will come as welcome news to smaller households or anyone looking to purchase a smaller shop through the online service. It is the latest change Morrisons have made to their click and collect service after it was expanded due to a surge in popularity during the UK's third national lockdown. By 2020 only 47 branches offered the service to shoppers, but this has since expanded to 447 stores across the entire country. </a:t>
            </a:r>
            <a:endParaRPr lang="en-GB" sz="90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1050" b="1" dirty="0">
              <a:solidFill>
                <a:srgbClr val="92D050"/>
              </a:solidFill>
              <a:latin typeface="Montserrat" pitchFamily="2" charset="77"/>
            </a:endParaRPr>
          </a:p>
        </p:txBody>
      </p:sp>
    </p:spTree>
    <p:extLst>
      <p:ext uri="{BB962C8B-B14F-4D97-AF65-F5344CB8AC3E}">
        <p14:creationId xmlns:p14="http://schemas.microsoft.com/office/powerpoint/2010/main" val="908167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8E5F-D33A-4990-897F-BEA13212B4AE}"/>
              </a:ext>
            </a:extLst>
          </p:cNvPr>
          <p:cNvSpPr>
            <a:spLocks noGrp="1"/>
          </p:cNvSpPr>
          <p:nvPr>
            <p:ph type="title"/>
          </p:nvPr>
        </p:nvSpPr>
        <p:spPr>
          <a:xfrm>
            <a:off x="458017" y="-51619"/>
            <a:ext cx="8434800" cy="393600"/>
          </a:xfrm>
        </p:spPr>
        <p:txBody>
          <a:bodyPr/>
          <a:lstStyle/>
          <a:p>
            <a:r>
              <a:rPr lang="en-GB" sz="2000" dirty="0">
                <a:solidFill>
                  <a:schemeClr val="accent1"/>
                </a:solidFill>
              </a:rPr>
              <a:t>FMCG </a:t>
            </a:r>
            <a:r>
              <a:rPr lang="en-GB" sz="2000" dirty="0">
                <a:solidFill>
                  <a:schemeClr val="tx1"/>
                </a:solidFill>
              </a:rPr>
              <a:t>Essential Retail</a:t>
            </a:r>
          </a:p>
        </p:txBody>
      </p:sp>
      <p:pic>
        <p:nvPicPr>
          <p:cNvPr id="6" name="Picture 5">
            <a:extLst>
              <a:ext uri="{FF2B5EF4-FFF2-40B4-BE49-F238E27FC236}">
                <a16:creationId xmlns:a16="http://schemas.microsoft.com/office/drawing/2014/main" id="{4D1CF6F4-EC4F-4B8D-9259-29F4C5321169}"/>
              </a:ext>
            </a:extLst>
          </p:cNvPr>
          <p:cNvPicPr>
            <a:picLocks noChangeAspect="1"/>
          </p:cNvPicPr>
          <p:nvPr/>
        </p:nvPicPr>
        <p:blipFill>
          <a:blip r:embed="rId3"/>
          <a:stretch>
            <a:fillRect/>
          </a:stretch>
        </p:blipFill>
        <p:spPr>
          <a:xfrm>
            <a:off x="7304208" y="-1"/>
            <a:ext cx="1839792" cy="393599"/>
          </a:xfrm>
          <a:prstGeom prst="rect">
            <a:avLst/>
          </a:prstGeom>
        </p:spPr>
      </p:pic>
      <p:sp>
        <p:nvSpPr>
          <p:cNvPr id="7" name="TextBox 6">
            <a:extLst>
              <a:ext uri="{FF2B5EF4-FFF2-40B4-BE49-F238E27FC236}">
                <a16:creationId xmlns:a16="http://schemas.microsoft.com/office/drawing/2014/main" id="{0B3248EB-22C5-49C4-AF65-54DC120F82DB}"/>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pic>
        <p:nvPicPr>
          <p:cNvPr id="12" name="Picture 14" descr="Waitrose logo and symbol, meaning, history, PNG">
            <a:extLst>
              <a:ext uri="{FF2B5EF4-FFF2-40B4-BE49-F238E27FC236}">
                <a16:creationId xmlns:a16="http://schemas.microsoft.com/office/drawing/2014/main" id="{0FC765D7-DEEB-4F57-99F5-C05163A1BD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768" b="30277"/>
          <a:stretch/>
        </p:blipFill>
        <p:spPr bwMode="auto">
          <a:xfrm>
            <a:off x="-72954" y="671979"/>
            <a:ext cx="1390284" cy="37837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FF0297AD-6ADA-4C9F-8B49-4907297F2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11" y="3304256"/>
            <a:ext cx="650154" cy="65015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20E325F-54D0-44F3-B1FF-CC506BDB9147}"/>
              </a:ext>
            </a:extLst>
          </p:cNvPr>
          <p:cNvSpPr txBox="1"/>
          <p:nvPr/>
        </p:nvSpPr>
        <p:spPr>
          <a:xfrm>
            <a:off x="1168067" y="278379"/>
            <a:ext cx="7819114" cy="4416594"/>
          </a:xfrm>
          <a:prstGeom prst="rect">
            <a:avLst/>
          </a:prstGeom>
          <a:noFill/>
        </p:spPr>
        <p:txBody>
          <a:bodyPr wrap="square" lIns="0" rIns="0" rtlCol="0">
            <a:spAutoFit/>
          </a:bodyPr>
          <a:lstStyle/>
          <a:p>
            <a:pPr algn="l"/>
            <a:endParaRPr lang="en-GB" sz="1000" b="1" dirty="0">
              <a:solidFill>
                <a:srgbClr val="002060"/>
              </a:solidFill>
              <a:latin typeface="Montserrat" panose="00000500000000000000" pitchFamily="2" charset="0"/>
            </a:endParaRPr>
          </a:p>
          <a:p>
            <a:pPr marL="171450" indent="-171450">
              <a:buFont typeface="Wingdings" panose="05000000000000000000" pitchFamily="2" charset="2"/>
              <a:buChar char="Ø"/>
            </a:pPr>
            <a:r>
              <a:rPr lang="en-GB" sz="1000" b="1" dirty="0">
                <a:solidFill>
                  <a:schemeClr val="accent1">
                    <a:lumMod val="75000"/>
                  </a:schemeClr>
                </a:solidFill>
                <a:latin typeface="Montserrat" panose="00000500000000000000" pitchFamily="2" charset="0"/>
              </a:rPr>
              <a:t>Waitrose </a:t>
            </a:r>
            <a:r>
              <a:rPr lang="en-GB" sz="10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has announced a further support package for its British pork farmers worth up to £16m to ensure prices paid for pigs to cover producers’ soaring costs of production. The retailer said the move means it will cover the full cost of rearing and producing. It stressed that the commitment ‘will not detract from our promise to provide great value for customers or our pledge to always maintain our leading welfare standards’. Waitrose’s executive director, James Bailey, said: “Farmers are the backbone of Britain, keeping food on our tables during our country’s hour of need through a pandemic. But now, they need our help. This investment is a direct response to some of the most challenging conditions the pig sector has ever faced. This is not only the right thing to do, but it will also ensure we continue to pay our farmers a fair price while maintaining our quality and high welfare standards”.</a:t>
            </a:r>
            <a:endParaRPr lang="en-GB" sz="1000" dirty="0">
              <a:effectLst/>
              <a:latin typeface="Montserrat" panose="00000500000000000000" pitchFamily="2"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endParaRPr lang="en-GB" sz="1100" b="1" dirty="0">
              <a:latin typeface="Montserrat" panose="00000500000000000000" pitchFamily="2" charset="0"/>
            </a:endParaRPr>
          </a:p>
          <a:p>
            <a:pPr marL="171450" indent="-171450">
              <a:buFont typeface="Wingdings" panose="05000000000000000000" pitchFamily="2" charset="2"/>
              <a:buChar char="Ø"/>
            </a:pPr>
            <a:r>
              <a:rPr lang="en-GB" sz="1000" b="1" dirty="0">
                <a:solidFill>
                  <a:srgbClr val="002060"/>
                </a:solidFill>
                <a:latin typeface="Montserrat" panose="00000500000000000000" pitchFamily="2" charset="0"/>
              </a:rPr>
              <a:t>Aldi </a:t>
            </a:r>
            <a:r>
              <a:rPr lang="en-GB" sz="1000" spc="25" dirty="0">
                <a:effectLst/>
                <a:latin typeface="Montserrat" panose="00000500000000000000" pitchFamily="2" charset="0"/>
                <a:ea typeface="Calibri" panose="020F0502020204030204" pitchFamily="34" charset="0"/>
              </a:rPr>
              <a:t>is removing plastic shrink wrap from the multipacks of its </a:t>
            </a:r>
            <a:r>
              <a:rPr lang="en-GB" sz="1000" spc="25" dirty="0" err="1">
                <a:effectLst/>
                <a:latin typeface="Montserrat" panose="00000500000000000000" pitchFamily="2" charset="0"/>
                <a:ea typeface="Calibri" panose="020F0502020204030204" pitchFamily="34" charset="0"/>
              </a:rPr>
              <a:t>Corale</a:t>
            </a:r>
            <a:r>
              <a:rPr lang="en-GB" sz="1000" spc="25" dirty="0">
                <a:effectLst/>
                <a:latin typeface="Montserrat" panose="00000500000000000000" pitchFamily="2" charset="0"/>
                <a:ea typeface="Calibri" panose="020F0502020204030204" pitchFamily="34" charset="0"/>
              </a:rPr>
              <a:t> baked beans in a bid to further reduce plastic waste.</a:t>
            </a:r>
            <a:r>
              <a:rPr lang="en-GB" sz="1000" dirty="0">
                <a:effectLst/>
                <a:latin typeface="Montserrat" panose="00000500000000000000" pitchFamily="2" charset="0"/>
                <a:ea typeface="Calibri" panose="020F0502020204030204" pitchFamily="34" charset="0"/>
              </a:rPr>
              <a:t> The retailer says the move will save seventy-eight tonnes of single-use plastic from going to landfills each year.  Aldi believes the trial is successful, it will remove a further 24 tonnes of plastic from circulation per year, meaning Aldi customers will be able to buy more of their everyday item’s plastic-free. Plastics and Packaging Director at Aldi, Richard Gorman, said: “Removing unnecessary plastic from our multipack of beans is another step forward in our commitment to reduce plastic across our ranges. “We know it’s becoming increasingly important to our customers that their everyday products are environmentally-friendly, and we’re pleased that this move will help them shop more sustainably.” The supermarket has also pledged to halve the volume of plastic packaging it uses by 2025, which Aldi says will see it remove 74,000 tonnes of plastic from circulation.</a:t>
            </a:r>
          </a:p>
          <a:p>
            <a:endParaRPr lang="en-GB" sz="1000" b="1" dirty="0">
              <a:solidFill>
                <a:schemeClr val="accent1">
                  <a:lumMod val="75000"/>
                </a:schemeClr>
              </a:solidFill>
              <a:latin typeface="Montserrat" panose="00000500000000000000" pitchFamily="2" charset="0"/>
            </a:endParaRPr>
          </a:p>
          <a:p>
            <a:pPr marL="171450" indent="-171450">
              <a:buFont typeface="Wingdings" panose="05000000000000000000" pitchFamily="2" charset="2"/>
              <a:buChar char="Ø"/>
            </a:pPr>
            <a:r>
              <a:rPr lang="en-GB" sz="1000" b="1" dirty="0">
                <a:solidFill>
                  <a:srgbClr val="0070C0"/>
                </a:solidFill>
                <a:latin typeface="Montserrat" panose="00000500000000000000" pitchFamily="2" charset="0"/>
              </a:rPr>
              <a:t>Lidl </a:t>
            </a:r>
            <a:r>
              <a:rPr lang="en-GB" sz="1000" dirty="0">
                <a:solidFill>
                  <a:srgbClr val="000000"/>
                </a:solidFill>
                <a:effectLst/>
                <a:latin typeface="Montserrat" panose="00000500000000000000" pitchFamily="2" charset="0"/>
                <a:ea typeface="Calibri" panose="020F0502020204030204" pitchFamily="34" charset="0"/>
              </a:rPr>
              <a:t>has officially been named as the cheapest supermarket in the UK for the fifth month in a row. A new study from ‘Which?</a:t>
            </a:r>
            <a:r>
              <a:rPr lang="en-GB" sz="1000" dirty="0">
                <a:effectLst/>
                <a:latin typeface="Montserrat" panose="00000500000000000000" pitchFamily="2" charset="0"/>
                <a:ea typeface="Calibri" panose="020F0502020204030204" pitchFamily="34" charset="0"/>
              </a:rPr>
              <a:t>’</a:t>
            </a:r>
            <a:r>
              <a:rPr lang="en-GB" sz="1000" dirty="0">
                <a:solidFill>
                  <a:srgbClr val="000000"/>
                </a:solidFill>
                <a:effectLst/>
                <a:latin typeface="Montserrat" panose="00000500000000000000" pitchFamily="2" charset="0"/>
                <a:ea typeface="Calibri" panose="020F0502020204030204" pitchFamily="34" charset="0"/>
              </a:rPr>
              <a:t> found that the popular discounted supermarket was offering the lowest prices in this month’s price comparison.</a:t>
            </a:r>
            <a:r>
              <a:rPr lang="en-GB" sz="1000" dirty="0">
                <a:effectLst/>
                <a:latin typeface="Montserrat" panose="00000500000000000000" pitchFamily="2" charset="0"/>
                <a:ea typeface="Calibri" panose="020F0502020204030204" pitchFamily="34" charset="0"/>
              </a:rPr>
              <a:t> The consumer champion website found that Lidl beat out tough competition to the top spot with a total price of just £25.92 for a basket of 18 items. Lidl manage to pip rival Aldi to the post by 74p, as the discounted supermarket came in at second place with a total of £26.66 for the same basket of items.</a:t>
            </a:r>
            <a:r>
              <a:rPr lang="en-GB" sz="1000" dirty="0">
                <a:solidFill>
                  <a:srgbClr val="000000"/>
                </a:solidFill>
                <a:effectLst/>
                <a:latin typeface="Montserrat" panose="00000500000000000000" pitchFamily="2" charset="0"/>
                <a:ea typeface="Calibri" panose="020F0502020204030204" pitchFamily="34" charset="0"/>
              </a:rPr>
              <a:t> “With household bills and food prices going up, it’s no surprise that budget supermarkets have seen an increase in footfall recently and we’ve found you can buy many of the same groceries for a much better price than at one of the Big 4 supermarkets,” Which? Money expert Reena </a:t>
            </a:r>
            <a:r>
              <a:rPr lang="en-GB" sz="1000" dirty="0" err="1">
                <a:solidFill>
                  <a:srgbClr val="000000"/>
                </a:solidFill>
                <a:effectLst/>
                <a:latin typeface="Montserrat" panose="00000500000000000000" pitchFamily="2" charset="0"/>
                <a:ea typeface="Calibri" panose="020F0502020204030204" pitchFamily="34" charset="0"/>
              </a:rPr>
              <a:t>Sewraz</a:t>
            </a:r>
            <a:r>
              <a:rPr lang="en-GB" sz="1000" dirty="0">
                <a:solidFill>
                  <a:srgbClr val="000000"/>
                </a:solidFill>
                <a:effectLst/>
                <a:latin typeface="Montserrat" panose="00000500000000000000" pitchFamily="2" charset="0"/>
                <a:ea typeface="Calibri" panose="020F0502020204030204" pitchFamily="34" charset="0"/>
              </a:rPr>
              <a:t> said.</a:t>
            </a:r>
            <a:endParaRPr lang="en-GB" sz="1000" b="1" dirty="0">
              <a:solidFill>
                <a:srgbClr val="0070C0"/>
              </a:solidFill>
              <a:latin typeface="Montserrat" panose="00000500000000000000" pitchFamily="2" charset="0"/>
            </a:endParaRPr>
          </a:p>
        </p:txBody>
      </p:sp>
      <p:pic>
        <p:nvPicPr>
          <p:cNvPr id="13" name="Picture 8" descr="Aldi logo and symbol, meaning, history, PNG">
            <a:extLst>
              <a:ext uri="{FF2B5EF4-FFF2-40B4-BE49-F238E27FC236}">
                <a16:creationId xmlns:a16="http://schemas.microsoft.com/office/drawing/2014/main" id="{996A267D-933E-4614-ACD3-2C11E9A0F51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67" t="2987" r="27899" b="3010"/>
          <a:stretch/>
        </p:blipFill>
        <p:spPr bwMode="auto">
          <a:xfrm>
            <a:off x="314822" y="1852229"/>
            <a:ext cx="541428" cy="65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93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EA7CF-4B77-42FD-9CD6-C9DDBCF6CC20}"/>
              </a:ext>
            </a:extLst>
          </p:cNvPr>
          <p:cNvSpPr>
            <a:spLocks noGrp="1"/>
          </p:cNvSpPr>
          <p:nvPr>
            <p:ph type="title"/>
          </p:nvPr>
        </p:nvSpPr>
        <p:spPr>
          <a:xfrm>
            <a:off x="494500" y="0"/>
            <a:ext cx="8434800" cy="393600"/>
          </a:xfrm>
        </p:spPr>
        <p:txBody>
          <a:bodyPr/>
          <a:lstStyle/>
          <a:p>
            <a:r>
              <a:rPr lang="en-GB" sz="1800" dirty="0">
                <a:solidFill>
                  <a:schemeClr val="accent1"/>
                </a:solidFill>
              </a:rPr>
              <a:t>FMCG </a:t>
            </a:r>
            <a:r>
              <a:rPr lang="en-GB" sz="1800" dirty="0">
                <a:solidFill>
                  <a:schemeClr val="tx1"/>
                </a:solidFill>
              </a:rPr>
              <a:t>Essential Retail</a:t>
            </a:r>
            <a:endParaRPr lang="en-GB" dirty="0"/>
          </a:p>
        </p:txBody>
      </p:sp>
      <p:pic>
        <p:nvPicPr>
          <p:cNvPr id="4" name="Picture 3">
            <a:extLst>
              <a:ext uri="{FF2B5EF4-FFF2-40B4-BE49-F238E27FC236}">
                <a16:creationId xmlns:a16="http://schemas.microsoft.com/office/drawing/2014/main" id="{3CB9CDDC-E7F7-48EC-B421-1E6EC11AF79F}"/>
              </a:ext>
            </a:extLst>
          </p:cNvPr>
          <p:cNvPicPr>
            <a:picLocks noChangeAspect="1"/>
          </p:cNvPicPr>
          <p:nvPr/>
        </p:nvPicPr>
        <p:blipFill>
          <a:blip r:embed="rId2"/>
          <a:stretch>
            <a:fillRect/>
          </a:stretch>
        </p:blipFill>
        <p:spPr>
          <a:xfrm>
            <a:off x="7147747" y="26384"/>
            <a:ext cx="1839792" cy="393599"/>
          </a:xfrm>
          <a:prstGeom prst="rect">
            <a:avLst/>
          </a:prstGeom>
        </p:spPr>
      </p:pic>
      <p:pic>
        <p:nvPicPr>
          <p:cNvPr id="5" name="Picture 12" descr="The Co-operative brand - Wikipedia">
            <a:extLst>
              <a:ext uri="{FF2B5EF4-FFF2-40B4-BE49-F238E27FC236}">
                <a16:creationId xmlns:a16="http://schemas.microsoft.com/office/drawing/2014/main" id="{35B01E58-80F8-488D-B5CD-0AD4F5EF79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70" y="1854011"/>
            <a:ext cx="678084" cy="717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cado: Online Groceries, Supermarket Savings, M&amp;amp;S and more">
            <a:extLst>
              <a:ext uri="{FF2B5EF4-FFF2-40B4-BE49-F238E27FC236}">
                <a16:creationId xmlns:a16="http://schemas.microsoft.com/office/drawing/2014/main" id="{40B880C8-9ED6-404E-A514-FF1BE9A2FE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32" y="3833384"/>
            <a:ext cx="1059240" cy="2250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1C8D28-9A25-45DC-BEBB-E99EAF3CB2F7}"/>
              </a:ext>
            </a:extLst>
          </p:cNvPr>
          <p:cNvSpPr txBox="1"/>
          <p:nvPr/>
        </p:nvSpPr>
        <p:spPr>
          <a:xfrm>
            <a:off x="1207672" y="354952"/>
            <a:ext cx="7721628" cy="4716676"/>
          </a:xfrm>
          <a:prstGeom prst="rect">
            <a:avLst/>
          </a:prstGeom>
          <a:noFill/>
        </p:spPr>
        <p:txBody>
          <a:bodyPr wrap="square">
            <a:spAutoFit/>
          </a:bodyPr>
          <a:lstStyle/>
          <a:p>
            <a:pPr marL="171450" indent="-171450" fontAlgn="base">
              <a:buFont typeface="Wingdings" panose="05000000000000000000" pitchFamily="2" charset="2"/>
              <a:buChar char="Ø"/>
            </a:pPr>
            <a:r>
              <a:rPr lang="en-GB" sz="1000" b="1" dirty="0">
                <a:solidFill>
                  <a:srgbClr val="D20043"/>
                </a:solidFill>
                <a:latin typeface="Montserrat" panose="00000500000000000000" pitchFamily="2" charset="0"/>
              </a:rPr>
              <a:t>Iceland </a:t>
            </a:r>
            <a:r>
              <a:rPr lang="en-GB" sz="1000" dirty="0">
                <a:effectLst/>
                <a:latin typeface="Montserrat" panose="00000500000000000000" pitchFamily="2" charset="0"/>
                <a:ea typeface="Calibri" panose="020F0502020204030204" pitchFamily="34" charset="0"/>
              </a:rPr>
              <a:t>has officially launched their new discount where any shoppers over the age of 60 can get 10% off their overall shopping bill. It is the latest savvy discount to be offered from the frozen foods retailer</a:t>
            </a:r>
            <a:r>
              <a:rPr lang="en-GB" sz="1000" b="1" dirty="0">
                <a:effectLst/>
                <a:latin typeface="Montserrat" panose="00000500000000000000" pitchFamily="2" charset="0"/>
                <a:ea typeface="Calibri" panose="020F0502020204030204" pitchFamily="34" charset="0"/>
              </a:rPr>
              <a:t> </a:t>
            </a:r>
            <a:r>
              <a:rPr lang="en-GB" sz="1000" dirty="0">
                <a:effectLst/>
                <a:latin typeface="Montserrat" panose="00000500000000000000" pitchFamily="2" charset="0"/>
                <a:ea typeface="Calibri" panose="020F0502020204030204" pitchFamily="34" charset="0"/>
              </a:rPr>
              <a:t>to help shoppers with their food bills during the cost-of-living crisis. Iceland launched the new discount after Age UK recently revealed that three-quarters of older people in the UK are worried about the rising cost of living. Richard Walker, Managing Director at Iceland, said: “We have a long history of supporting our over 60s customers, such as when we launched ‘Elderly Hour’ at the height of the pandemic. "The cost-of-living crisis has made support for these customers</a:t>
            </a:r>
            <a:r>
              <a:rPr lang="en-GB" sz="1000" b="1" dirty="0">
                <a:effectLst/>
                <a:latin typeface="Montserrat" panose="00000500000000000000" pitchFamily="2" charset="0"/>
                <a:ea typeface="Calibri" panose="020F0502020204030204" pitchFamily="34" charset="0"/>
              </a:rPr>
              <a:t> </a:t>
            </a:r>
            <a:r>
              <a:rPr lang="en-GB" sz="1000" dirty="0">
                <a:effectLst/>
                <a:latin typeface="Montserrat" panose="00000500000000000000" pitchFamily="2" charset="0"/>
                <a:ea typeface="Calibri" panose="020F0502020204030204" pitchFamily="34" charset="0"/>
              </a:rPr>
              <a:t>even more important, which is why I’m proud that we’re finding new ways to support them, including the launch of this discount. We hope it will help all those in this age category to cut costs where they can.”</a:t>
            </a:r>
          </a:p>
          <a:p>
            <a:pPr fontAlgn="base"/>
            <a:endParaRPr lang="en-GB" sz="1000" b="1" dirty="0">
              <a:solidFill>
                <a:srgbClr val="D20043"/>
              </a:solidFill>
              <a:latin typeface="Montserrat" panose="00000500000000000000" pitchFamily="2" charset="0"/>
            </a:endParaRPr>
          </a:p>
          <a:p>
            <a:pPr marL="171450" indent="-171450">
              <a:buFont typeface="Wingdings" panose="05000000000000000000" pitchFamily="2" charset="2"/>
              <a:buChar char="Ø"/>
            </a:pPr>
            <a:r>
              <a:rPr lang="en-GB" sz="1000" b="1" dirty="0">
                <a:solidFill>
                  <a:srgbClr val="00B0F0"/>
                </a:solidFill>
                <a:latin typeface="Montserrat" panose="00000500000000000000" pitchFamily="2" charset="0"/>
              </a:rPr>
              <a:t>Coop </a:t>
            </a:r>
            <a:r>
              <a:rPr lang="en-GB" sz="1000" dirty="0">
                <a:solidFill>
                  <a:srgbClr val="000000"/>
                </a:solidFill>
                <a:effectLst/>
                <a:latin typeface="Montserrat" panose="00000500000000000000" pitchFamily="2" charset="0"/>
                <a:ea typeface="Times New Roman" panose="02020603050405020304" pitchFamily="18" charset="0"/>
              </a:rPr>
              <a:t>will become the first supermarket to trial the new walking delivery project. The project will operate from around 200 stores, including in smaller towns and villages. The chain vowed to include rural areas known as ‘quick delivery deserts’ where people feel they are ‘offline’ from many home delivery options enjoyed in cities and large towns.</a:t>
            </a:r>
            <a:r>
              <a:rPr lang="en-GB" sz="1000" dirty="0">
                <a:solidFill>
                  <a:srgbClr val="000000"/>
                </a:solidFill>
                <a:effectLst/>
                <a:latin typeface="Montserrat" panose="00000500000000000000" pitchFamily="2" charset="0"/>
                <a:ea typeface="Calibri" panose="020F0502020204030204" pitchFamily="34" charset="0"/>
              </a:rPr>
              <a:t> </a:t>
            </a:r>
            <a:r>
              <a:rPr lang="en-GB" sz="1000" dirty="0">
                <a:solidFill>
                  <a:srgbClr val="000000"/>
                </a:solidFill>
                <a:effectLst/>
                <a:latin typeface="Montserrat" panose="00000500000000000000" pitchFamily="2" charset="0"/>
                <a:ea typeface="Times New Roman" panose="02020603050405020304" pitchFamily="18" charset="0"/>
              </a:rPr>
              <a:t>Trials were previously carried out in Cornwall and proved a success. The same-day deliveries will be available to households and businesses within a 15-minute walk of their nearest store. Orders will be placed into a specially designed trolley, before being walked towards each customer’s home. It comes as the Co-op also announces to expand its small army of delivery robots, which have become a familiar sight in Milton Keyes and in Northampton. According to the Co-op, the most popular items ordered by robot include milk, eggs, bread, bananas, and cucumbers. Chris Conway, Co-op’s ecommerce director, said: ‘Making shopping quick, easy and convenient for our members and customers is at the very heart of our approach. Our aim is to be the most convenient home delivery service and we continue to innovate to meet the needs of consumers”.</a:t>
            </a:r>
            <a:endParaRPr lang="en-GB" sz="1000" dirty="0">
              <a:effectLst/>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Ø"/>
            </a:pPr>
            <a:endParaRPr lang="en-GB" sz="1050" b="1" dirty="0">
              <a:solidFill>
                <a:srgbClr val="00B0F0"/>
              </a:solidFill>
              <a:latin typeface="Montserrat" pitchFamily="2" charset="77"/>
            </a:endParaRPr>
          </a:p>
          <a:p>
            <a:pPr marL="171450" indent="-171450">
              <a:buFont typeface="Wingdings" panose="05000000000000000000" pitchFamily="2" charset="2"/>
              <a:buChar char="Ø"/>
            </a:pPr>
            <a:r>
              <a:rPr lang="en-GB" sz="1000" b="1" dirty="0">
                <a:solidFill>
                  <a:srgbClr val="7030A0"/>
                </a:solidFill>
                <a:latin typeface="Montserrat" panose="00000500000000000000" pitchFamily="2" charset="0"/>
              </a:rPr>
              <a:t>Ocado </a:t>
            </a:r>
            <a:r>
              <a:rPr lang="en-GB" sz="1000" dirty="0">
                <a:solidFill>
                  <a:srgbClr val="000000"/>
                </a:solidFill>
                <a:effectLst/>
                <a:latin typeface="Montserrat" panose="00000500000000000000" pitchFamily="2" charset="0"/>
                <a:ea typeface="Calibri" panose="020F0502020204030204" pitchFamily="34" charset="0"/>
              </a:rPr>
              <a:t>has launched a second distribution depot for its one-hour delivery service Zoom by Ocado. The 13,957 </a:t>
            </a:r>
            <a:r>
              <a:rPr lang="en-GB" sz="1000" dirty="0" err="1">
                <a:solidFill>
                  <a:srgbClr val="000000"/>
                </a:solidFill>
                <a:effectLst/>
                <a:latin typeface="Montserrat" panose="00000500000000000000" pitchFamily="2" charset="0"/>
                <a:ea typeface="Calibri" panose="020F0502020204030204" pitchFamily="34" charset="0"/>
              </a:rPr>
              <a:t>sq</a:t>
            </a:r>
            <a:r>
              <a:rPr lang="en-GB" sz="1000" dirty="0">
                <a:solidFill>
                  <a:srgbClr val="000000"/>
                </a:solidFill>
                <a:effectLst/>
                <a:latin typeface="Montserrat" panose="00000500000000000000" pitchFamily="2" charset="0"/>
                <a:ea typeface="Calibri" panose="020F0502020204030204" pitchFamily="34" charset="0"/>
              </a:rPr>
              <a:t> ft warehouse space is in Canning Town, Newham, east London, and offers customers a range of more than 10,000 products, which Ocado Retail said was “a range five times the size of most other immediacy services”. The depot will “open” with a fleet of 100% last-mile green delivery vehicles, comprising a mix of electric cars, e-cargo bikes, and electric mopeds. Orders will be delivered in recyclable bags. Ocado said the site will be “amongst the greenest and quietest grocery facilities in the UK”. Customers using the Zoom by Ocado service can opt for delivery within 60 minutes or select a one-hour slot. Delivery charges start from 99p with a delivery promise that if an order is late, there is no delivery charge for a customer’s next order. The Newham site has been built using the Ocado Smart Platform (OSP) with around 70 robots at work on a grid, picking items and adding them to orders.</a:t>
            </a:r>
            <a:endParaRPr lang="en-GB" sz="1000" b="1" dirty="0">
              <a:solidFill>
                <a:srgbClr val="00B0F0"/>
              </a:solidFill>
              <a:latin typeface="Montserrat" panose="00000500000000000000" pitchFamily="2" charset="0"/>
            </a:endParaRPr>
          </a:p>
        </p:txBody>
      </p:sp>
      <p:pic>
        <p:nvPicPr>
          <p:cNvPr id="11" name="Picture 18">
            <a:extLst>
              <a:ext uri="{FF2B5EF4-FFF2-40B4-BE49-F238E27FC236}">
                <a16:creationId xmlns:a16="http://schemas.microsoft.com/office/drawing/2014/main" id="{1177DC11-BB3B-4154-AE35-5212F50D51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90" y="630324"/>
            <a:ext cx="986044" cy="223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61356B9-02CE-457E-BD3F-D9A81886B536}"/>
              </a:ext>
            </a:extLst>
          </p:cNvPr>
          <p:cNvSpPr txBox="1"/>
          <p:nvPr/>
        </p:nvSpPr>
        <p:spPr>
          <a:xfrm>
            <a:off x="6500074" y="4928056"/>
            <a:ext cx="3275937" cy="215444"/>
          </a:xfrm>
          <a:prstGeom prst="rect">
            <a:avLst/>
          </a:prstGeom>
          <a:noFill/>
        </p:spPr>
        <p:txBody>
          <a:bodyPr wrap="square" lIns="0" rIns="0" rtlCol="0">
            <a:spAutoFit/>
          </a:bodyPr>
          <a:lstStyle/>
          <a:p>
            <a:pPr algn="l"/>
            <a:r>
              <a:rPr lang="en-GB" sz="800" dirty="0">
                <a:latin typeface="Montserrat" pitchFamily="2" charset="77"/>
              </a:rPr>
              <a:t>Source: </a:t>
            </a:r>
            <a:r>
              <a:rPr lang="en-GB" sz="800" dirty="0" err="1">
                <a:latin typeface="Montserrat" pitchFamily="2" charset="77"/>
              </a:rPr>
              <a:t>NielsenIQ</a:t>
            </a:r>
            <a:r>
              <a:rPr lang="en-GB" sz="800" dirty="0">
                <a:latin typeface="Montserrat" pitchFamily="2" charset="77"/>
              </a:rPr>
              <a:t> </a:t>
            </a:r>
            <a:r>
              <a:rPr lang="en-GB" sz="800" dirty="0" err="1">
                <a:latin typeface="Montserrat" pitchFamily="2" charset="77"/>
              </a:rPr>
              <a:t>Homescan</a:t>
            </a:r>
            <a:r>
              <a:rPr lang="en-GB" sz="800" dirty="0">
                <a:latin typeface="Montserrat" pitchFamily="2" charset="77"/>
              </a:rPr>
              <a:t>, Grocer &amp; Nam News </a:t>
            </a:r>
          </a:p>
        </p:txBody>
      </p:sp>
    </p:spTree>
    <p:extLst>
      <p:ext uri="{BB962C8B-B14F-4D97-AF65-F5344CB8AC3E}">
        <p14:creationId xmlns:p14="http://schemas.microsoft.com/office/powerpoint/2010/main" val="3792866024"/>
      </p:ext>
    </p:extLst>
  </p:cSld>
  <p:clrMapOvr>
    <a:masterClrMapping/>
  </p:clrMapOvr>
</p:sld>
</file>

<file path=ppt/theme/theme1.xml><?xml version="1.0" encoding="utf-8"?>
<a:theme xmlns:a="http://schemas.openxmlformats.org/drawingml/2006/main" name="NIQ-presentation-template-v1">
  <a:themeElements>
    <a:clrScheme name="NielsenIQ">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sz="1000" dirty="0">
            <a:latin typeface="Montserrat" pitchFamily="2"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marL="171450" indent="-171450" algn="l">
          <a:buFont typeface="Wingdings" pitchFamily="2" charset="2"/>
          <a:buChar char="§"/>
          <a:defRPr sz="1000" dirty="0" smtClean="0">
            <a:latin typeface="Montserrat" pitchFamily="2" charset="77"/>
          </a:defRPr>
        </a:defPPr>
      </a:lstStyle>
    </a:txDef>
  </a:objectDefaults>
  <a:extraClrSchemeLst/>
  <a:custClrLst>
    <a:custClr name="05 Green">
      <a:srgbClr val="00A346"/>
    </a:custClr>
    <a:custClr name="04 Navy">
      <a:srgbClr val="10009D"/>
    </a:custClr>
    <a:custClr name="05 Red">
      <a:srgbClr val="D20043"/>
    </a:custClr>
    <a:custClr name="10 Navy">
      <a:srgbClr val="1D79FF"/>
    </a:custClr>
    <a:custClr name="02 Red">
      <a:srgbClr val="880535"/>
    </a:custClr>
    <a:custClr name="02 Blue">
      <a:srgbClr val="006A6B"/>
    </a:custClr>
    <a:custClr name="06 Purple">
      <a:srgbClr val="6512F0"/>
    </a:custClr>
    <a:custClr name="06 Orange">
      <a:srgbClr val="F06400"/>
    </a:custClr>
    <a:custClr name="07 Navy">
      <a:srgbClr val="0136E0"/>
    </a:custClr>
    <a:custClr name="10 Purple">
      <a:srgbClr val="A27EFF"/>
    </a:custClr>
    <a:custClr name="05 Blue">
      <a:srgbClr val="00A1A2"/>
    </a:custClr>
    <a:custClr name="04 Orange">
      <a:srgbClr val="AD4400"/>
    </a:custClr>
    <a:custClr name="02 Green">
      <a:srgbClr val="15441F"/>
    </a:custClr>
    <a:custClr name="08 Red">
      <a:srgbClr val="F84E83"/>
    </a:custClr>
    <a:custClr name="07 Green">
      <a:srgbClr val="00CA23"/>
    </a:custClr>
    <a:custClr name="09 Navy">
      <a:srgbClr val="0056FF"/>
    </a:custClr>
    <a:custClr name="07 Red">
      <a:srgbClr val="FF1E68"/>
    </a:custClr>
    <a:custClr name="12 Navy">
      <a:srgbClr val="B3CCFF"/>
    </a:custClr>
    <a:custClr name="04 Red">
      <a:srgbClr val="B6023B"/>
    </a:custClr>
    <a:custClr name="04 Blue">
      <a:srgbClr val="008F90"/>
    </a:custClr>
    <a:custClr name="07 Purple">
      <a:srgbClr val="682EE0"/>
    </a:custClr>
    <a:custClr name="07 Orange">
      <a:srgbClr val="FF6D05"/>
    </a:custClr>
    <a:custClr name="11 Navy">
      <a:srgbClr val="6699FF"/>
    </a:custClr>
    <a:custClr name="11 Purple">
      <a:srgbClr val="B497FF"/>
    </a:custClr>
    <a:custClr name="07 Blue">
      <a:srgbClr val="00CDD1"/>
    </a:custClr>
    <a:custClr name="04 Orange">
      <a:srgbClr val="AD4400"/>
    </a:custClr>
    <a:custClr name="04 Green">
      <a:srgbClr val="138238"/>
    </a:custClr>
    <a:custClr name="11 Red">
      <a:srgbClr val="FAB0C8"/>
    </a:custClr>
    <a:custClr name="Gray 95">
      <a:srgbClr val="0D0D0D"/>
    </a:custClr>
    <a:custClr name="Gray 90">
      <a:srgbClr val="1A1A1A"/>
    </a:custClr>
    <a:custClr name="Gray 80">
      <a:srgbClr val="333333"/>
    </a:custClr>
    <a:custClr name="Gray 60">
      <a:srgbClr val="666666"/>
    </a:custClr>
    <a:custClr name="Gray 50">
      <a:srgbClr val="808080"/>
    </a:custClr>
    <a:custClr name="Gray 30">
      <a:srgbClr val="B3B3B3"/>
    </a:custClr>
    <a:custClr name="Gray 15">
      <a:srgbClr val="D9D9D9"/>
    </a:custClr>
    <a:custClr name="Gray 5">
      <a:srgbClr val="F2F2F2"/>
    </a:custClr>
  </a:custClr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Seafish</DocumentSource>
    <PublicationDate xmlns="cebd32e3-9ab6-41ee-b1af-b8405a8d4e68">2022-06-08T23:00:00+00:00</PublicationDate>
    <DocumentAdded xmlns="cebd32e3-9ab6-41ee-b1af-b8405a8d4e68">2022-06-08T23:00:00+00:00</DocumentAdded>
    <TaxCatchAll xmlns="cebd32e3-9ab6-41ee-b1af-b8405a8d4e68">
      <Value>1494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67bbf58d-5484-4dae-9293-84043b1f07c4</TermId>
        </TermInfo>
      </Terms>
    </j7c1b49d505545c2a69692ae734740bd>
    <DocumentSummary xmlns="cebd32e3-9ab6-41ee-b1af-b8405a8d4e68">NielsenIQ Grocery reports</DocumentSummary>
    <ContentStartDate xmlns="cebd32e3-9ab6-41ee-b1af-b8405a8d4e68">2022-05-21T23:00:00+00:00</ContentStartDate>
    <TaxCatchAllLabel xmlns="cebd32e3-9ab6-41ee-b1af-b8405a8d4e68" xsi:nil="true"/>
  </documentManagement>
</p:properties>
</file>

<file path=customXml/itemProps1.xml><?xml version="1.0" encoding="utf-8"?>
<ds:datastoreItem xmlns:ds="http://schemas.openxmlformats.org/officeDocument/2006/customXml" ds:itemID="{A59B0D24-A0A8-4155-8BA6-7DFD0CDD75F1}"/>
</file>

<file path=customXml/itemProps2.xml><?xml version="1.0" encoding="utf-8"?>
<ds:datastoreItem xmlns:ds="http://schemas.openxmlformats.org/officeDocument/2006/customXml" ds:itemID="{A577A749-15BC-4362-83AB-45C206B946E0}"/>
</file>

<file path=customXml/itemProps3.xml><?xml version="1.0" encoding="utf-8"?>
<ds:datastoreItem xmlns:ds="http://schemas.openxmlformats.org/officeDocument/2006/customXml" ds:itemID="{633B440D-9464-46B2-8B71-45B837BBFB1B}"/>
</file>

<file path=docProps/app.xml><?xml version="1.0" encoding="utf-8"?>
<Properties xmlns="http://schemas.openxmlformats.org/officeDocument/2006/extended-properties" xmlns:vt="http://schemas.openxmlformats.org/officeDocument/2006/docPropsVTypes">
  <TotalTime>1589</TotalTime>
  <Words>2246</Words>
  <Application>Microsoft Office PowerPoint</Application>
  <PresentationFormat>On-screen Show (16:9)</PresentationFormat>
  <Paragraphs>289</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Wingdings</vt:lpstr>
      <vt:lpstr>Montserrat</vt:lpstr>
      <vt:lpstr>Arial</vt:lpstr>
      <vt:lpstr>Calibri</vt:lpstr>
      <vt:lpstr>NIQ-presentation-template-v1</vt:lpstr>
      <vt:lpstr>FMCG Essential Retail – What you need to know!</vt:lpstr>
      <vt:lpstr>FMCG Essential Retail</vt:lpstr>
      <vt:lpstr>FMCG Essential Retail</vt:lpstr>
      <vt:lpstr>FMCG Essential Retail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May NielsenIQ Essential Retail</dc:title>
  <dc:creator>KD-NBK-32</dc:creator>
  <cp:lastModifiedBy>Jack Norris</cp:lastModifiedBy>
  <cp:revision>19</cp:revision>
  <dcterms:modified xsi:type="dcterms:W3CDTF">2022-06-01T10:30:53Z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1494;#2022|67bbf58d-5484-4dae-9293-84043b1f07c4</vt:lpwstr>
  </property>
</Properties>
</file>