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9.xml" ContentType="application/vnd.openxmlformats-officedocument.presentationml.slide+xml"/>
  <Override PartName="/ppt/slides/slide14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5.xml" ContentType="application/vnd.openxmlformats-officedocument.presentationml.slide+xml"/>
  <Override PartName="/ppt/slides/slide13.xml" ContentType="application/vnd.openxmlformats-officedocument.presentationml.slide+xml"/>
  <Override PartName="/ppt/slides/slide17.xml" ContentType="application/vnd.openxmlformats-officedocument.presentationml.slide+xml"/>
  <Override PartName="/ppt/slides/slide24.xml" ContentType="application/vnd.openxmlformats-officedocument.presentationml.slide+xml"/>
  <Override PartName="/ppt/slides/slide16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3.xml" ContentType="application/vnd.openxmlformats-officedocument.presentationml.slide+xml"/>
  <Override PartName="/ppt/slides/slide25.xml" ContentType="application/vnd.openxmlformats-officedocument.presentationml.slide+xml"/>
  <Override PartName="/ppt/slides/slide21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2.xml" ContentType="application/vnd.openxmlformats-officedocument.presentationml.slide+xml"/>
  <Override PartName="/ppt/slides/slide20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8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ppt/tags/tag1.xml" ContentType="application/vnd.openxmlformats-officedocument.presentationml.tags+xml"/>
  <Override PartName="/ppt/tags/tag3.xml" ContentType="application/vnd.openxmlformats-officedocument.presentationml.tags+xml"/>
  <Override PartName="/ppt/tags/tag2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ppt/tags/tag5.xml" ContentType="application/vnd.openxmlformats-officedocument.presentationml.tag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6226" r:id="rId1"/>
    <p:sldMasterId id="2147486238" r:id="rId2"/>
  </p:sldMasterIdLst>
  <p:notesMasterIdLst>
    <p:notesMasterId r:id="rId32"/>
  </p:notesMasterIdLst>
  <p:handoutMasterIdLst>
    <p:handoutMasterId r:id="rId33"/>
  </p:handoutMasterIdLst>
  <p:sldIdLst>
    <p:sldId id="572" r:id="rId3"/>
    <p:sldId id="543" r:id="rId4"/>
    <p:sldId id="518" r:id="rId5"/>
    <p:sldId id="520" r:id="rId6"/>
    <p:sldId id="521" r:id="rId7"/>
    <p:sldId id="565" r:id="rId8"/>
    <p:sldId id="523" r:id="rId9"/>
    <p:sldId id="486" r:id="rId10"/>
    <p:sldId id="524" r:id="rId11"/>
    <p:sldId id="525" r:id="rId12"/>
    <p:sldId id="566" r:id="rId13"/>
    <p:sldId id="527" r:id="rId14"/>
    <p:sldId id="528" r:id="rId15"/>
    <p:sldId id="529" r:id="rId16"/>
    <p:sldId id="567" r:id="rId17"/>
    <p:sldId id="530" r:id="rId18"/>
    <p:sldId id="490" r:id="rId19"/>
    <p:sldId id="531" r:id="rId20"/>
    <p:sldId id="568" r:id="rId21"/>
    <p:sldId id="533" r:id="rId22"/>
    <p:sldId id="488" r:id="rId23"/>
    <p:sldId id="534" r:id="rId24"/>
    <p:sldId id="569" r:id="rId25"/>
    <p:sldId id="536" r:id="rId26"/>
    <p:sldId id="537" r:id="rId27"/>
    <p:sldId id="544" r:id="rId28"/>
    <p:sldId id="545" r:id="rId29"/>
    <p:sldId id="570" r:id="rId30"/>
    <p:sldId id="573" r:id="rId31"/>
  </p:sldIdLst>
  <p:sldSz cx="9144000" cy="6858000" type="screen4x3"/>
  <p:notesSz cx="7035800" cy="93345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40">
          <p15:clr>
            <a:srgbClr val="A4A3A4"/>
          </p15:clr>
        </p15:guide>
        <p15:guide id="2" pos="221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BC38"/>
    <a:srgbClr val="ED8000"/>
    <a:srgbClr val="63B1E5"/>
    <a:srgbClr val="477F80"/>
    <a:srgbClr val="A8B400"/>
    <a:srgbClr val="007C92"/>
    <a:srgbClr val="0082D1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06" autoAdjust="0"/>
    <p:restoredTop sz="94628" autoAdjust="0"/>
  </p:normalViewPr>
  <p:slideViewPr>
    <p:cSldViewPr snapToGrid="0">
      <p:cViewPr varScale="1">
        <p:scale>
          <a:sx n="115" d="100"/>
          <a:sy n="115" d="100"/>
        </p:scale>
        <p:origin x="348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-1992" y="-84"/>
      </p:cViewPr>
      <p:guideLst>
        <p:guide orient="horz" pos="2940"/>
        <p:guide pos="221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customXml" Target="../customXml/item2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38" Type="http://schemas.openxmlformats.org/officeDocument/2006/relationships/customXml" Target="../customXml/item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40" Type="http://schemas.openxmlformats.org/officeDocument/2006/relationships/customXml" Target="../customXml/item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28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84625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28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28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84625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33980EF4-4DFE-4986-9FDA-FC011E33A39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34233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t" anchorCtr="0" compatLnSpc="1">
            <a:prstTxWarp prst="textNoShape">
              <a:avLst/>
            </a:prstTxWarp>
          </a:bodyPr>
          <a:lstStyle>
            <a:lvl1pPr defTabSz="935038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84625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t" anchorCtr="0" compatLnSpc="1">
            <a:prstTxWarp prst="textNoShape">
              <a:avLst/>
            </a:prstTxWarp>
          </a:bodyPr>
          <a:lstStyle>
            <a:lvl1pPr algn="r" defTabSz="935038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700088"/>
            <a:ext cx="4667250" cy="35004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3263" y="4433888"/>
            <a:ext cx="5629275" cy="420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b" anchorCtr="0" compatLnSpc="1">
            <a:prstTxWarp prst="textNoShape">
              <a:avLst/>
            </a:prstTxWarp>
          </a:bodyPr>
          <a:lstStyle>
            <a:lvl1pPr defTabSz="935038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84625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b" anchorCtr="0" compatLnSpc="1">
            <a:prstTxWarp prst="textNoShape">
              <a:avLst/>
            </a:prstTxWarp>
          </a:bodyPr>
          <a:lstStyle>
            <a:lvl1pPr algn="r" defTabSz="935038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6C5AC3F2-8D36-46E2-B6FF-ADEC419510F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87966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436FDA3-67C6-41F1-A0C7-926E01A1B1B3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8</a:t>
            </a:fld>
            <a:endParaRPr lang="en-GB" altLang="en-US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890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0FA42E0-ABB2-47F6-A465-906537313CAA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17</a:t>
            </a:fld>
            <a:endParaRPr lang="en-GB" altLang="en-US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98729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FB1FD1E-D7CD-4099-B12D-6722175386C2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21</a:t>
            </a:fld>
            <a:endParaRPr lang="en-GB" altLang="en-US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2294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sv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sv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E97E7-5947-484B-B722-FEBF10BB9C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A4A865-78D9-43D5-A178-9BA7884957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B0B2D1-965B-43D9-A252-B8B6C8DD6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EF278-B0C0-408D-84F2-3D23A0112D61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BF719F-5E65-4DE5-BD98-A3408B793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D087B8-D588-419F-8673-DCDB4A286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C9856-990A-4A98-A92C-7A240050D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686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36F849-5F75-4B5B-B82F-B6FAE35BA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FF9A7B-B870-4755-895B-8A722E673A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A52694-B05F-46BC-A6D2-DCFB72828E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EF278-B0C0-408D-84F2-3D23A0112D61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A23F3C-D20A-4227-BC82-AC65060EF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EE95B6-D37D-4868-BC1E-DF818BC3E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C9856-990A-4A98-A92C-7A240050D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569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8374D4C-8B19-4B58-A9DB-B2F1ED67EA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09255C-022D-4208-9F93-A3032A511C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30ACB0-1CEF-4BAE-AA0F-EF4CDEA3D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EF278-B0C0-408D-84F2-3D23A0112D61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B6BD69-09F8-470B-AFEE-A0A7B5FF2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E080FB-0723-482A-A443-752959303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C9856-990A-4A98-A92C-7A240050D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1907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2A42ECB2-3207-6F48-9DDA-785BF4B735E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717033"/>
            <a:ext cx="9000492" cy="415954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D0A18D9-0307-A64B-A0BE-F79B6ADAA7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96573" y="260648"/>
            <a:ext cx="6858000" cy="2387600"/>
          </a:xfrm>
        </p:spPr>
        <p:txBody>
          <a:bodyPr lIns="0" anchor="b">
            <a:normAutofit/>
          </a:bodyPr>
          <a:lstStyle>
            <a:lvl1pPr algn="l">
              <a:lnSpc>
                <a:spcPct val="100000"/>
              </a:lnSpc>
              <a:defRPr sz="3200" b="1" i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Poppins Medium" pitchFamily="2" charset="77"/>
              </a:defRPr>
            </a:lvl1pPr>
          </a:lstStyle>
          <a:p>
            <a:r>
              <a:rPr lang="en-GB" dirty="0"/>
              <a:t>Click to add deck heading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25B8BD-6A68-3A48-B367-5741AF5B72D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6573" y="2816165"/>
            <a:ext cx="6858000" cy="785210"/>
          </a:xfrm>
        </p:spPr>
        <p:txBody>
          <a:bodyPr l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 i="0">
                <a:solidFill>
                  <a:schemeClr val="bg1"/>
                </a:solidFill>
                <a:latin typeface="Roboto Slab Light" pitchFamily="2" charset="0"/>
                <a:ea typeface="Roboto Slab Light" pitchFamily="2" charset="0"/>
                <a:cs typeface="Roboto Light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master subtitle if needed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A15717-DE15-0A42-9657-201078ACC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fld id="{302EF278-B0C0-408D-84F2-3D23A0112D61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792B40-E6DB-8D4A-AA3B-8AE0A00A8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2C0645E0-1D34-274A-B562-F1E288E0FE6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6573" y="4077073"/>
            <a:ext cx="6858000" cy="384175"/>
          </a:xfrm>
        </p:spPr>
        <p:txBody>
          <a:bodyPr lIns="0">
            <a:noAutofit/>
          </a:bodyPr>
          <a:lstStyle>
            <a:lvl1pPr marL="0" indent="0" algn="l">
              <a:buNone/>
              <a:defRPr sz="11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457200" indent="0">
              <a:buNone/>
              <a:defRPr sz="1050" b="0" i="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2pPr>
            <a:lvl3pPr marL="914400" indent="0">
              <a:buNone/>
              <a:defRPr sz="1000" b="0" i="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3pPr>
            <a:lvl4pPr marL="1371600" indent="0">
              <a:buNone/>
              <a:defRPr sz="900" b="0" i="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4pPr>
            <a:lvl5pPr marL="1828800" indent="0">
              <a:buNone/>
              <a:defRPr sz="900" b="0" i="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GB" dirty="0"/>
              <a:t>Date</a:t>
            </a:r>
          </a:p>
        </p:txBody>
      </p:sp>
      <p:sp>
        <p:nvSpPr>
          <p:cNvPr id="40" name="Text Placeholder 38">
            <a:extLst>
              <a:ext uri="{FF2B5EF4-FFF2-40B4-BE49-F238E27FC236}">
                <a16:creationId xmlns:a16="http://schemas.microsoft.com/office/drawing/2014/main" id="{71F9C13C-78EB-8A48-BEE6-DD022B52973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573" y="3607368"/>
            <a:ext cx="6858000" cy="469704"/>
          </a:xfrm>
        </p:spPr>
        <p:txBody>
          <a:bodyPr lIns="0">
            <a:noAutofit/>
          </a:bodyPr>
          <a:lstStyle>
            <a:lvl1pPr marL="0" indent="0" algn="l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Roboto Slab Light" pitchFamily="2" charset="0"/>
                <a:ea typeface="Roboto Slab Light" pitchFamily="2" charset="0"/>
                <a:cs typeface="Roboto Light" panose="02000000000000000000" pitchFamily="2" charset="0"/>
              </a:defRPr>
            </a:lvl1pPr>
            <a:lvl2pPr marL="457200" indent="0">
              <a:buNone/>
              <a:defRPr sz="1050" b="0" i="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2pPr>
            <a:lvl3pPr marL="914400" indent="0">
              <a:buNone/>
              <a:defRPr sz="1000" b="0" i="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3pPr>
            <a:lvl4pPr marL="1371600" indent="0">
              <a:buNone/>
              <a:defRPr sz="900" b="0" i="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4pPr>
            <a:lvl5pPr marL="1828800" indent="0">
              <a:buNone/>
              <a:defRPr sz="900" b="0" i="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GB" dirty="0"/>
              <a:t>Presentation to:</a:t>
            </a:r>
          </a:p>
        </p:txBody>
      </p:sp>
      <p:pic>
        <p:nvPicPr>
          <p:cNvPr id="44" name="Graphic 43" hidden="1">
            <a:extLst>
              <a:ext uri="{FF2B5EF4-FFF2-40B4-BE49-F238E27FC236}">
                <a16:creationId xmlns:a16="http://schemas.microsoft.com/office/drawing/2014/main" id="{0E40D33D-4666-8F49-A8B0-B844FC69EC9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35777" y="-23726"/>
            <a:ext cx="1495118" cy="1121337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611A3E66-655F-6A40-94BA-DB0D4265420F}"/>
              </a:ext>
            </a:extLst>
          </p:cNvPr>
          <p:cNvGrpSpPr/>
          <p:nvPr/>
        </p:nvGrpSpPr>
        <p:grpSpPr>
          <a:xfrm>
            <a:off x="296573" y="291132"/>
            <a:ext cx="1201915" cy="545580"/>
            <a:chOff x="0" y="1353270"/>
            <a:chExt cx="12194374" cy="4151510"/>
          </a:xfrm>
          <a:solidFill>
            <a:schemeClr val="bg1"/>
          </a:solidFill>
        </p:grpSpPr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41A97ED6-5C32-CF47-9CE5-1C29DFB5DB00}"/>
                </a:ext>
              </a:extLst>
            </p:cNvPr>
            <p:cNvSpPr/>
            <p:nvPr/>
          </p:nvSpPr>
          <p:spPr>
            <a:xfrm>
              <a:off x="7408127" y="3166569"/>
              <a:ext cx="941960" cy="2268843"/>
            </a:xfrm>
            <a:custGeom>
              <a:avLst/>
              <a:gdLst>
                <a:gd name="connsiteX0" fmla="*/ 915833 w 941960"/>
                <a:gd name="connsiteY0" fmla="*/ 214494 h 2268843"/>
                <a:gd name="connsiteX1" fmla="*/ 562354 w 941960"/>
                <a:gd name="connsiteY1" fmla="*/ 2143871 h 2268843"/>
                <a:gd name="connsiteX2" fmla="*/ 417754 w 941960"/>
                <a:gd name="connsiteY2" fmla="*/ 2267513 h 2268843"/>
                <a:gd name="connsiteX3" fmla="*/ 117416 w 941960"/>
                <a:gd name="connsiteY3" fmla="*/ 2267513 h 2268843"/>
                <a:gd name="connsiteX4" fmla="*/ 5404 w 941960"/>
                <a:gd name="connsiteY4" fmla="*/ 2128314 h 2268843"/>
                <a:gd name="connsiteX5" fmla="*/ 342424 w 941960"/>
                <a:gd name="connsiteY5" fmla="*/ 231608 h 2268843"/>
                <a:gd name="connsiteX6" fmla="*/ 854177 w 941960"/>
                <a:gd name="connsiteY6" fmla="*/ 16832 h 2268843"/>
                <a:gd name="connsiteX7" fmla="*/ 907563 w 941960"/>
                <a:gd name="connsiteY7" fmla="*/ -281 h 2268843"/>
                <a:gd name="connsiteX8" fmla="*/ 941789 w 941960"/>
                <a:gd name="connsiteY8" fmla="*/ 43034 h 2268843"/>
                <a:gd name="connsiteX9" fmla="*/ 915833 w 941960"/>
                <a:gd name="connsiteY9" fmla="*/ 214986 h 2268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1960" h="2268843">
                  <a:moveTo>
                    <a:pt x="915833" y="214494"/>
                  </a:moveTo>
                  <a:cubicBezTo>
                    <a:pt x="797270" y="872250"/>
                    <a:pt x="681491" y="1486362"/>
                    <a:pt x="562354" y="2143871"/>
                  </a:cubicBezTo>
                  <a:cubicBezTo>
                    <a:pt x="547043" y="2227718"/>
                    <a:pt x="498815" y="2266693"/>
                    <a:pt x="417754" y="2267513"/>
                  </a:cubicBezTo>
                  <a:cubicBezTo>
                    <a:pt x="317451" y="2268331"/>
                    <a:pt x="217147" y="2269396"/>
                    <a:pt x="117416" y="2267513"/>
                  </a:cubicBezTo>
                  <a:cubicBezTo>
                    <a:pt x="14083" y="2265466"/>
                    <a:pt x="-13592" y="2232140"/>
                    <a:pt x="5404" y="2128314"/>
                  </a:cubicBezTo>
                  <a:cubicBezTo>
                    <a:pt x="63948" y="1801279"/>
                    <a:pt x="291986" y="521468"/>
                    <a:pt x="342424" y="231608"/>
                  </a:cubicBezTo>
                  <a:cubicBezTo>
                    <a:pt x="528129" y="166103"/>
                    <a:pt x="686322" y="105347"/>
                    <a:pt x="854177" y="16832"/>
                  </a:cubicBezTo>
                  <a:cubicBezTo>
                    <a:pt x="870387" y="7028"/>
                    <a:pt x="888673" y="1166"/>
                    <a:pt x="907563" y="-281"/>
                  </a:cubicBezTo>
                  <a:cubicBezTo>
                    <a:pt x="933683" y="-281"/>
                    <a:pt x="941789" y="16095"/>
                    <a:pt x="941789" y="43034"/>
                  </a:cubicBezTo>
                  <a:cubicBezTo>
                    <a:pt x="941789" y="72512"/>
                    <a:pt x="920419" y="189439"/>
                    <a:pt x="915833" y="21498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CFDC4591-ECE0-BF48-AC50-26F739F7138B}"/>
                </a:ext>
              </a:extLst>
            </p:cNvPr>
            <p:cNvSpPr/>
            <p:nvPr/>
          </p:nvSpPr>
          <p:spPr>
            <a:xfrm>
              <a:off x="9106311" y="1353270"/>
              <a:ext cx="1227083" cy="741558"/>
            </a:xfrm>
            <a:custGeom>
              <a:avLst/>
              <a:gdLst>
                <a:gd name="connsiteX0" fmla="*/ 1226832 w 1227083"/>
                <a:gd name="connsiteY0" fmla="*/ 365105 h 741558"/>
                <a:gd name="connsiteX1" fmla="*/ 1226832 w 1227083"/>
                <a:gd name="connsiteY1" fmla="*/ 365105 h 741558"/>
                <a:gd name="connsiteX2" fmla="*/ 1219135 w 1227083"/>
                <a:gd name="connsiteY2" fmla="*/ 346436 h 741558"/>
                <a:gd name="connsiteX3" fmla="*/ 883916 w 1227083"/>
                <a:gd name="connsiteY3" fmla="*/ 5399 h 741558"/>
                <a:gd name="connsiteX4" fmla="*/ 854685 w 1227083"/>
                <a:gd name="connsiteY4" fmla="*/ 4826 h 741558"/>
                <a:gd name="connsiteX5" fmla="*/ 21797 w 1227083"/>
                <a:gd name="connsiteY5" fmla="*/ 349302 h 741558"/>
                <a:gd name="connsiteX6" fmla="*/ 835 w 1227083"/>
                <a:gd name="connsiteY6" fmla="*/ 369527 h 741558"/>
                <a:gd name="connsiteX7" fmla="*/ 16 w 1227083"/>
                <a:gd name="connsiteY7" fmla="*/ 373949 h 741558"/>
                <a:gd name="connsiteX8" fmla="*/ 13853 w 1227083"/>
                <a:gd name="connsiteY8" fmla="*/ 394092 h 741558"/>
                <a:gd name="connsiteX9" fmla="*/ 721548 w 1227083"/>
                <a:gd name="connsiteY9" fmla="*/ 734473 h 741558"/>
                <a:gd name="connsiteX10" fmla="*/ 761096 w 1227083"/>
                <a:gd name="connsiteY10" fmla="*/ 733737 h 741558"/>
                <a:gd name="connsiteX11" fmla="*/ 1210210 w 1227083"/>
                <a:gd name="connsiteY11" fmla="*/ 396957 h 741558"/>
                <a:gd name="connsiteX12" fmla="*/ 1224539 w 1227083"/>
                <a:gd name="connsiteY12" fmla="*/ 378370 h 741558"/>
                <a:gd name="connsiteX13" fmla="*/ 1224539 w 1227083"/>
                <a:gd name="connsiteY13" fmla="*/ 378370 h 741558"/>
                <a:gd name="connsiteX14" fmla="*/ 1226258 w 1227083"/>
                <a:gd name="connsiteY14" fmla="*/ 371738 h 741558"/>
                <a:gd name="connsiteX15" fmla="*/ 1226913 w 1227083"/>
                <a:gd name="connsiteY15" fmla="*/ 365106 h 741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83" h="741558">
                  <a:moveTo>
                    <a:pt x="1226832" y="365105"/>
                  </a:moveTo>
                  <a:lnTo>
                    <a:pt x="1226832" y="365105"/>
                  </a:lnTo>
                  <a:cubicBezTo>
                    <a:pt x="1226685" y="358140"/>
                    <a:pt x="1223940" y="351481"/>
                    <a:pt x="1219135" y="346436"/>
                  </a:cubicBezTo>
                  <a:lnTo>
                    <a:pt x="883916" y="5399"/>
                  </a:lnTo>
                  <a:cubicBezTo>
                    <a:pt x="875638" y="-1952"/>
                    <a:pt x="863244" y="-2195"/>
                    <a:pt x="854685" y="4826"/>
                  </a:cubicBezTo>
                  <a:cubicBezTo>
                    <a:pt x="641796" y="156635"/>
                    <a:pt x="291020" y="285271"/>
                    <a:pt x="21797" y="349302"/>
                  </a:cubicBezTo>
                  <a:cubicBezTo>
                    <a:pt x="11613" y="351661"/>
                    <a:pt x="3556" y="359435"/>
                    <a:pt x="835" y="369527"/>
                  </a:cubicBezTo>
                  <a:cubicBezTo>
                    <a:pt x="443" y="370977"/>
                    <a:pt x="169" y="372455"/>
                    <a:pt x="16" y="373949"/>
                  </a:cubicBezTo>
                  <a:cubicBezTo>
                    <a:pt x="-1327" y="383244"/>
                    <a:pt x="4696" y="392011"/>
                    <a:pt x="13853" y="394092"/>
                  </a:cubicBezTo>
                  <a:cubicBezTo>
                    <a:pt x="258431" y="457632"/>
                    <a:pt x="560980" y="584466"/>
                    <a:pt x="721548" y="734473"/>
                  </a:cubicBezTo>
                  <a:cubicBezTo>
                    <a:pt x="733177" y="743816"/>
                    <a:pt x="749823" y="743506"/>
                    <a:pt x="761096" y="733737"/>
                  </a:cubicBezTo>
                  <a:lnTo>
                    <a:pt x="1210210" y="396957"/>
                  </a:lnTo>
                  <a:cubicBezTo>
                    <a:pt x="1216675" y="392269"/>
                    <a:pt x="1221649" y="385815"/>
                    <a:pt x="1224539" y="378370"/>
                  </a:cubicBezTo>
                  <a:lnTo>
                    <a:pt x="1224539" y="378370"/>
                  </a:lnTo>
                  <a:cubicBezTo>
                    <a:pt x="1225350" y="376228"/>
                    <a:pt x="1225927" y="374004"/>
                    <a:pt x="1226258" y="371738"/>
                  </a:cubicBezTo>
                  <a:cubicBezTo>
                    <a:pt x="1226679" y="369552"/>
                    <a:pt x="1226898" y="367332"/>
                    <a:pt x="1226913" y="36510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F66FF38A-80A1-554C-B397-04631BBF6CE0}"/>
                </a:ext>
              </a:extLst>
            </p:cNvPr>
            <p:cNvSpPr/>
            <p:nvPr/>
          </p:nvSpPr>
          <p:spPr>
            <a:xfrm>
              <a:off x="8959018" y="2212437"/>
              <a:ext cx="1227483" cy="741574"/>
            </a:xfrm>
            <a:custGeom>
              <a:avLst/>
              <a:gdLst>
                <a:gd name="connsiteX0" fmla="*/ 1227312 w 1227483"/>
                <a:gd name="connsiteY0" fmla="*/ 365122 h 741574"/>
                <a:gd name="connsiteX1" fmla="*/ 1227312 w 1227483"/>
                <a:gd name="connsiteY1" fmla="*/ 365122 h 741574"/>
                <a:gd name="connsiteX2" fmla="*/ 1219124 w 1227483"/>
                <a:gd name="connsiteY2" fmla="*/ 346453 h 741574"/>
                <a:gd name="connsiteX3" fmla="*/ 883824 w 1227483"/>
                <a:gd name="connsiteY3" fmla="*/ 5416 h 741574"/>
                <a:gd name="connsiteX4" fmla="*/ 854674 w 1227483"/>
                <a:gd name="connsiteY4" fmla="*/ 4843 h 741574"/>
                <a:gd name="connsiteX5" fmla="*/ 21787 w 1227483"/>
                <a:gd name="connsiteY5" fmla="*/ 349319 h 741574"/>
                <a:gd name="connsiteX6" fmla="*/ 825 w 1227483"/>
                <a:gd name="connsiteY6" fmla="*/ 369462 h 741574"/>
                <a:gd name="connsiteX7" fmla="*/ 6 w 1227483"/>
                <a:gd name="connsiteY7" fmla="*/ 373965 h 741574"/>
                <a:gd name="connsiteX8" fmla="*/ 13843 w 1227483"/>
                <a:gd name="connsiteY8" fmla="*/ 394108 h 741574"/>
                <a:gd name="connsiteX9" fmla="*/ 721538 w 1227483"/>
                <a:gd name="connsiteY9" fmla="*/ 734490 h 741574"/>
                <a:gd name="connsiteX10" fmla="*/ 761086 w 1227483"/>
                <a:gd name="connsiteY10" fmla="*/ 733753 h 741574"/>
                <a:gd name="connsiteX11" fmla="*/ 1210364 w 1227483"/>
                <a:gd name="connsiteY11" fmla="*/ 396974 h 741574"/>
                <a:gd name="connsiteX12" fmla="*/ 1224611 w 1227483"/>
                <a:gd name="connsiteY12" fmla="*/ 378387 h 741574"/>
                <a:gd name="connsiteX13" fmla="*/ 1224611 w 1227483"/>
                <a:gd name="connsiteY13" fmla="*/ 378387 h 741574"/>
                <a:gd name="connsiteX14" fmla="*/ 1226248 w 1227483"/>
                <a:gd name="connsiteY14" fmla="*/ 371673 h 741574"/>
                <a:gd name="connsiteX15" fmla="*/ 1226903 w 1227483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483" h="741574">
                  <a:moveTo>
                    <a:pt x="1227312" y="365122"/>
                  </a:moveTo>
                  <a:lnTo>
                    <a:pt x="1227312" y="365122"/>
                  </a:lnTo>
                  <a:cubicBezTo>
                    <a:pt x="1227058" y="358084"/>
                    <a:pt x="1224130" y="351408"/>
                    <a:pt x="1219124" y="346453"/>
                  </a:cubicBezTo>
                  <a:lnTo>
                    <a:pt x="883824" y="5416"/>
                  </a:lnTo>
                  <a:cubicBezTo>
                    <a:pt x="875586" y="-1957"/>
                    <a:pt x="863196" y="-2201"/>
                    <a:pt x="854674" y="4843"/>
                  </a:cubicBezTo>
                  <a:cubicBezTo>
                    <a:pt x="641786" y="156570"/>
                    <a:pt x="291092" y="285206"/>
                    <a:pt x="21787" y="349319"/>
                  </a:cubicBezTo>
                  <a:cubicBezTo>
                    <a:pt x="11625" y="351664"/>
                    <a:pt x="3572" y="359401"/>
                    <a:pt x="825" y="369462"/>
                  </a:cubicBezTo>
                  <a:cubicBezTo>
                    <a:pt x="441" y="370941"/>
                    <a:pt x="167" y="372446"/>
                    <a:pt x="6" y="373965"/>
                  </a:cubicBezTo>
                  <a:cubicBezTo>
                    <a:pt x="-1296" y="383251"/>
                    <a:pt x="4710" y="391993"/>
                    <a:pt x="13843" y="394108"/>
                  </a:cubicBezTo>
                  <a:cubicBezTo>
                    <a:pt x="258421" y="457567"/>
                    <a:pt x="560969" y="584483"/>
                    <a:pt x="721538" y="734490"/>
                  </a:cubicBezTo>
                  <a:cubicBezTo>
                    <a:pt x="733167" y="743833"/>
                    <a:pt x="749813" y="743522"/>
                    <a:pt x="761086" y="733753"/>
                  </a:cubicBezTo>
                  <a:lnTo>
                    <a:pt x="1210364" y="396974"/>
                  </a:lnTo>
                  <a:cubicBezTo>
                    <a:pt x="1216789" y="392264"/>
                    <a:pt x="1221732" y="385815"/>
                    <a:pt x="1224611" y="378387"/>
                  </a:cubicBezTo>
                  <a:lnTo>
                    <a:pt x="1224611" y="378387"/>
                  </a:lnTo>
                  <a:cubicBezTo>
                    <a:pt x="1225396" y="376215"/>
                    <a:pt x="1225945" y="373963"/>
                    <a:pt x="1226248" y="371673"/>
                  </a:cubicBezTo>
                  <a:cubicBezTo>
                    <a:pt x="1226705" y="369520"/>
                    <a:pt x="1226925" y="367323"/>
                    <a:pt x="1226903" y="365122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12D590B0-24E5-E243-A823-130681904CB5}"/>
                </a:ext>
              </a:extLst>
            </p:cNvPr>
            <p:cNvSpPr/>
            <p:nvPr/>
          </p:nvSpPr>
          <p:spPr>
            <a:xfrm>
              <a:off x="7764610" y="1353279"/>
              <a:ext cx="1227338" cy="741548"/>
            </a:xfrm>
            <a:custGeom>
              <a:avLst/>
              <a:gdLst>
                <a:gd name="connsiteX0" fmla="*/ 1227167 w 1227338"/>
                <a:gd name="connsiteY0" fmla="*/ 365096 h 741548"/>
                <a:gd name="connsiteX1" fmla="*/ 1227167 w 1227338"/>
                <a:gd name="connsiteY1" fmla="*/ 365096 h 741548"/>
                <a:gd name="connsiteX2" fmla="*/ 1219552 w 1227338"/>
                <a:gd name="connsiteY2" fmla="*/ 346427 h 741548"/>
                <a:gd name="connsiteX3" fmla="*/ 883842 w 1227338"/>
                <a:gd name="connsiteY3" fmla="*/ 5390 h 741548"/>
                <a:gd name="connsiteX4" fmla="*/ 854692 w 1227338"/>
                <a:gd name="connsiteY4" fmla="*/ 4817 h 741548"/>
                <a:gd name="connsiteX5" fmla="*/ 21804 w 1227338"/>
                <a:gd name="connsiteY5" fmla="*/ 349293 h 741548"/>
                <a:gd name="connsiteX6" fmla="*/ 842 w 1227338"/>
                <a:gd name="connsiteY6" fmla="*/ 369518 h 741548"/>
                <a:gd name="connsiteX7" fmla="*/ 24 w 1227338"/>
                <a:gd name="connsiteY7" fmla="*/ 373940 h 741548"/>
                <a:gd name="connsiteX8" fmla="*/ 13943 w 1227338"/>
                <a:gd name="connsiteY8" fmla="*/ 394082 h 741548"/>
                <a:gd name="connsiteX9" fmla="*/ 721555 w 1227338"/>
                <a:gd name="connsiteY9" fmla="*/ 734464 h 741548"/>
                <a:gd name="connsiteX10" fmla="*/ 761103 w 1227338"/>
                <a:gd name="connsiteY10" fmla="*/ 733727 h 741548"/>
                <a:gd name="connsiteX11" fmla="*/ 1210299 w 1227338"/>
                <a:gd name="connsiteY11" fmla="*/ 396948 h 741548"/>
                <a:gd name="connsiteX12" fmla="*/ 1224464 w 1227338"/>
                <a:gd name="connsiteY12" fmla="*/ 378361 h 741548"/>
                <a:gd name="connsiteX13" fmla="*/ 1224464 w 1227338"/>
                <a:gd name="connsiteY13" fmla="*/ 378361 h 741548"/>
                <a:gd name="connsiteX14" fmla="*/ 1226102 w 1227338"/>
                <a:gd name="connsiteY14" fmla="*/ 371729 h 741548"/>
                <a:gd name="connsiteX15" fmla="*/ 1226756 w 1227338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8" h="741548">
                  <a:moveTo>
                    <a:pt x="1227167" y="365096"/>
                  </a:moveTo>
                  <a:lnTo>
                    <a:pt x="1227167" y="365096"/>
                  </a:lnTo>
                  <a:cubicBezTo>
                    <a:pt x="1227083" y="358134"/>
                    <a:pt x="1224362" y="351462"/>
                    <a:pt x="1219552" y="346427"/>
                  </a:cubicBezTo>
                  <a:lnTo>
                    <a:pt x="883842" y="5390"/>
                  </a:lnTo>
                  <a:cubicBezTo>
                    <a:pt x="875591" y="-1949"/>
                    <a:pt x="863226" y="-2192"/>
                    <a:pt x="854692" y="4817"/>
                  </a:cubicBezTo>
                  <a:cubicBezTo>
                    <a:pt x="641803" y="156626"/>
                    <a:pt x="291027" y="285262"/>
                    <a:pt x="21804" y="349293"/>
                  </a:cubicBezTo>
                  <a:cubicBezTo>
                    <a:pt x="11630" y="351668"/>
                    <a:pt x="3580" y="359435"/>
                    <a:pt x="842" y="369518"/>
                  </a:cubicBezTo>
                  <a:cubicBezTo>
                    <a:pt x="412" y="370958"/>
                    <a:pt x="137" y="372441"/>
                    <a:pt x="24" y="373940"/>
                  </a:cubicBezTo>
                  <a:cubicBezTo>
                    <a:pt x="-1356" y="383270"/>
                    <a:pt x="4728" y="392074"/>
                    <a:pt x="13943" y="394082"/>
                  </a:cubicBezTo>
                  <a:cubicBezTo>
                    <a:pt x="258521" y="457623"/>
                    <a:pt x="560987" y="584457"/>
                    <a:pt x="721555" y="734464"/>
                  </a:cubicBezTo>
                  <a:cubicBezTo>
                    <a:pt x="733185" y="743807"/>
                    <a:pt x="749831" y="743496"/>
                    <a:pt x="761103" y="733727"/>
                  </a:cubicBezTo>
                  <a:lnTo>
                    <a:pt x="1210299" y="396948"/>
                  </a:lnTo>
                  <a:cubicBezTo>
                    <a:pt x="1216726" y="392260"/>
                    <a:pt x="1221649" y="385801"/>
                    <a:pt x="1224464" y="378361"/>
                  </a:cubicBezTo>
                  <a:lnTo>
                    <a:pt x="1224464" y="378361"/>
                  </a:lnTo>
                  <a:cubicBezTo>
                    <a:pt x="1225212" y="376205"/>
                    <a:pt x="1225760" y="373985"/>
                    <a:pt x="1226102" y="371729"/>
                  </a:cubicBezTo>
                  <a:cubicBezTo>
                    <a:pt x="1226562" y="369549"/>
                    <a:pt x="1226782" y="367325"/>
                    <a:pt x="1226756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FF92560D-7945-814C-B65A-38713A75E848}"/>
                </a:ext>
              </a:extLst>
            </p:cNvPr>
            <p:cNvSpPr/>
            <p:nvPr/>
          </p:nvSpPr>
          <p:spPr>
            <a:xfrm>
              <a:off x="7620111" y="2212437"/>
              <a:ext cx="1227317" cy="741574"/>
            </a:xfrm>
            <a:custGeom>
              <a:avLst/>
              <a:gdLst>
                <a:gd name="connsiteX0" fmla="*/ 1227147 w 1227317"/>
                <a:gd name="connsiteY0" fmla="*/ 365122 h 741574"/>
                <a:gd name="connsiteX1" fmla="*/ 1227147 w 1227317"/>
                <a:gd name="connsiteY1" fmla="*/ 365122 h 741574"/>
                <a:gd name="connsiteX2" fmla="*/ 1219532 w 1227317"/>
                <a:gd name="connsiteY2" fmla="*/ 346453 h 741574"/>
                <a:gd name="connsiteX3" fmla="*/ 883822 w 1227317"/>
                <a:gd name="connsiteY3" fmla="*/ 5416 h 741574"/>
                <a:gd name="connsiteX4" fmla="*/ 854672 w 1227317"/>
                <a:gd name="connsiteY4" fmla="*/ 4843 h 741574"/>
                <a:gd name="connsiteX5" fmla="*/ 21784 w 1227317"/>
                <a:gd name="connsiteY5" fmla="*/ 349319 h 741574"/>
                <a:gd name="connsiteX6" fmla="*/ 822 w 1227317"/>
                <a:gd name="connsiteY6" fmla="*/ 369462 h 741574"/>
                <a:gd name="connsiteX7" fmla="*/ 4 w 1227317"/>
                <a:gd name="connsiteY7" fmla="*/ 373965 h 741574"/>
                <a:gd name="connsiteX8" fmla="*/ 13923 w 1227317"/>
                <a:gd name="connsiteY8" fmla="*/ 394108 h 741574"/>
                <a:gd name="connsiteX9" fmla="*/ 721535 w 1227317"/>
                <a:gd name="connsiteY9" fmla="*/ 734490 h 741574"/>
                <a:gd name="connsiteX10" fmla="*/ 761083 w 1227317"/>
                <a:gd name="connsiteY10" fmla="*/ 733753 h 741574"/>
                <a:gd name="connsiteX11" fmla="*/ 1210279 w 1227317"/>
                <a:gd name="connsiteY11" fmla="*/ 396974 h 741574"/>
                <a:gd name="connsiteX12" fmla="*/ 1224526 w 1227317"/>
                <a:gd name="connsiteY12" fmla="*/ 378387 h 741574"/>
                <a:gd name="connsiteX13" fmla="*/ 1224526 w 1227317"/>
                <a:gd name="connsiteY13" fmla="*/ 378387 h 741574"/>
                <a:gd name="connsiteX14" fmla="*/ 1226164 w 1227317"/>
                <a:gd name="connsiteY14" fmla="*/ 371673 h 741574"/>
                <a:gd name="connsiteX15" fmla="*/ 1226818 w 1227317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17" h="741574">
                  <a:moveTo>
                    <a:pt x="1227147" y="365122"/>
                  </a:moveTo>
                  <a:lnTo>
                    <a:pt x="1227147" y="365122"/>
                  </a:lnTo>
                  <a:cubicBezTo>
                    <a:pt x="1227104" y="358152"/>
                    <a:pt x="1224376" y="351466"/>
                    <a:pt x="1219532" y="346453"/>
                  </a:cubicBezTo>
                  <a:lnTo>
                    <a:pt x="883822" y="5416"/>
                  </a:lnTo>
                  <a:cubicBezTo>
                    <a:pt x="875584" y="-1957"/>
                    <a:pt x="863194" y="-2201"/>
                    <a:pt x="854672" y="4843"/>
                  </a:cubicBezTo>
                  <a:cubicBezTo>
                    <a:pt x="641784" y="156570"/>
                    <a:pt x="291007" y="285206"/>
                    <a:pt x="21784" y="349319"/>
                  </a:cubicBezTo>
                  <a:cubicBezTo>
                    <a:pt x="11622" y="351664"/>
                    <a:pt x="3570" y="359401"/>
                    <a:pt x="822" y="369462"/>
                  </a:cubicBezTo>
                  <a:cubicBezTo>
                    <a:pt x="438" y="370941"/>
                    <a:pt x="165" y="372446"/>
                    <a:pt x="4" y="373965"/>
                  </a:cubicBezTo>
                  <a:cubicBezTo>
                    <a:pt x="-1293" y="383276"/>
                    <a:pt x="4756" y="392029"/>
                    <a:pt x="13923" y="394108"/>
                  </a:cubicBezTo>
                  <a:cubicBezTo>
                    <a:pt x="258501" y="457567"/>
                    <a:pt x="560968" y="584483"/>
                    <a:pt x="721535" y="734490"/>
                  </a:cubicBezTo>
                  <a:cubicBezTo>
                    <a:pt x="733165" y="743833"/>
                    <a:pt x="749811" y="743522"/>
                    <a:pt x="761083" y="733753"/>
                  </a:cubicBezTo>
                  <a:lnTo>
                    <a:pt x="1210279" y="396974"/>
                  </a:lnTo>
                  <a:cubicBezTo>
                    <a:pt x="1216657" y="392217"/>
                    <a:pt x="1221589" y="385782"/>
                    <a:pt x="1224526" y="378387"/>
                  </a:cubicBezTo>
                  <a:lnTo>
                    <a:pt x="1224526" y="378387"/>
                  </a:lnTo>
                  <a:cubicBezTo>
                    <a:pt x="1225274" y="376203"/>
                    <a:pt x="1225822" y="373956"/>
                    <a:pt x="1226164" y="371673"/>
                  </a:cubicBezTo>
                  <a:cubicBezTo>
                    <a:pt x="1226620" y="369520"/>
                    <a:pt x="1226840" y="367323"/>
                    <a:pt x="1226818" y="365122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69B38B0A-C492-4C44-9692-31F9F4433048}"/>
                </a:ext>
              </a:extLst>
            </p:cNvPr>
            <p:cNvSpPr/>
            <p:nvPr/>
          </p:nvSpPr>
          <p:spPr>
            <a:xfrm>
              <a:off x="6427748" y="1353279"/>
              <a:ext cx="1227337" cy="741548"/>
            </a:xfrm>
            <a:custGeom>
              <a:avLst/>
              <a:gdLst>
                <a:gd name="connsiteX0" fmla="*/ 1227166 w 1227337"/>
                <a:gd name="connsiteY0" fmla="*/ 365096 h 741548"/>
                <a:gd name="connsiteX1" fmla="*/ 1227166 w 1227337"/>
                <a:gd name="connsiteY1" fmla="*/ 365096 h 741548"/>
                <a:gd name="connsiteX2" fmla="*/ 1219551 w 1227337"/>
                <a:gd name="connsiteY2" fmla="*/ 346427 h 741548"/>
                <a:gd name="connsiteX3" fmla="*/ 883841 w 1227337"/>
                <a:gd name="connsiteY3" fmla="*/ 5390 h 741548"/>
                <a:gd name="connsiteX4" fmla="*/ 854691 w 1227337"/>
                <a:gd name="connsiteY4" fmla="*/ 4817 h 741548"/>
                <a:gd name="connsiteX5" fmla="*/ 21722 w 1227337"/>
                <a:gd name="connsiteY5" fmla="*/ 349293 h 741548"/>
                <a:gd name="connsiteX6" fmla="*/ 842 w 1227337"/>
                <a:gd name="connsiteY6" fmla="*/ 369518 h 741548"/>
                <a:gd name="connsiteX7" fmla="*/ 24 w 1227337"/>
                <a:gd name="connsiteY7" fmla="*/ 373940 h 741548"/>
                <a:gd name="connsiteX8" fmla="*/ 13944 w 1227337"/>
                <a:gd name="connsiteY8" fmla="*/ 394082 h 741548"/>
                <a:gd name="connsiteX9" fmla="*/ 721554 w 1227337"/>
                <a:gd name="connsiteY9" fmla="*/ 734464 h 741548"/>
                <a:gd name="connsiteX10" fmla="*/ 761102 w 1227337"/>
                <a:gd name="connsiteY10" fmla="*/ 733727 h 741548"/>
                <a:gd name="connsiteX11" fmla="*/ 1210298 w 1227337"/>
                <a:gd name="connsiteY11" fmla="*/ 396948 h 741548"/>
                <a:gd name="connsiteX12" fmla="*/ 1224463 w 1227337"/>
                <a:gd name="connsiteY12" fmla="*/ 378361 h 741548"/>
                <a:gd name="connsiteX13" fmla="*/ 1224463 w 1227337"/>
                <a:gd name="connsiteY13" fmla="*/ 378361 h 741548"/>
                <a:gd name="connsiteX14" fmla="*/ 1226101 w 1227337"/>
                <a:gd name="connsiteY14" fmla="*/ 371729 h 741548"/>
                <a:gd name="connsiteX15" fmla="*/ 1226755 w 1227337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7" h="741548">
                  <a:moveTo>
                    <a:pt x="1227166" y="365096"/>
                  </a:moveTo>
                  <a:lnTo>
                    <a:pt x="1227166" y="365096"/>
                  </a:lnTo>
                  <a:cubicBezTo>
                    <a:pt x="1227082" y="358134"/>
                    <a:pt x="1224361" y="351462"/>
                    <a:pt x="1219551" y="346427"/>
                  </a:cubicBezTo>
                  <a:lnTo>
                    <a:pt x="883841" y="5390"/>
                  </a:lnTo>
                  <a:cubicBezTo>
                    <a:pt x="875590" y="-1949"/>
                    <a:pt x="863225" y="-2192"/>
                    <a:pt x="854691" y="4817"/>
                  </a:cubicBezTo>
                  <a:cubicBezTo>
                    <a:pt x="641803" y="156626"/>
                    <a:pt x="291027" y="285262"/>
                    <a:pt x="21722" y="349293"/>
                  </a:cubicBezTo>
                  <a:cubicBezTo>
                    <a:pt x="11579" y="351694"/>
                    <a:pt x="3566" y="359457"/>
                    <a:pt x="842" y="369518"/>
                  </a:cubicBezTo>
                  <a:cubicBezTo>
                    <a:pt x="451" y="370967"/>
                    <a:pt x="177" y="372446"/>
                    <a:pt x="24" y="373940"/>
                  </a:cubicBezTo>
                  <a:cubicBezTo>
                    <a:pt x="-1356" y="383270"/>
                    <a:pt x="4728" y="392074"/>
                    <a:pt x="13944" y="394082"/>
                  </a:cubicBezTo>
                  <a:cubicBezTo>
                    <a:pt x="258438" y="457623"/>
                    <a:pt x="560987" y="584457"/>
                    <a:pt x="721554" y="734464"/>
                  </a:cubicBezTo>
                  <a:cubicBezTo>
                    <a:pt x="733184" y="743807"/>
                    <a:pt x="749830" y="743496"/>
                    <a:pt x="761102" y="733727"/>
                  </a:cubicBezTo>
                  <a:lnTo>
                    <a:pt x="1210298" y="396948"/>
                  </a:lnTo>
                  <a:cubicBezTo>
                    <a:pt x="1216693" y="392227"/>
                    <a:pt x="1221607" y="385779"/>
                    <a:pt x="1224463" y="378361"/>
                  </a:cubicBezTo>
                  <a:lnTo>
                    <a:pt x="1224463" y="378361"/>
                  </a:lnTo>
                  <a:cubicBezTo>
                    <a:pt x="1225249" y="376216"/>
                    <a:pt x="1225798" y="373993"/>
                    <a:pt x="1226101" y="371729"/>
                  </a:cubicBezTo>
                  <a:cubicBezTo>
                    <a:pt x="1226561" y="369549"/>
                    <a:pt x="1226781" y="367325"/>
                    <a:pt x="1226755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4E4F21A6-DCD8-0E41-8227-2AA52E29D89E}"/>
                </a:ext>
              </a:extLst>
            </p:cNvPr>
            <p:cNvSpPr/>
            <p:nvPr/>
          </p:nvSpPr>
          <p:spPr>
            <a:xfrm>
              <a:off x="5089011" y="1353279"/>
              <a:ext cx="1227001" cy="741548"/>
            </a:xfrm>
            <a:custGeom>
              <a:avLst/>
              <a:gdLst>
                <a:gd name="connsiteX0" fmla="*/ 1226831 w 1227001"/>
                <a:gd name="connsiteY0" fmla="*/ 365096 h 741548"/>
                <a:gd name="connsiteX1" fmla="*/ 1226831 w 1227001"/>
                <a:gd name="connsiteY1" fmla="*/ 365096 h 741548"/>
                <a:gd name="connsiteX2" fmla="*/ 1219134 w 1227001"/>
                <a:gd name="connsiteY2" fmla="*/ 346427 h 741548"/>
                <a:gd name="connsiteX3" fmla="*/ 883833 w 1227001"/>
                <a:gd name="connsiteY3" fmla="*/ 5390 h 741548"/>
                <a:gd name="connsiteX4" fmla="*/ 854684 w 1227001"/>
                <a:gd name="connsiteY4" fmla="*/ 4817 h 741548"/>
                <a:gd name="connsiteX5" fmla="*/ 21714 w 1227001"/>
                <a:gd name="connsiteY5" fmla="*/ 349293 h 741548"/>
                <a:gd name="connsiteX6" fmla="*/ 835 w 1227001"/>
                <a:gd name="connsiteY6" fmla="*/ 369518 h 741548"/>
                <a:gd name="connsiteX7" fmla="*/ 16 w 1227001"/>
                <a:gd name="connsiteY7" fmla="*/ 373940 h 741548"/>
                <a:gd name="connsiteX8" fmla="*/ 13854 w 1227001"/>
                <a:gd name="connsiteY8" fmla="*/ 394082 h 741548"/>
                <a:gd name="connsiteX9" fmla="*/ 721546 w 1227001"/>
                <a:gd name="connsiteY9" fmla="*/ 734464 h 741548"/>
                <a:gd name="connsiteX10" fmla="*/ 761095 w 1227001"/>
                <a:gd name="connsiteY10" fmla="*/ 733727 h 741548"/>
                <a:gd name="connsiteX11" fmla="*/ 1210291 w 1227001"/>
                <a:gd name="connsiteY11" fmla="*/ 396948 h 741548"/>
                <a:gd name="connsiteX12" fmla="*/ 1224456 w 1227001"/>
                <a:gd name="connsiteY12" fmla="*/ 378361 h 741548"/>
                <a:gd name="connsiteX13" fmla="*/ 1224456 w 1227001"/>
                <a:gd name="connsiteY13" fmla="*/ 378361 h 741548"/>
                <a:gd name="connsiteX14" fmla="*/ 1226094 w 1227001"/>
                <a:gd name="connsiteY14" fmla="*/ 371729 h 741548"/>
                <a:gd name="connsiteX15" fmla="*/ 1226749 w 1227001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01" h="741548">
                  <a:moveTo>
                    <a:pt x="1226831" y="365096"/>
                  </a:moveTo>
                  <a:lnTo>
                    <a:pt x="1226831" y="365096"/>
                  </a:lnTo>
                  <a:cubicBezTo>
                    <a:pt x="1226716" y="358124"/>
                    <a:pt x="1223966" y="351454"/>
                    <a:pt x="1219134" y="346427"/>
                  </a:cubicBezTo>
                  <a:lnTo>
                    <a:pt x="883833" y="5390"/>
                  </a:lnTo>
                  <a:cubicBezTo>
                    <a:pt x="875582" y="-1949"/>
                    <a:pt x="863217" y="-2192"/>
                    <a:pt x="854684" y="4817"/>
                  </a:cubicBezTo>
                  <a:cubicBezTo>
                    <a:pt x="641795" y="156626"/>
                    <a:pt x="291019" y="285262"/>
                    <a:pt x="21714" y="349293"/>
                  </a:cubicBezTo>
                  <a:cubicBezTo>
                    <a:pt x="11571" y="351694"/>
                    <a:pt x="3558" y="359457"/>
                    <a:pt x="835" y="369518"/>
                  </a:cubicBezTo>
                  <a:cubicBezTo>
                    <a:pt x="443" y="370967"/>
                    <a:pt x="169" y="372446"/>
                    <a:pt x="16" y="373940"/>
                  </a:cubicBezTo>
                  <a:cubicBezTo>
                    <a:pt x="-1327" y="383234"/>
                    <a:pt x="4696" y="392002"/>
                    <a:pt x="13854" y="394082"/>
                  </a:cubicBezTo>
                  <a:cubicBezTo>
                    <a:pt x="258430" y="457623"/>
                    <a:pt x="560979" y="584457"/>
                    <a:pt x="721546" y="734464"/>
                  </a:cubicBezTo>
                  <a:cubicBezTo>
                    <a:pt x="733176" y="743807"/>
                    <a:pt x="749821" y="743496"/>
                    <a:pt x="761095" y="733727"/>
                  </a:cubicBezTo>
                  <a:lnTo>
                    <a:pt x="1210291" y="396948"/>
                  </a:lnTo>
                  <a:cubicBezTo>
                    <a:pt x="1216718" y="392260"/>
                    <a:pt x="1221640" y="385801"/>
                    <a:pt x="1224456" y="378361"/>
                  </a:cubicBezTo>
                  <a:lnTo>
                    <a:pt x="1224456" y="378361"/>
                  </a:lnTo>
                  <a:cubicBezTo>
                    <a:pt x="1225241" y="376216"/>
                    <a:pt x="1225791" y="373993"/>
                    <a:pt x="1226094" y="371729"/>
                  </a:cubicBezTo>
                  <a:cubicBezTo>
                    <a:pt x="1226514" y="369543"/>
                    <a:pt x="1226734" y="367323"/>
                    <a:pt x="1226749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A90FAF5A-783B-4043-861A-EF5DC216EE58}"/>
                </a:ext>
              </a:extLst>
            </p:cNvPr>
            <p:cNvSpPr/>
            <p:nvPr/>
          </p:nvSpPr>
          <p:spPr>
            <a:xfrm>
              <a:off x="0" y="3167142"/>
              <a:ext cx="1662828" cy="2328712"/>
            </a:xfrm>
            <a:custGeom>
              <a:avLst/>
              <a:gdLst>
                <a:gd name="connsiteX0" fmla="*/ 88915 w 1662828"/>
                <a:gd name="connsiteY0" fmla="*/ 618417 h 2328712"/>
                <a:gd name="connsiteX1" fmla="*/ 938834 w 1662828"/>
                <a:gd name="connsiteY1" fmla="*/ -281 h 2328712"/>
                <a:gd name="connsiteX2" fmla="*/ 1576928 w 1662828"/>
                <a:gd name="connsiteY2" fmla="*/ 140637 h 2328712"/>
                <a:gd name="connsiteX3" fmla="*/ 1631052 w 1662828"/>
                <a:gd name="connsiteY3" fmla="*/ 209090 h 2328712"/>
                <a:gd name="connsiteX4" fmla="*/ 1596989 w 1662828"/>
                <a:gd name="connsiteY4" fmla="*/ 272958 h 2328712"/>
                <a:gd name="connsiteX5" fmla="*/ 1474824 w 1662828"/>
                <a:gd name="connsiteY5" fmla="*/ 430171 h 2328712"/>
                <a:gd name="connsiteX6" fmla="*/ 1400067 w 1662828"/>
                <a:gd name="connsiteY6" fmla="*/ 493220 h 2328712"/>
                <a:gd name="connsiteX7" fmla="*/ 1357325 w 1662828"/>
                <a:gd name="connsiteY7" fmla="*/ 482247 h 2328712"/>
                <a:gd name="connsiteX8" fmla="*/ 957339 w 1662828"/>
                <a:gd name="connsiteY8" fmla="*/ 389475 h 2328712"/>
                <a:gd name="connsiteX9" fmla="*/ 640707 w 1662828"/>
                <a:gd name="connsiteY9" fmla="*/ 603596 h 2328712"/>
                <a:gd name="connsiteX10" fmla="*/ 1662657 w 1662828"/>
                <a:gd name="connsiteY10" fmla="*/ 1620402 h 2328712"/>
                <a:gd name="connsiteX11" fmla="*/ 793087 w 1662828"/>
                <a:gd name="connsiteY11" fmla="*/ 2328432 h 2328712"/>
                <a:gd name="connsiteX12" fmla="*/ -171 w 1662828"/>
                <a:gd name="connsiteY12" fmla="*/ 2005983 h 2328712"/>
                <a:gd name="connsiteX13" fmla="*/ 25867 w 1662828"/>
                <a:gd name="connsiteY13" fmla="*/ 1959637 h 2328712"/>
                <a:gd name="connsiteX14" fmla="*/ 171041 w 1662828"/>
                <a:gd name="connsiteY14" fmla="*/ 1820439 h 2328712"/>
                <a:gd name="connsiteX15" fmla="*/ 258735 w 1662828"/>
                <a:gd name="connsiteY15" fmla="*/ 1757390 h 2328712"/>
                <a:gd name="connsiteX16" fmla="*/ 316051 w 1662828"/>
                <a:gd name="connsiteY16" fmla="*/ 1779252 h 2328712"/>
                <a:gd name="connsiteX17" fmla="*/ 741830 w 1662828"/>
                <a:gd name="connsiteY17" fmla="*/ 1943016 h 2328712"/>
                <a:gd name="connsiteX18" fmla="*/ 1122492 w 1662828"/>
                <a:gd name="connsiteY18" fmla="*/ 1689183 h 2328712"/>
                <a:gd name="connsiteX19" fmla="*/ 88833 w 1662828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8" h="2328712">
                  <a:moveTo>
                    <a:pt x="88915" y="618417"/>
                  </a:moveTo>
                  <a:cubicBezTo>
                    <a:pt x="88915" y="130812"/>
                    <a:pt x="576104" y="-281"/>
                    <a:pt x="938834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939" y="166021"/>
                    <a:pt x="1631052" y="187637"/>
                    <a:pt x="1631052" y="209090"/>
                  </a:cubicBezTo>
                  <a:cubicBezTo>
                    <a:pt x="1631052" y="226285"/>
                    <a:pt x="1618769" y="243317"/>
                    <a:pt x="1596989" y="272958"/>
                  </a:cubicBezTo>
                  <a:cubicBezTo>
                    <a:pt x="1547861" y="339692"/>
                    <a:pt x="1518220" y="375965"/>
                    <a:pt x="1474824" y="430171"/>
                  </a:cubicBezTo>
                  <a:cubicBezTo>
                    <a:pt x="1449850" y="461286"/>
                    <a:pt x="1424140" y="493220"/>
                    <a:pt x="1400067" y="493220"/>
                  </a:cubicBezTo>
                  <a:cubicBezTo>
                    <a:pt x="1385214" y="492560"/>
                    <a:pt x="1370660" y="488823"/>
                    <a:pt x="1357325" y="482247"/>
                  </a:cubicBezTo>
                  <a:cubicBezTo>
                    <a:pt x="1287399" y="454489"/>
                    <a:pt x="1124621" y="389475"/>
                    <a:pt x="957339" y="389475"/>
                  </a:cubicBezTo>
                  <a:cubicBezTo>
                    <a:pt x="774091" y="389475"/>
                    <a:pt x="640707" y="480610"/>
                    <a:pt x="640707" y="603596"/>
                  </a:cubicBezTo>
                  <a:cubicBezTo>
                    <a:pt x="640707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19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2071" y="1757390"/>
                    <a:pt x="292961" y="1765578"/>
                    <a:pt x="316051" y="1779252"/>
                  </a:cubicBezTo>
                  <a:cubicBezTo>
                    <a:pt x="402763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833" y="1391461"/>
                    <a:pt x="88833" y="61890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A3DA2A93-532D-F747-B8BF-3A455251F346}"/>
                </a:ext>
              </a:extLst>
            </p:cNvPr>
            <p:cNvSpPr/>
            <p:nvPr/>
          </p:nvSpPr>
          <p:spPr>
            <a:xfrm>
              <a:off x="8444904" y="3167142"/>
              <a:ext cx="1662827" cy="2328712"/>
            </a:xfrm>
            <a:custGeom>
              <a:avLst/>
              <a:gdLst>
                <a:gd name="connsiteX0" fmla="*/ 88833 w 1662827"/>
                <a:gd name="connsiteY0" fmla="*/ 618417 h 2328712"/>
                <a:gd name="connsiteX1" fmla="*/ 938835 w 1662827"/>
                <a:gd name="connsiteY1" fmla="*/ -281 h 2328712"/>
                <a:gd name="connsiteX2" fmla="*/ 1576928 w 1662827"/>
                <a:gd name="connsiteY2" fmla="*/ 140637 h 2328712"/>
                <a:gd name="connsiteX3" fmla="*/ 1631051 w 1662827"/>
                <a:gd name="connsiteY3" fmla="*/ 209090 h 2328712"/>
                <a:gd name="connsiteX4" fmla="*/ 1596990 w 1662827"/>
                <a:gd name="connsiteY4" fmla="*/ 272958 h 2328712"/>
                <a:gd name="connsiteX5" fmla="*/ 1474824 w 1662827"/>
                <a:gd name="connsiteY5" fmla="*/ 430171 h 2328712"/>
                <a:gd name="connsiteX6" fmla="*/ 1399985 w 1662827"/>
                <a:gd name="connsiteY6" fmla="*/ 493220 h 2328712"/>
                <a:gd name="connsiteX7" fmla="*/ 1357325 w 1662827"/>
                <a:gd name="connsiteY7" fmla="*/ 482247 h 2328712"/>
                <a:gd name="connsiteX8" fmla="*/ 957340 w 1662827"/>
                <a:gd name="connsiteY8" fmla="*/ 389475 h 2328712"/>
                <a:gd name="connsiteX9" fmla="*/ 640708 w 1662827"/>
                <a:gd name="connsiteY9" fmla="*/ 603596 h 2328712"/>
                <a:gd name="connsiteX10" fmla="*/ 1662657 w 1662827"/>
                <a:gd name="connsiteY10" fmla="*/ 1620402 h 2328712"/>
                <a:gd name="connsiteX11" fmla="*/ 793087 w 1662827"/>
                <a:gd name="connsiteY11" fmla="*/ 2328432 h 2328712"/>
                <a:gd name="connsiteX12" fmla="*/ -171 w 1662827"/>
                <a:gd name="connsiteY12" fmla="*/ 2005983 h 2328712"/>
                <a:gd name="connsiteX13" fmla="*/ 25867 w 1662827"/>
                <a:gd name="connsiteY13" fmla="*/ 1959637 h 2328712"/>
                <a:gd name="connsiteX14" fmla="*/ 171041 w 1662827"/>
                <a:gd name="connsiteY14" fmla="*/ 1820439 h 2328712"/>
                <a:gd name="connsiteX15" fmla="*/ 258735 w 1662827"/>
                <a:gd name="connsiteY15" fmla="*/ 1757390 h 2328712"/>
                <a:gd name="connsiteX16" fmla="*/ 316051 w 1662827"/>
                <a:gd name="connsiteY16" fmla="*/ 1779252 h 2328712"/>
                <a:gd name="connsiteX17" fmla="*/ 741830 w 1662827"/>
                <a:gd name="connsiteY17" fmla="*/ 1943016 h 2328712"/>
                <a:gd name="connsiteX18" fmla="*/ 1122492 w 1662827"/>
                <a:gd name="connsiteY18" fmla="*/ 1689183 h 2328712"/>
                <a:gd name="connsiteX19" fmla="*/ 88751 w 1662827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7" h="2328712">
                  <a:moveTo>
                    <a:pt x="88833" y="618417"/>
                  </a:moveTo>
                  <a:cubicBezTo>
                    <a:pt x="88833" y="130812"/>
                    <a:pt x="576104" y="-281"/>
                    <a:pt x="938835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857" y="166021"/>
                    <a:pt x="1631051" y="187637"/>
                    <a:pt x="1631051" y="209090"/>
                  </a:cubicBezTo>
                  <a:cubicBezTo>
                    <a:pt x="1631051" y="226285"/>
                    <a:pt x="1618769" y="243317"/>
                    <a:pt x="1596990" y="272958"/>
                  </a:cubicBezTo>
                  <a:cubicBezTo>
                    <a:pt x="1547861" y="339692"/>
                    <a:pt x="1518139" y="375965"/>
                    <a:pt x="1474824" y="430171"/>
                  </a:cubicBezTo>
                  <a:cubicBezTo>
                    <a:pt x="1450260" y="461286"/>
                    <a:pt x="1424139" y="493220"/>
                    <a:pt x="1399985" y="493220"/>
                  </a:cubicBezTo>
                  <a:cubicBezTo>
                    <a:pt x="1385160" y="492548"/>
                    <a:pt x="1370635" y="488812"/>
                    <a:pt x="1357325" y="482247"/>
                  </a:cubicBezTo>
                  <a:cubicBezTo>
                    <a:pt x="1287399" y="454489"/>
                    <a:pt x="1124621" y="389475"/>
                    <a:pt x="957340" y="389475"/>
                  </a:cubicBezTo>
                  <a:cubicBezTo>
                    <a:pt x="774091" y="389475"/>
                    <a:pt x="640708" y="480610"/>
                    <a:pt x="640708" y="603596"/>
                  </a:cubicBezTo>
                  <a:cubicBezTo>
                    <a:pt x="640708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20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1989" y="1757390"/>
                    <a:pt x="292961" y="1765578"/>
                    <a:pt x="316051" y="1779252"/>
                  </a:cubicBezTo>
                  <a:cubicBezTo>
                    <a:pt x="402762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751" y="1391461"/>
                    <a:pt x="88751" y="61890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B103F525-6967-7E4B-AAE8-E4A29DF2075A}"/>
                </a:ext>
              </a:extLst>
            </p:cNvPr>
            <p:cNvSpPr/>
            <p:nvPr/>
          </p:nvSpPr>
          <p:spPr>
            <a:xfrm>
              <a:off x="1871377" y="3169435"/>
              <a:ext cx="1937291" cy="2335345"/>
            </a:xfrm>
            <a:custGeom>
              <a:avLst/>
              <a:gdLst>
                <a:gd name="connsiteX0" fmla="*/ 555716 w 1937291"/>
                <a:gd name="connsiteY0" fmla="*/ 977304 h 2335345"/>
                <a:gd name="connsiteX1" fmla="*/ 1020469 w 1937291"/>
                <a:gd name="connsiteY1" fmla="*/ 376211 h 2335345"/>
                <a:gd name="connsiteX2" fmla="*/ 1398920 w 1937291"/>
                <a:gd name="connsiteY2" fmla="*/ 979924 h 2335345"/>
                <a:gd name="connsiteX3" fmla="*/ 555552 w 1937291"/>
                <a:gd name="connsiteY3" fmla="*/ 977304 h 2335345"/>
                <a:gd name="connsiteX4" fmla="*/ 1936957 w 1937291"/>
                <a:gd name="connsiteY4" fmla="*/ 1126983 h 2335345"/>
                <a:gd name="connsiteX5" fmla="*/ 1021861 w 1937291"/>
                <a:gd name="connsiteY5" fmla="*/ -281 h 2335345"/>
                <a:gd name="connsiteX6" fmla="*/ -171 w 1937291"/>
                <a:gd name="connsiteY6" fmla="*/ 1166205 h 2335345"/>
                <a:gd name="connsiteX7" fmla="*/ 1002455 w 1937291"/>
                <a:gd name="connsiteY7" fmla="*/ 2335065 h 2335345"/>
                <a:gd name="connsiteX8" fmla="*/ 1769675 w 1937291"/>
                <a:gd name="connsiteY8" fmla="*/ 2055930 h 2335345"/>
                <a:gd name="connsiteX9" fmla="*/ 1824535 w 1937291"/>
                <a:gd name="connsiteY9" fmla="*/ 1976014 h 2335345"/>
                <a:gd name="connsiteX10" fmla="*/ 1766400 w 1937291"/>
                <a:gd name="connsiteY10" fmla="*/ 1885944 h 2335345"/>
                <a:gd name="connsiteX11" fmla="*/ 1664541 w 1937291"/>
                <a:gd name="connsiteY11" fmla="*/ 1759273 h 2335345"/>
                <a:gd name="connsiteX12" fmla="*/ 1622864 w 1937291"/>
                <a:gd name="connsiteY12" fmla="*/ 1734053 h 2335345"/>
                <a:gd name="connsiteX13" fmla="*/ 1559324 w 1937291"/>
                <a:gd name="connsiteY13" fmla="*/ 1764759 h 2335345"/>
                <a:gd name="connsiteX14" fmla="*/ 1086465 w 1937291"/>
                <a:gd name="connsiteY14" fmla="*/ 1955298 h 2335345"/>
                <a:gd name="connsiteX15" fmla="*/ 552932 w 1937291"/>
                <a:gd name="connsiteY15" fmla="*/ 1300982 h 2335345"/>
                <a:gd name="connsiteX16" fmla="*/ 1802755 w 1937291"/>
                <a:gd name="connsiteY16" fmla="*/ 1300982 h 2335345"/>
                <a:gd name="connsiteX17" fmla="*/ 1937121 w 1937291"/>
                <a:gd name="connsiteY17" fmla="*/ 1127065 h 2335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37291" h="2335345">
                  <a:moveTo>
                    <a:pt x="555716" y="977304"/>
                  </a:moveTo>
                  <a:cubicBezTo>
                    <a:pt x="591661" y="591559"/>
                    <a:pt x="750919" y="376211"/>
                    <a:pt x="1020469" y="376211"/>
                  </a:cubicBezTo>
                  <a:cubicBezTo>
                    <a:pt x="1313110" y="376211"/>
                    <a:pt x="1398920" y="650023"/>
                    <a:pt x="1398920" y="979924"/>
                  </a:cubicBezTo>
                  <a:cubicBezTo>
                    <a:pt x="1143290" y="979924"/>
                    <a:pt x="809381" y="978123"/>
                    <a:pt x="555552" y="977304"/>
                  </a:cubicBezTo>
                  <a:moveTo>
                    <a:pt x="1936957" y="1126983"/>
                  </a:moveTo>
                  <a:cubicBezTo>
                    <a:pt x="1936957" y="395125"/>
                    <a:pt x="1648165" y="-281"/>
                    <a:pt x="1021861" y="-281"/>
                  </a:cubicBezTo>
                  <a:cubicBezTo>
                    <a:pt x="523291" y="-281"/>
                    <a:pt x="-171" y="290317"/>
                    <a:pt x="-171" y="1166205"/>
                  </a:cubicBezTo>
                  <a:cubicBezTo>
                    <a:pt x="-7" y="1980189"/>
                    <a:pt x="463846" y="2335065"/>
                    <a:pt x="1002455" y="2335065"/>
                  </a:cubicBezTo>
                  <a:cubicBezTo>
                    <a:pt x="1390569" y="2335065"/>
                    <a:pt x="1614266" y="2189479"/>
                    <a:pt x="1769675" y="2055930"/>
                  </a:cubicBezTo>
                  <a:cubicBezTo>
                    <a:pt x="1803001" y="2027271"/>
                    <a:pt x="1824535" y="2002380"/>
                    <a:pt x="1824535" y="1976014"/>
                  </a:cubicBezTo>
                  <a:cubicBezTo>
                    <a:pt x="1824535" y="1949648"/>
                    <a:pt x="1813236" y="1936956"/>
                    <a:pt x="1766400" y="1885944"/>
                  </a:cubicBezTo>
                  <a:cubicBezTo>
                    <a:pt x="1731519" y="1847951"/>
                    <a:pt x="1708674" y="1811759"/>
                    <a:pt x="1664541" y="1759273"/>
                  </a:cubicBezTo>
                  <a:cubicBezTo>
                    <a:pt x="1650621" y="1742897"/>
                    <a:pt x="1641369" y="1734053"/>
                    <a:pt x="1622864" y="1734053"/>
                  </a:cubicBezTo>
                  <a:cubicBezTo>
                    <a:pt x="1604359" y="1734053"/>
                    <a:pt x="1581924" y="1747155"/>
                    <a:pt x="1559324" y="1764759"/>
                  </a:cubicBezTo>
                  <a:cubicBezTo>
                    <a:pt x="1459021" y="1842219"/>
                    <a:pt x="1301974" y="1955298"/>
                    <a:pt x="1086465" y="1955298"/>
                  </a:cubicBezTo>
                  <a:cubicBezTo>
                    <a:pt x="764920" y="1955298"/>
                    <a:pt x="584947" y="1730123"/>
                    <a:pt x="552932" y="1300982"/>
                  </a:cubicBezTo>
                  <a:lnTo>
                    <a:pt x="1802755" y="1300982"/>
                  </a:lnTo>
                  <a:cubicBezTo>
                    <a:pt x="1882916" y="1300982"/>
                    <a:pt x="1937121" y="1245630"/>
                    <a:pt x="1937121" y="1127065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89414F69-2208-D54B-B3DB-73B3B50761B6}"/>
                </a:ext>
              </a:extLst>
            </p:cNvPr>
            <p:cNvSpPr/>
            <p:nvPr/>
          </p:nvSpPr>
          <p:spPr>
            <a:xfrm>
              <a:off x="6028703" y="2175392"/>
              <a:ext cx="1449602" cy="3262748"/>
            </a:xfrm>
            <a:custGeom>
              <a:avLst/>
              <a:gdLst>
                <a:gd name="connsiteX0" fmla="*/ 1208376 w 1449602"/>
                <a:gd name="connsiteY0" fmla="*/ 392341 h 3262748"/>
                <a:gd name="connsiteX1" fmla="*/ 1418399 w 1449602"/>
                <a:gd name="connsiteY1" fmla="*/ 413139 h 3262748"/>
                <a:gd name="connsiteX2" fmla="*/ 1449431 w 1449602"/>
                <a:gd name="connsiteY2" fmla="*/ 392341 h 3262748"/>
                <a:gd name="connsiteX3" fmla="*/ 1409311 w 1449602"/>
                <a:gd name="connsiteY3" fmla="*/ 330275 h 3262748"/>
                <a:gd name="connsiteX4" fmla="*/ 1226553 w 1449602"/>
                <a:gd name="connsiteY4" fmla="*/ 93555 h 3262748"/>
                <a:gd name="connsiteX5" fmla="*/ 1136484 w 1449602"/>
                <a:gd name="connsiteY5" fmla="*/ 17896 h 3262748"/>
                <a:gd name="connsiteX6" fmla="*/ 930637 w 1449602"/>
                <a:gd name="connsiteY6" fmla="*/ -281 h 3262748"/>
                <a:gd name="connsiteX7" fmla="*/ 300158 w 1449602"/>
                <a:gd name="connsiteY7" fmla="*/ 695713 h 3262748"/>
                <a:gd name="connsiteX8" fmla="*/ 300158 w 1449602"/>
                <a:gd name="connsiteY8" fmla="*/ 1032656 h 3262748"/>
                <a:gd name="connsiteX9" fmla="*/ 176354 w 1449602"/>
                <a:gd name="connsiteY9" fmla="*/ 1032656 h 3262748"/>
                <a:gd name="connsiteX10" fmla="*/ 229 w 1449602"/>
                <a:gd name="connsiteY10" fmla="*/ 1216398 h 3262748"/>
                <a:gd name="connsiteX11" fmla="*/ 229 w 1449602"/>
                <a:gd name="connsiteY11" fmla="*/ 1306468 h 3262748"/>
                <a:gd name="connsiteX12" fmla="*/ 300731 w 1449602"/>
                <a:gd name="connsiteY12" fmla="*/ 1429290 h 3262748"/>
                <a:gd name="connsiteX13" fmla="*/ 300731 w 1449602"/>
                <a:gd name="connsiteY13" fmla="*/ 3158221 h 3262748"/>
                <a:gd name="connsiteX14" fmla="*/ 401175 w 1449602"/>
                <a:gd name="connsiteY14" fmla="*/ 3262444 h 3262748"/>
                <a:gd name="connsiteX15" fmla="*/ 404146 w 1449602"/>
                <a:gd name="connsiteY15" fmla="*/ 3262456 h 3262748"/>
                <a:gd name="connsiteX16" fmla="*/ 759261 w 1449602"/>
                <a:gd name="connsiteY16" fmla="*/ 3262456 h 3262748"/>
                <a:gd name="connsiteX17" fmla="*/ 861772 w 1449602"/>
                <a:gd name="connsiteY17" fmla="*/ 3163072 h 3262748"/>
                <a:gd name="connsiteX18" fmla="*/ 861776 w 1449602"/>
                <a:gd name="connsiteY18" fmla="*/ 3162806 h 3262748"/>
                <a:gd name="connsiteX19" fmla="*/ 861775 w 1449602"/>
                <a:gd name="connsiteY19" fmla="*/ 1438133 h 3262748"/>
                <a:gd name="connsiteX20" fmla="*/ 1427979 w 1449602"/>
                <a:gd name="connsiteY20" fmla="*/ 1312117 h 3262748"/>
                <a:gd name="connsiteX21" fmla="*/ 1427979 w 1449602"/>
                <a:gd name="connsiteY21" fmla="*/ 1156542 h 3262748"/>
                <a:gd name="connsiteX22" fmla="*/ 1280594 w 1449602"/>
                <a:gd name="connsiteY22" fmla="*/ 1031919 h 3262748"/>
                <a:gd name="connsiteX23" fmla="*/ 862185 w 1449602"/>
                <a:gd name="connsiteY23" fmla="*/ 1031919 h 3262748"/>
                <a:gd name="connsiteX24" fmla="*/ 862185 w 1449602"/>
                <a:gd name="connsiteY24" fmla="*/ 747871 h 3262748"/>
                <a:gd name="connsiteX25" fmla="*/ 1208294 w 1449602"/>
                <a:gd name="connsiteY25" fmla="*/ 391768 h 3262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49602" h="3262748">
                  <a:moveTo>
                    <a:pt x="1208376" y="392341"/>
                  </a:moveTo>
                  <a:cubicBezTo>
                    <a:pt x="1285098" y="392341"/>
                    <a:pt x="1374593" y="413139"/>
                    <a:pt x="1418399" y="413139"/>
                  </a:cubicBezTo>
                  <a:cubicBezTo>
                    <a:pt x="1436412" y="413139"/>
                    <a:pt x="1449431" y="405934"/>
                    <a:pt x="1449431" y="392341"/>
                  </a:cubicBezTo>
                  <a:cubicBezTo>
                    <a:pt x="1449431" y="374245"/>
                    <a:pt x="1422001" y="346078"/>
                    <a:pt x="1409311" y="330275"/>
                  </a:cubicBezTo>
                  <a:cubicBezTo>
                    <a:pt x="1338074" y="241188"/>
                    <a:pt x="1282559" y="171261"/>
                    <a:pt x="1226553" y="93555"/>
                  </a:cubicBezTo>
                  <a:cubicBezTo>
                    <a:pt x="1206656" y="65879"/>
                    <a:pt x="1179963" y="34764"/>
                    <a:pt x="1136484" y="17896"/>
                  </a:cubicBezTo>
                  <a:cubicBezTo>
                    <a:pt x="1099638" y="3649"/>
                    <a:pt x="1056651" y="-281"/>
                    <a:pt x="930637" y="-281"/>
                  </a:cubicBezTo>
                  <a:cubicBezTo>
                    <a:pt x="628253" y="-281"/>
                    <a:pt x="300158" y="139982"/>
                    <a:pt x="300158" y="695713"/>
                  </a:cubicBezTo>
                  <a:cubicBezTo>
                    <a:pt x="300158" y="725026"/>
                    <a:pt x="300158" y="851288"/>
                    <a:pt x="300158" y="1032656"/>
                  </a:cubicBezTo>
                  <a:lnTo>
                    <a:pt x="176354" y="1032656"/>
                  </a:lnTo>
                  <a:cubicBezTo>
                    <a:pt x="48621" y="1032656"/>
                    <a:pt x="229" y="1095704"/>
                    <a:pt x="229" y="1216398"/>
                  </a:cubicBezTo>
                  <a:cubicBezTo>
                    <a:pt x="229" y="1254800"/>
                    <a:pt x="-672" y="1204607"/>
                    <a:pt x="229" y="1306468"/>
                  </a:cubicBezTo>
                  <a:cubicBezTo>
                    <a:pt x="72120" y="1356907"/>
                    <a:pt x="172178" y="1402187"/>
                    <a:pt x="300731" y="1429290"/>
                  </a:cubicBezTo>
                  <a:cubicBezTo>
                    <a:pt x="300731" y="2137075"/>
                    <a:pt x="300731" y="3104588"/>
                    <a:pt x="300731" y="3158221"/>
                  </a:cubicBezTo>
                  <a:cubicBezTo>
                    <a:pt x="299687" y="3214739"/>
                    <a:pt x="344658" y="3261401"/>
                    <a:pt x="401175" y="3262444"/>
                  </a:cubicBezTo>
                  <a:cubicBezTo>
                    <a:pt x="402165" y="3262463"/>
                    <a:pt x="403155" y="3262466"/>
                    <a:pt x="404146" y="3262456"/>
                  </a:cubicBezTo>
                  <a:lnTo>
                    <a:pt x="759261" y="3262456"/>
                  </a:lnTo>
                  <a:cubicBezTo>
                    <a:pt x="815013" y="3263319"/>
                    <a:pt x="860908" y="3218824"/>
                    <a:pt x="861772" y="3163072"/>
                  </a:cubicBezTo>
                  <a:cubicBezTo>
                    <a:pt x="861773" y="3162983"/>
                    <a:pt x="861774" y="3162894"/>
                    <a:pt x="861776" y="3162806"/>
                  </a:cubicBezTo>
                  <a:cubicBezTo>
                    <a:pt x="861775" y="3112039"/>
                    <a:pt x="861775" y="2134618"/>
                    <a:pt x="861775" y="1438133"/>
                  </a:cubicBezTo>
                  <a:cubicBezTo>
                    <a:pt x="1056897" y="1415452"/>
                    <a:pt x="1270359" y="1372628"/>
                    <a:pt x="1427979" y="1312117"/>
                  </a:cubicBezTo>
                  <a:lnTo>
                    <a:pt x="1427979" y="1156542"/>
                  </a:lnTo>
                  <a:cubicBezTo>
                    <a:pt x="1427979" y="1081539"/>
                    <a:pt x="1401777" y="1034457"/>
                    <a:pt x="1280594" y="1031919"/>
                  </a:cubicBezTo>
                  <a:lnTo>
                    <a:pt x="862185" y="1031919"/>
                  </a:lnTo>
                  <a:cubicBezTo>
                    <a:pt x="862185" y="874952"/>
                    <a:pt x="862185" y="768751"/>
                    <a:pt x="862185" y="747871"/>
                  </a:cubicBezTo>
                  <a:cubicBezTo>
                    <a:pt x="862185" y="446547"/>
                    <a:pt x="959951" y="391768"/>
                    <a:pt x="1208294" y="39176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E28B16DA-2F51-064B-AF10-7592296AA047}"/>
                </a:ext>
              </a:extLst>
            </p:cNvPr>
            <p:cNvSpPr/>
            <p:nvPr/>
          </p:nvSpPr>
          <p:spPr>
            <a:xfrm>
              <a:off x="3968172" y="3176149"/>
              <a:ext cx="1839116" cy="2292112"/>
            </a:xfrm>
            <a:custGeom>
              <a:avLst/>
              <a:gdLst>
                <a:gd name="connsiteX0" fmla="*/ 1238516 w 1839116"/>
                <a:gd name="connsiteY0" fmla="*/ 1738312 h 2292112"/>
                <a:gd name="connsiteX1" fmla="*/ 816259 w 1839116"/>
                <a:gd name="connsiteY1" fmla="*/ 1931225 h 2292112"/>
                <a:gd name="connsiteX2" fmla="*/ 533116 w 1839116"/>
                <a:gd name="connsiteY2" fmla="*/ 1612378 h 2292112"/>
                <a:gd name="connsiteX3" fmla="*/ 1285516 w 1839116"/>
                <a:gd name="connsiteY3" fmla="*/ 1172428 h 2292112"/>
                <a:gd name="connsiteX4" fmla="*/ 1285516 w 1839116"/>
                <a:gd name="connsiteY4" fmla="*/ 1579298 h 2292112"/>
                <a:gd name="connsiteX5" fmla="*/ 1238516 w 1839116"/>
                <a:gd name="connsiteY5" fmla="*/ 1738312 h 2292112"/>
                <a:gd name="connsiteX6" fmla="*/ 1838864 w 1839116"/>
                <a:gd name="connsiteY6" fmla="*/ 602695 h 2292112"/>
                <a:gd name="connsiteX7" fmla="*/ 1046261 w 1839116"/>
                <a:gd name="connsiteY7" fmla="*/ -281 h 2292112"/>
                <a:gd name="connsiteX8" fmla="*/ 178820 w 1839116"/>
                <a:gd name="connsiteY8" fmla="*/ 173226 h 2292112"/>
                <a:gd name="connsiteX9" fmla="*/ 154255 w 1839116"/>
                <a:gd name="connsiteY9" fmla="*/ 274678 h 2292112"/>
                <a:gd name="connsiteX10" fmla="*/ 238183 w 1839116"/>
                <a:gd name="connsiteY10" fmla="*/ 476679 h 2292112"/>
                <a:gd name="connsiteX11" fmla="*/ 296891 w 1839116"/>
                <a:gd name="connsiteY11" fmla="*/ 527446 h 2292112"/>
                <a:gd name="connsiteX12" fmla="*/ 389416 w 1839116"/>
                <a:gd name="connsiteY12" fmla="*/ 501490 h 2292112"/>
                <a:gd name="connsiteX13" fmla="*/ 928108 w 1839116"/>
                <a:gd name="connsiteY13" fmla="*/ 393160 h 2292112"/>
                <a:gd name="connsiteX14" fmla="*/ 1285270 w 1839116"/>
                <a:gd name="connsiteY14" fmla="*/ 684659 h 2292112"/>
                <a:gd name="connsiteX15" fmla="*/ 1285270 w 1839116"/>
                <a:gd name="connsiteY15" fmla="*/ 853744 h 2292112"/>
                <a:gd name="connsiteX16" fmla="*/ 520015 w 1839116"/>
                <a:gd name="connsiteY16" fmla="*/ 962237 h 2292112"/>
                <a:gd name="connsiteX17" fmla="*/ -171 w 1839116"/>
                <a:gd name="connsiteY17" fmla="*/ 1656184 h 2292112"/>
                <a:gd name="connsiteX18" fmla="*/ 613441 w 1839116"/>
                <a:gd name="connsiteY18" fmla="*/ 2291831 h 2292112"/>
                <a:gd name="connsiteX19" fmla="*/ 1336609 w 1839116"/>
                <a:gd name="connsiteY19" fmla="*/ 2025143 h 2292112"/>
                <a:gd name="connsiteX20" fmla="*/ 1571688 w 1839116"/>
                <a:gd name="connsiteY20" fmla="*/ 2262599 h 2292112"/>
                <a:gd name="connsiteX21" fmla="*/ 1734876 w 1839116"/>
                <a:gd name="connsiteY21" fmla="*/ 2262599 h 2292112"/>
                <a:gd name="connsiteX22" fmla="*/ 1838946 w 1839116"/>
                <a:gd name="connsiteY22" fmla="*/ 2160668 h 2292112"/>
                <a:gd name="connsiteX23" fmla="*/ 1838946 w 1839116"/>
                <a:gd name="connsiteY23" fmla="*/ 2160657 h 2292112"/>
                <a:gd name="connsiteX24" fmla="*/ 1838946 w 1839116"/>
                <a:gd name="connsiteY24" fmla="*/ 602204 h 229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9116" h="2292112">
                  <a:moveTo>
                    <a:pt x="1238516" y="1738312"/>
                  </a:moveTo>
                  <a:cubicBezTo>
                    <a:pt x="1110783" y="1855648"/>
                    <a:pt x="951935" y="1931225"/>
                    <a:pt x="816259" y="1931225"/>
                  </a:cubicBezTo>
                  <a:cubicBezTo>
                    <a:pt x="654545" y="1931225"/>
                    <a:pt x="533116" y="1809631"/>
                    <a:pt x="533116" y="1612378"/>
                  </a:cubicBezTo>
                  <a:cubicBezTo>
                    <a:pt x="533116" y="1196010"/>
                    <a:pt x="909767" y="1214924"/>
                    <a:pt x="1285516" y="1172428"/>
                  </a:cubicBezTo>
                  <a:lnTo>
                    <a:pt x="1285516" y="1579298"/>
                  </a:lnTo>
                  <a:cubicBezTo>
                    <a:pt x="1285516" y="1636615"/>
                    <a:pt x="1286253" y="1694505"/>
                    <a:pt x="1238516" y="1738312"/>
                  </a:cubicBezTo>
                  <a:moveTo>
                    <a:pt x="1838864" y="602695"/>
                  </a:moveTo>
                  <a:cubicBezTo>
                    <a:pt x="1838864" y="143585"/>
                    <a:pt x="1517483" y="-281"/>
                    <a:pt x="1046261" y="-281"/>
                  </a:cubicBezTo>
                  <a:cubicBezTo>
                    <a:pt x="620483" y="-281"/>
                    <a:pt x="252594" y="134414"/>
                    <a:pt x="178820" y="173226"/>
                  </a:cubicBezTo>
                  <a:cubicBezTo>
                    <a:pt x="139517" y="193942"/>
                    <a:pt x="132885" y="220799"/>
                    <a:pt x="154255" y="274678"/>
                  </a:cubicBezTo>
                  <a:cubicBezTo>
                    <a:pt x="178001" y="334124"/>
                    <a:pt x="204121" y="391113"/>
                    <a:pt x="238183" y="476679"/>
                  </a:cubicBezTo>
                  <a:cubicBezTo>
                    <a:pt x="251284" y="509432"/>
                    <a:pt x="267906" y="527446"/>
                    <a:pt x="296891" y="527446"/>
                  </a:cubicBezTo>
                  <a:cubicBezTo>
                    <a:pt x="322438" y="527446"/>
                    <a:pt x="362395" y="511070"/>
                    <a:pt x="389416" y="501490"/>
                  </a:cubicBezTo>
                  <a:cubicBezTo>
                    <a:pt x="525420" y="453016"/>
                    <a:pt x="750918" y="393160"/>
                    <a:pt x="928108" y="393160"/>
                  </a:cubicBezTo>
                  <a:cubicBezTo>
                    <a:pt x="1161876" y="393160"/>
                    <a:pt x="1285270" y="518439"/>
                    <a:pt x="1285270" y="684659"/>
                  </a:cubicBezTo>
                  <a:lnTo>
                    <a:pt x="1285270" y="853744"/>
                  </a:lnTo>
                  <a:cubicBezTo>
                    <a:pt x="923768" y="889445"/>
                    <a:pt x="736671" y="906149"/>
                    <a:pt x="520015" y="962237"/>
                  </a:cubicBezTo>
                  <a:cubicBezTo>
                    <a:pt x="240312" y="1034621"/>
                    <a:pt x="-171" y="1206982"/>
                    <a:pt x="-171" y="1656184"/>
                  </a:cubicBezTo>
                  <a:cubicBezTo>
                    <a:pt x="-171" y="2090894"/>
                    <a:pt x="268151" y="2291831"/>
                    <a:pt x="613441" y="2291831"/>
                  </a:cubicBezTo>
                  <a:cubicBezTo>
                    <a:pt x="927616" y="2291831"/>
                    <a:pt x="1232294" y="2131917"/>
                    <a:pt x="1336609" y="2025143"/>
                  </a:cubicBezTo>
                  <a:cubicBezTo>
                    <a:pt x="1346353" y="2173185"/>
                    <a:pt x="1420373" y="2262599"/>
                    <a:pt x="1571688" y="2262599"/>
                  </a:cubicBezTo>
                  <a:lnTo>
                    <a:pt x="1734876" y="2262599"/>
                  </a:lnTo>
                  <a:cubicBezTo>
                    <a:pt x="1791762" y="2263190"/>
                    <a:pt x="1838355" y="2217554"/>
                    <a:pt x="1838946" y="2160668"/>
                  </a:cubicBezTo>
                  <a:cubicBezTo>
                    <a:pt x="1838946" y="2160664"/>
                    <a:pt x="1838946" y="2160660"/>
                    <a:pt x="1838946" y="2160657"/>
                  </a:cubicBezTo>
                  <a:cubicBezTo>
                    <a:pt x="1838946" y="2104159"/>
                    <a:pt x="1838946" y="747544"/>
                    <a:pt x="1838946" y="602204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AC92904F-9B0E-844D-BE26-D82B9614ED90}"/>
                </a:ext>
              </a:extLst>
            </p:cNvPr>
            <p:cNvSpPr/>
            <p:nvPr/>
          </p:nvSpPr>
          <p:spPr>
            <a:xfrm>
              <a:off x="10357877" y="2309842"/>
              <a:ext cx="1836497" cy="3132959"/>
            </a:xfrm>
            <a:custGeom>
              <a:avLst/>
              <a:gdLst>
                <a:gd name="connsiteX0" fmla="*/ 1836326 w 1836497"/>
                <a:gd name="connsiteY0" fmla="*/ 1418236 h 3132959"/>
                <a:gd name="connsiteX1" fmla="*/ 1255548 w 1836497"/>
                <a:gd name="connsiteY1" fmla="*/ 877817 h 3132959"/>
                <a:gd name="connsiteX2" fmla="*/ 558581 w 1836497"/>
                <a:gd name="connsiteY2" fmla="*/ 1126656 h 3132959"/>
                <a:gd name="connsiteX3" fmla="*/ 558581 w 1836497"/>
                <a:gd name="connsiteY3" fmla="*/ 50404 h 3132959"/>
                <a:gd name="connsiteX4" fmla="*/ 531970 w 1836497"/>
                <a:gd name="connsiteY4" fmla="*/ -281 h 3132959"/>
                <a:gd name="connsiteX5" fmla="*/ 496761 w 1836497"/>
                <a:gd name="connsiteY5" fmla="*/ 13229 h 3132959"/>
                <a:gd name="connsiteX6" fmla="*/ 30779 w 1836497"/>
                <a:gd name="connsiteY6" fmla="*/ 255108 h 3132959"/>
                <a:gd name="connsiteX7" fmla="*/ -171 w 1836497"/>
                <a:gd name="connsiteY7" fmla="*/ 304237 h 3132959"/>
                <a:gd name="connsiteX8" fmla="*/ -171 w 1836497"/>
                <a:gd name="connsiteY8" fmla="*/ 3029012 h 3132959"/>
                <a:gd name="connsiteX9" fmla="*/ 104608 w 1836497"/>
                <a:gd name="connsiteY9" fmla="*/ 3132534 h 3132959"/>
                <a:gd name="connsiteX10" fmla="*/ 106274 w 1836497"/>
                <a:gd name="connsiteY10" fmla="*/ 3132510 h 3132959"/>
                <a:gd name="connsiteX11" fmla="*/ 456722 w 1836497"/>
                <a:gd name="connsiteY11" fmla="*/ 3132510 h 3132959"/>
                <a:gd name="connsiteX12" fmla="*/ 558580 w 1836497"/>
                <a:gd name="connsiteY12" fmla="*/ 3031797 h 3132959"/>
                <a:gd name="connsiteX13" fmla="*/ 558581 w 1836497"/>
                <a:gd name="connsiteY13" fmla="*/ 3030894 h 3132959"/>
                <a:gd name="connsiteX14" fmla="*/ 558581 w 1836497"/>
                <a:gd name="connsiteY14" fmla="*/ 1576841 h 3132959"/>
                <a:gd name="connsiteX15" fmla="*/ 605826 w 1836497"/>
                <a:gd name="connsiteY15" fmla="*/ 1459914 h 3132959"/>
                <a:gd name="connsiteX16" fmla="*/ 1076393 w 1836497"/>
                <a:gd name="connsiteY16" fmla="*/ 1292057 h 3132959"/>
                <a:gd name="connsiteX17" fmla="*/ 1278557 w 1836497"/>
                <a:gd name="connsiteY17" fmla="*/ 1554979 h 3132959"/>
                <a:gd name="connsiteX18" fmla="*/ 1278557 w 1836497"/>
                <a:gd name="connsiteY18" fmla="*/ 3028848 h 3132959"/>
                <a:gd name="connsiteX19" fmla="*/ 1382867 w 1836497"/>
                <a:gd name="connsiteY19" fmla="*/ 3132678 h 3132959"/>
                <a:gd name="connsiteX20" fmla="*/ 1383609 w 1836497"/>
                <a:gd name="connsiteY20" fmla="*/ 3132674 h 3132959"/>
                <a:gd name="connsiteX21" fmla="*/ 1734058 w 1836497"/>
                <a:gd name="connsiteY21" fmla="*/ 3132674 h 3132959"/>
                <a:gd name="connsiteX22" fmla="*/ 1836243 w 1836497"/>
                <a:gd name="connsiteY22" fmla="*/ 3031469 h 3132959"/>
                <a:gd name="connsiteX23" fmla="*/ 1836244 w 1836497"/>
                <a:gd name="connsiteY23" fmla="*/ 3031140 h 3132959"/>
                <a:gd name="connsiteX24" fmla="*/ 1836244 w 1836497"/>
                <a:gd name="connsiteY24" fmla="*/ 1418073 h 313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6497" h="3132959">
                  <a:moveTo>
                    <a:pt x="1836326" y="1418236"/>
                  </a:moveTo>
                  <a:cubicBezTo>
                    <a:pt x="1828138" y="1027661"/>
                    <a:pt x="1592404" y="877817"/>
                    <a:pt x="1255548" y="877817"/>
                  </a:cubicBezTo>
                  <a:cubicBezTo>
                    <a:pt x="977809" y="877817"/>
                    <a:pt x="685332" y="1043792"/>
                    <a:pt x="558581" y="1126656"/>
                  </a:cubicBezTo>
                  <a:lnTo>
                    <a:pt x="558581" y="50404"/>
                  </a:lnTo>
                  <a:cubicBezTo>
                    <a:pt x="558581" y="10445"/>
                    <a:pt x="549902" y="-281"/>
                    <a:pt x="531970" y="-281"/>
                  </a:cubicBezTo>
                  <a:cubicBezTo>
                    <a:pt x="520998" y="-281"/>
                    <a:pt x="511828" y="3895"/>
                    <a:pt x="496761" y="13229"/>
                  </a:cubicBezTo>
                  <a:cubicBezTo>
                    <a:pt x="348074" y="106050"/>
                    <a:pt x="192258" y="186930"/>
                    <a:pt x="30779" y="255108"/>
                  </a:cubicBezTo>
                  <a:cubicBezTo>
                    <a:pt x="12766" y="262641"/>
                    <a:pt x="893" y="269109"/>
                    <a:pt x="-171" y="304237"/>
                  </a:cubicBezTo>
                  <a:cubicBezTo>
                    <a:pt x="2531" y="359589"/>
                    <a:pt x="-171" y="2970466"/>
                    <a:pt x="-171" y="3029012"/>
                  </a:cubicBezTo>
                  <a:cubicBezTo>
                    <a:pt x="177" y="3086533"/>
                    <a:pt x="47088" y="3132881"/>
                    <a:pt x="104608" y="3132534"/>
                  </a:cubicBezTo>
                  <a:cubicBezTo>
                    <a:pt x="105163" y="3132530"/>
                    <a:pt x="105718" y="3132523"/>
                    <a:pt x="106274" y="3132510"/>
                  </a:cubicBezTo>
                  <a:lnTo>
                    <a:pt x="456722" y="3132510"/>
                  </a:lnTo>
                  <a:cubicBezTo>
                    <a:pt x="512660" y="3132826"/>
                    <a:pt x="558263" y="3087736"/>
                    <a:pt x="558580" y="3031797"/>
                  </a:cubicBezTo>
                  <a:cubicBezTo>
                    <a:pt x="558582" y="3031496"/>
                    <a:pt x="558582" y="3031196"/>
                    <a:pt x="558581" y="3030894"/>
                  </a:cubicBezTo>
                  <a:lnTo>
                    <a:pt x="558581" y="1576841"/>
                  </a:lnTo>
                  <a:cubicBezTo>
                    <a:pt x="558581" y="1509043"/>
                    <a:pt x="574957" y="1478010"/>
                    <a:pt x="605826" y="1459914"/>
                  </a:cubicBezTo>
                  <a:cubicBezTo>
                    <a:pt x="744449" y="1377541"/>
                    <a:pt x="934985" y="1292057"/>
                    <a:pt x="1076393" y="1292057"/>
                  </a:cubicBezTo>
                  <a:cubicBezTo>
                    <a:pt x="1227544" y="1292057"/>
                    <a:pt x="1278557" y="1397274"/>
                    <a:pt x="1278557" y="1554979"/>
                  </a:cubicBezTo>
                  <a:cubicBezTo>
                    <a:pt x="1278557" y="2154188"/>
                    <a:pt x="1278557" y="2972431"/>
                    <a:pt x="1278557" y="3028848"/>
                  </a:cubicBezTo>
                  <a:cubicBezTo>
                    <a:pt x="1278689" y="3086325"/>
                    <a:pt x="1325391" y="3132811"/>
                    <a:pt x="1382867" y="3132678"/>
                  </a:cubicBezTo>
                  <a:cubicBezTo>
                    <a:pt x="1383114" y="3132678"/>
                    <a:pt x="1383362" y="3132676"/>
                    <a:pt x="1383609" y="3132674"/>
                  </a:cubicBezTo>
                  <a:lnTo>
                    <a:pt x="1734058" y="3132674"/>
                  </a:lnTo>
                  <a:cubicBezTo>
                    <a:pt x="1790221" y="3132945"/>
                    <a:pt x="1835972" y="3087634"/>
                    <a:pt x="1836243" y="3031469"/>
                  </a:cubicBezTo>
                  <a:cubicBezTo>
                    <a:pt x="1836244" y="3031360"/>
                    <a:pt x="1836244" y="3031250"/>
                    <a:pt x="1836244" y="3031140"/>
                  </a:cubicBezTo>
                  <a:cubicBezTo>
                    <a:pt x="1836244" y="2975461"/>
                    <a:pt x="1836244" y="1983465"/>
                    <a:pt x="1836244" y="1418073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</p:grpSp>
      <p:sp>
        <p:nvSpPr>
          <p:cNvPr id="26" name="Picture Placeholder 24">
            <a:extLst>
              <a:ext uri="{FF2B5EF4-FFF2-40B4-BE49-F238E27FC236}">
                <a16:creationId xmlns:a16="http://schemas.microsoft.com/office/drawing/2014/main" id="{0B336F3A-EA30-D64C-BD14-2A7DBFC9C8B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973510" y="5557837"/>
            <a:ext cx="873919" cy="1163638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client logo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48623D75-3C0C-B440-8100-5B9A1841E9E6}"/>
              </a:ext>
            </a:extLst>
          </p:cNvPr>
          <p:cNvSpPr/>
          <p:nvPr/>
        </p:nvSpPr>
        <p:spPr>
          <a:xfrm>
            <a:off x="9324528" y="0"/>
            <a:ext cx="3906942" cy="6858000"/>
          </a:xfrm>
          <a:prstGeom prst="roundRect">
            <a:avLst>
              <a:gd name="adj" fmla="val 764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Tips</a:t>
            </a:r>
          </a:p>
          <a:p>
            <a:endParaRPr lang="en-GB" sz="1200" dirty="0">
              <a:solidFill>
                <a:schemeClr val="bg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Secondary title slide</a:t>
            </a:r>
            <a:b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</a:br>
            <a:endParaRPr lang="en-GB" sz="1200" dirty="0">
              <a:solidFill>
                <a:schemeClr val="bg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When including a third-party logo please go to ‘picture format/crop/fit to resize the logo to fit the image placeholder. </a:t>
            </a:r>
          </a:p>
        </p:txBody>
      </p:sp>
    </p:spTree>
    <p:extLst>
      <p:ext uri="{BB962C8B-B14F-4D97-AF65-F5344CB8AC3E}">
        <p14:creationId xmlns:p14="http://schemas.microsoft.com/office/powerpoint/2010/main" val="4187844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EF278-B0C0-408D-84F2-3D23A0112D61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C9856-990A-4A98-A92C-7A240050D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5652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EF278-B0C0-408D-84F2-3D23A0112D61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C9856-990A-4A98-A92C-7A240050D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1389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CB688-3EC8-A945-9D8B-486DC934AE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7000" y="819737"/>
            <a:ext cx="7829846" cy="589869"/>
          </a:xfrm>
        </p:spPr>
        <p:txBody>
          <a:bodyPr lIns="0" anchor="t">
            <a:normAutofit/>
          </a:bodyPr>
          <a:lstStyle>
            <a:lvl1pPr>
              <a:lnSpc>
                <a:spcPct val="100000"/>
              </a:lnSpc>
              <a:defRPr sz="1800" b="0" i="0">
                <a:solidFill>
                  <a:schemeClr val="accent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en-GB" dirty="0"/>
              <a:t>Sub heading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8179B8-A0E9-CD48-B766-97BEAFFF52C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96572" y="1556792"/>
            <a:ext cx="386996" cy="4351338"/>
          </a:xfrm>
        </p:spPr>
        <p:txBody>
          <a:bodyPr lIns="0"/>
          <a:lstStyle>
            <a:lvl1pPr marL="0" indent="0">
              <a:buClr>
                <a:schemeClr val="accent2"/>
              </a:buClr>
              <a:buNone/>
              <a:defRPr b="1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227012" indent="0">
              <a:buClr>
                <a:schemeClr val="accent2"/>
              </a:buClr>
              <a:buNone/>
              <a:defRPr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4763" indent="0">
              <a:buClr>
                <a:schemeClr val="accent2"/>
              </a:buClr>
              <a:buFont typeface="Arial" panose="020B0604020202020204" pitchFamily="34" charset="0"/>
              <a:buNone/>
              <a:defRPr sz="14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>
              <a:defRPr b="0" i="0">
                <a:latin typeface="Poppins Light" pitchFamily="2" charset="77"/>
                <a:cs typeface="Poppins Light" pitchFamily="2" charset="77"/>
              </a:defRPr>
            </a:lvl4pPr>
            <a:lvl5pPr>
              <a:defRPr b="0" i="0">
                <a:latin typeface="Poppins Light" pitchFamily="2" charset="77"/>
                <a:cs typeface="Poppins Light" pitchFamily="2" charset="77"/>
              </a:defRPr>
            </a:lvl5pPr>
          </a:lstStyle>
          <a:p>
            <a:pPr lvl="0"/>
            <a:r>
              <a:rPr lang="en-GB" dirty="0"/>
              <a:t>01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7B13C9-915C-E843-8DF1-3552102BC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fld id="{302EF278-B0C0-408D-84F2-3D23A0112D61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E4156A-790B-EF48-B819-FFF7984F0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827DB8B-FB38-4844-81F6-5AC72BBD82EF}"/>
              </a:ext>
            </a:extLst>
          </p:cNvPr>
          <p:cNvGrpSpPr/>
          <p:nvPr/>
        </p:nvGrpSpPr>
        <p:grpSpPr>
          <a:xfrm>
            <a:off x="8126847" y="6288957"/>
            <a:ext cx="767381" cy="348334"/>
            <a:chOff x="0" y="1353270"/>
            <a:chExt cx="12194374" cy="4151510"/>
          </a:xfrm>
        </p:grpSpPr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C5FF8648-C03B-0344-A3F3-392AEDA2DA93}"/>
                </a:ext>
              </a:extLst>
            </p:cNvPr>
            <p:cNvSpPr/>
            <p:nvPr/>
          </p:nvSpPr>
          <p:spPr>
            <a:xfrm>
              <a:off x="7408127" y="3166569"/>
              <a:ext cx="941960" cy="2268843"/>
            </a:xfrm>
            <a:custGeom>
              <a:avLst/>
              <a:gdLst>
                <a:gd name="connsiteX0" fmla="*/ 915833 w 941960"/>
                <a:gd name="connsiteY0" fmla="*/ 214494 h 2268843"/>
                <a:gd name="connsiteX1" fmla="*/ 562354 w 941960"/>
                <a:gd name="connsiteY1" fmla="*/ 2143871 h 2268843"/>
                <a:gd name="connsiteX2" fmla="*/ 417754 w 941960"/>
                <a:gd name="connsiteY2" fmla="*/ 2267513 h 2268843"/>
                <a:gd name="connsiteX3" fmla="*/ 117416 w 941960"/>
                <a:gd name="connsiteY3" fmla="*/ 2267513 h 2268843"/>
                <a:gd name="connsiteX4" fmla="*/ 5404 w 941960"/>
                <a:gd name="connsiteY4" fmla="*/ 2128314 h 2268843"/>
                <a:gd name="connsiteX5" fmla="*/ 342424 w 941960"/>
                <a:gd name="connsiteY5" fmla="*/ 231608 h 2268843"/>
                <a:gd name="connsiteX6" fmla="*/ 854177 w 941960"/>
                <a:gd name="connsiteY6" fmla="*/ 16832 h 2268843"/>
                <a:gd name="connsiteX7" fmla="*/ 907563 w 941960"/>
                <a:gd name="connsiteY7" fmla="*/ -281 h 2268843"/>
                <a:gd name="connsiteX8" fmla="*/ 941789 w 941960"/>
                <a:gd name="connsiteY8" fmla="*/ 43034 h 2268843"/>
                <a:gd name="connsiteX9" fmla="*/ 915833 w 941960"/>
                <a:gd name="connsiteY9" fmla="*/ 214986 h 2268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1960" h="2268843">
                  <a:moveTo>
                    <a:pt x="915833" y="214494"/>
                  </a:moveTo>
                  <a:cubicBezTo>
                    <a:pt x="797270" y="872250"/>
                    <a:pt x="681491" y="1486362"/>
                    <a:pt x="562354" y="2143871"/>
                  </a:cubicBezTo>
                  <a:cubicBezTo>
                    <a:pt x="547043" y="2227718"/>
                    <a:pt x="498815" y="2266693"/>
                    <a:pt x="417754" y="2267513"/>
                  </a:cubicBezTo>
                  <a:cubicBezTo>
                    <a:pt x="317451" y="2268331"/>
                    <a:pt x="217147" y="2269396"/>
                    <a:pt x="117416" y="2267513"/>
                  </a:cubicBezTo>
                  <a:cubicBezTo>
                    <a:pt x="14083" y="2265466"/>
                    <a:pt x="-13592" y="2232140"/>
                    <a:pt x="5404" y="2128314"/>
                  </a:cubicBezTo>
                  <a:cubicBezTo>
                    <a:pt x="63948" y="1801279"/>
                    <a:pt x="291986" y="521468"/>
                    <a:pt x="342424" y="231608"/>
                  </a:cubicBezTo>
                  <a:cubicBezTo>
                    <a:pt x="528129" y="166103"/>
                    <a:pt x="686322" y="105347"/>
                    <a:pt x="854177" y="16832"/>
                  </a:cubicBezTo>
                  <a:cubicBezTo>
                    <a:pt x="870387" y="7028"/>
                    <a:pt x="888673" y="1166"/>
                    <a:pt x="907563" y="-281"/>
                  </a:cubicBezTo>
                  <a:cubicBezTo>
                    <a:pt x="933683" y="-281"/>
                    <a:pt x="941789" y="16095"/>
                    <a:pt x="941789" y="43034"/>
                  </a:cubicBezTo>
                  <a:cubicBezTo>
                    <a:pt x="941789" y="72512"/>
                    <a:pt x="920419" y="189439"/>
                    <a:pt x="915833" y="214986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ED85D80C-3D9A-B546-BA16-9AA3F30336CC}"/>
                </a:ext>
              </a:extLst>
            </p:cNvPr>
            <p:cNvSpPr/>
            <p:nvPr/>
          </p:nvSpPr>
          <p:spPr>
            <a:xfrm>
              <a:off x="9106311" y="1353270"/>
              <a:ext cx="1227083" cy="741558"/>
            </a:xfrm>
            <a:custGeom>
              <a:avLst/>
              <a:gdLst>
                <a:gd name="connsiteX0" fmla="*/ 1226832 w 1227083"/>
                <a:gd name="connsiteY0" fmla="*/ 365105 h 741558"/>
                <a:gd name="connsiteX1" fmla="*/ 1226832 w 1227083"/>
                <a:gd name="connsiteY1" fmla="*/ 365105 h 741558"/>
                <a:gd name="connsiteX2" fmla="*/ 1219135 w 1227083"/>
                <a:gd name="connsiteY2" fmla="*/ 346436 h 741558"/>
                <a:gd name="connsiteX3" fmla="*/ 883916 w 1227083"/>
                <a:gd name="connsiteY3" fmla="*/ 5399 h 741558"/>
                <a:gd name="connsiteX4" fmla="*/ 854685 w 1227083"/>
                <a:gd name="connsiteY4" fmla="*/ 4826 h 741558"/>
                <a:gd name="connsiteX5" fmla="*/ 21797 w 1227083"/>
                <a:gd name="connsiteY5" fmla="*/ 349302 h 741558"/>
                <a:gd name="connsiteX6" fmla="*/ 835 w 1227083"/>
                <a:gd name="connsiteY6" fmla="*/ 369527 h 741558"/>
                <a:gd name="connsiteX7" fmla="*/ 16 w 1227083"/>
                <a:gd name="connsiteY7" fmla="*/ 373949 h 741558"/>
                <a:gd name="connsiteX8" fmla="*/ 13853 w 1227083"/>
                <a:gd name="connsiteY8" fmla="*/ 394092 h 741558"/>
                <a:gd name="connsiteX9" fmla="*/ 721548 w 1227083"/>
                <a:gd name="connsiteY9" fmla="*/ 734473 h 741558"/>
                <a:gd name="connsiteX10" fmla="*/ 761096 w 1227083"/>
                <a:gd name="connsiteY10" fmla="*/ 733737 h 741558"/>
                <a:gd name="connsiteX11" fmla="*/ 1210210 w 1227083"/>
                <a:gd name="connsiteY11" fmla="*/ 396957 h 741558"/>
                <a:gd name="connsiteX12" fmla="*/ 1224539 w 1227083"/>
                <a:gd name="connsiteY12" fmla="*/ 378370 h 741558"/>
                <a:gd name="connsiteX13" fmla="*/ 1224539 w 1227083"/>
                <a:gd name="connsiteY13" fmla="*/ 378370 h 741558"/>
                <a:gd name="connsiteX14" fmla="*/ 1226258 w 1227083"/>
                <a:gd name="connsiteY14" fmla="*/ 371738 h 741558"/>
                <a:gd name="connsiteX15" fmla="*/ 1226913 w 1227083"/>
                <a:gd name="connsiteY15" fmla="*/ 365106 h 741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83" h="741558">
                  <a:moveTo>
                    <a:pt x="1226832" y="365105"/>
                  </a:moveTo>
                  <a:lnTo>
                    <a:pt x="1226832" y="365105"/>
                  </a:lnTo>
                  <a:cubicBezTo>
                    <a:pt x="1226685" y="358140"/>
                    <a:pt x="1223940" y="351481"/>
                    <a:pt x="1219135" y="346436"/>
                  </a:cubicBezTo>
                  <a:lnTo>
                    <a:pt x="883916" y="5399"/>
                  </a:lnTo>
                  <a:cubicBezTo>
                    <a:pt x="875638" y="-1952"/>
                    <a:pt x="863244" y="-2195"/>
                    <a:pt x="854685" y="4826"/>
                  </a:cubicBezTo>
                  <a:cubicBezTo>
                    <a:pt x="641796" y="156635"/>
                    <a:pt x="291020" y="285271"/>
                    <a:pt x="21797" y="349302"/>
                  </a:cubicBezTo>
                  <a:cubicBezTo>
                    <a:pt x="11613" y="351661"/>
                    <a:pt x="3556" y="359435"/>
                    <a:pt x="835" y="369527"/>
                  </a:cubicBezTo>
                  <a:cubicBezTo>
                    <a:pt x="443" y="370977"/>
                    <a:pt x="169" y="372455"/>
                    <a:pt x="16" y="373949"/>
                  </a:cubicBezTo>
                  <a:cubicBezTo>
                    <a:pt x="-1327" y="383244"/>
                    <a:pt x="4696" y="392011"/>
                    <a:pt x="13853" y="394092"/>
                  </a:cubicBezTo>
                  <a:cubicBezTo>
                    <a:pt x="258431" y="457632"/>
                    <a:pt x="560980" y="584466"/>
                    <a:pt x="721548" y="734473"/>
                  </a:cubicBezTo>
                  <a:cubicBezTo>
                    <a:pt x="733177" y="743816"/>
                    <a:pt x="749823" y="743506"/>
                    <a:pt x="761096" y="733737"/>
                  </a:cubicBezTo>
                  <a:lnTo>
                    <a:pt x="1210210" y="396957"/>
                  </a:lnTo>
                  <a:cubicBezTo>
                    <a:pt x="1216675" y="392269"/>
                    <a:pt x="1221649" y="385815"/>
                    <a:pt x="1224539" y="378370"/>
                  </a:cubicBezTo>
                  <a:lnTo>
                    <a:pt x="1224539" y="378370"/>
                  </a:lnTo>
                  <a:cubicBezTo>
                    <a:pt x="1225350" y="376228"/>
                    <a:pt x="1225927" y="374004"/>
                    <a:pt x="1226258" y="371738"/>
                  </a:cubicBezTo>
                  <a:cubicBezTo>
                    <a:pt x="1226679" y="369552"/>
                    <a:pt x="1226898" y="367332"/>
                    <a:pt x="1226913" y="365106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A53857AE-94A7-4643-BF8C-6BAE77BE2013}"/>
                </a:ext>
              </a:extLst>
            </p:cNvPr>
            <p:cNvSpPr/>
            <p:nvPr/>
          </p:nvSpPr>
          <p:spPr>
            <a:xfrm>
              <a:off x="8959018" y="2212437"/>
              <a:ext cx="1227483" cy="741574"/>
            </a:xfrm>
            <a:custGeom>
              <a:avLst/>
              <a:gdLst>
                <a:gd name="connsiteX0" fmla="*/ 1227312 w 1227483"/>
                <a:gd name="connsiteY0" fmla="*/ 365122 h 741574"/>
                <a:gd name="connsiteX1" fmla="*/ 1227312 w 1227483"/>
                <a:gd name="connsiteY1" fmla="*/ 365122 h 741574"/>
                <a:gd name="connsiteX2" fmla="*/ 1219124 w 1227483"/>
                <a:gd name="connsiteY2" fmla="*/ 346453 h 741574"/>
                <a:gd name="connsiteX3" fmla="*/ 883824 w 1227483"/>
                <a:gd name="connsiteY3" fmla="*/ 5416 h 741574"/>
                <a:gd name="connsiteX4" fmla="*/ 854674 w 1227483"/>
                <a:gd name="connsiteY4" fmla="*/ 4843 h 741574"/>
                <a:gd name="connsiteX5" fmla="*/ 21787 w 1227483"/>
                <a:gd name="connsiteY5" fmla="*/ 349319 h 741574"/>
                <a:gd name="connsiteX6" fmla="*/ 825 w 1227483"/>
                <a:gd name="connsiteY6" fmla="*/ 369462 h 741574"/>
                <a:gd name="connsiteX7" fmla="*/ 6 w 1227483"/>
                <a:gd name="connsiteY7" fmla="*/ 373965 h 741574"/>
                <a:gd name="connsiteX8" fmla="*/ 13843 w 1227483"/>
                <a:gd name="connsiteY8" fmla="*/ 394108 h 741574"/>
                <a:gd name="connsiteX9" fmla="*/ 721538 w 1227483"/>
                <a:gd name="connsiteY9" fmla="*/ 734490 h 741574"/>
                <a:gd name="connsiteX10" fmla="*/ 761086 w 1227483"/>
                <a:gd name="connsiteY10" fmla="*/ 733753 h 741574"/>
                <a:gd name="connsiteX11" fmla="*/ 1210364 w 1227483"/>
                <a:gd name="connsiteY11" fmla="*/ 396974 h 741574"/>
                <a:gd name="connsiteX12" fmla="*/ 1224611 w 1227483"/>
                <a:gd name="connsiteY12" fmla="*/ 378387 h 741574"/>
                <a:gd name="connsiteX13" fmla="*/ 1224611 w 1227483"/>
                <a:gd name="connsiteY13" fmla="*/ 378387 h 741574"/>
                <a:gd name="connsiteX14" fmla="*/ 1226248 w 1227483"/>
                <a:gd name="connsiteY14" fmla="*/ 371673 h 741574"/>
                <a:gd name="connsiteX15" fmla="*/ 1226903 w 1227483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483" h="741574">
                  <a:moveTo>
                    <a:pt x="1227312" y="365122"/>
                  </a:moveTo>
                  <a:lnTo>
                    <a:pt x="1227312" y="365122"/>
                  </a:lnTo>
                  <a:cubicBezTo>
                    <a:pt x="1227058" y="358084"/>
                    <a:pt x="1224130" y="351408"/>
                    <a:pt x="1219124" y="346453"/>
                  </a:cubicBezTo>
                  <a:lnTo>
                    <a:pt x="883824" y="5416"/>
                  </a:lnTo>
                  <a:cubicBezTo>
                    <a:pt x="875586" y="-1957"/>
                    <a:pt x="863196" y="-2201"/>
                    <a:pt x="854674" y="4843"/>
                  </a:cubicBezTo>
                  <a:cubicBezTo>
                    <a:pt x="641786" y="156570"/>
                    <a:pt x="291092" y="285206"/>
                    <a:pt x="21787" y="349319"/>
                  </a:cubicBezTo>
                  <a:cubicBezTo>
                    <a:pt x="11625" y="351664"/>
                    <a:pt x="3572" y="359401"/>
                    <a:pt x="825" y="369462"/>
                  </a:cubicBezTo>
                  <a:cubicBezTo>
                    <a:pt x="441" y="370941"/>
                    <a:pt x="167" y="372446"/>
                    <a:pt x="6" y="373965"/>
                  </a:cubicBezTo>
                  <a:cubicBezTo>
                    <a:pt x="-1296" y="383251"/>
                    <a:pt x="4710" y="391993"/>
                    <a:pt x="13843" y="394108"/>
                  </a:cubicBezTo>
                  <a:cubicBezTo>
                    <a:pt x="258421" y="457567"/>
                    <a:pt x="560969" y="584483"/>
                    <a:pt x="721538" y="734490"/>
                  </a:cubicBezTo>
                  <a:cubicBezTo>
                    <a:pt x="733167" y="743833"/>
                    <a:pt x="749813" y="743522"/>
                    <a:pt x="761086" y="733753"/>
                  </a:cubicBezTo>
                  <a:lnTo>
                    <a:pt x="1210364" y="396974"/>
                  </a:lnTo>
                  <a:cubicBezTo>
                    <a:pt x="1216789" y="392264"/>
                    <a:pt x="1221732" y="385815"/>
                    <a:pt x="1224611" y="378387"/>
                  </a:cubicBezTo>
                  <a:lnTo>
                    <a:pt x="1224611" y="378387"/>
                  </a:lnTo>
                  <a:cubicBezTo>
                    <a:pt x="1225396" y="376215"/>
                    <a:pt x="1225945" y="373963"/>
                    <a:pt x="1226248" y="371673"/>
                  </a:cubicBezTo>
                  <a:cubicBezTo>
                    <a:pt x="1226705" y="369520"/>
                    <a:pt x="1226925" y="367323"/>
                    <a:pt x="1226903" y="365122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F4F47DD0-C6F3-0F46-935F-6E958BF12507}"/>
                </a:ext>
              </a:extLst>
            </p:cNvPr>
            <p:cNvSpPr/>
            <p:nvPr/>
          </p:nvSpPr>
          <p:spPr>
            <a:xfrm>
              <a:off x="7764610" y="1353279"/>
              <a:ext cx="1227338" cy="741548"/>
            </a:xfrm>
            <a:custGeom>
              <a:avLst/>
              <a:gdLst>
                <a:gd name="connsiteX0" fmla="*/ 1227167 w 1227338"/>
                <a:gd name="connsiteY0" fmla="*/ 365096 h 741548"/>
                <a:gd name="connsiteX1" fmla="*/ 1227167 w 1227338"/>
                <a:gd name="connsiteY1" fmla="*/ 365096 h 741548"/>
                <a:gd name="connsiteX2" fmla="*/ 1219552 w 1227338"/>
                <a:gd name="connsiteY2" fmla="*/ 346427 h 741548"/>
                <a:gd name="connsiteX3" fmla="*/ 883842 w 1227338"/>
                <a:gd name="connsiteY3" fmla="*/ 5390 h 741548"/>
                <a:gd name="connsiteX4" fmla="*/ 854692 w 1227338"/>
                <a:gd name="connsiteY4" fmla="*/ 4817 h 741548"/>
                <a:gd name="connsiteX5" fmla="*/ 21804 w 1227338"/>
                <a:gd name="connsiteY5" fmla="*/ 349293 h 741548"/>
                <a:gd name="connsiteX6" fmla="*/ 842 w 1227338"/>
                <a:gd name="connsiteY6" fmla="*/ 369518 h 741548"/>
                <a:gd name="connsiteX7" fmla="*/ 24 w 1227338"/>
                <a:gd name="connsiteY7" fmla="*/ 373940 h 741548"/>
                <a:gd name="connsiteX8" fmla="*/ 13943 w 1227338"/>
                <a:gd name="connsiteY8" fmla="*/ 394082 h 741548"/>
                <a:gd name="connsiteX9" fmla="*/ 721555 w 1227338"/>
                <a:gd name="connsiteY9" fmla="*/ 734464 h 741548"/>
                <a:gd name="connsiteX10" fmla="*/ 761103 w 1227338"/>
                <a:gd name="connsiteY10" fmla="*/ 733727 h 741548"/>
                <a:gd name="connsiteX11" fmla="*/ 1210299 w 1227338"/>
                <a:gd name="connsiteY11" fmla="*/ 396948 h 741548"/>
                <a:gd name="connsiteX12" fmla="*/ 1224464 w 1227338"/>
                <a:gd name="connsiteY12" fmla="*/ 378361 h 741548"/>
                <a:gd name="connsiteX13" fmla="*/ 1224464 w 1227338"/>
                <a:gd name="connsiteY13" fmla="*/ 378361 h 741548"/>
                <a:gd name="connsiteX14" fmla="*/ 1226102 w 1227338"/>
                <a:gd name="connsiteY14" fmla="*/ 371729 h 741548"/>
                <a:gd name="connsiteX15" fmla="*/ 1226756 w 1227338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8" h="741548">
                  <a:moveTo>
                    <a:pt x="1227167" y="365096"/>
                  </a:moveTo>
                  <a:lnTo>
                    <a:pt x="1227167" y="365096"/>
                  </a:lnTo>
                  <a:cubicBezTo>
                    <a:pt x="1227083" y="358134"/>
                    <a:pt x="1224362" y="351462"/>
                    <a:pt x="1219552" y="346427"/>
                  </a:cubicBezTo>
                  <a:lnTo>
                    <a:pt x="883842" y="5390"/>
                  </a:lnTo>
                  <a:cubicBezTo>
                    <a:pt x="875591" y="-1949"/>
                    <a:pt x="863226" y="-2192"/>
                    <a:pt x="854692" y="4817"/>
                  </a:cubicBezTo>
                  <a:cubicBezTo>
                    <a:pt x="641803" y="156626"/>
                    <a:pt x="291027" y="285262"/>
                    <a:pt x="21804" y="349293"/>
                  </a:cubicBezTo>
                  <a:cubicBezTo>
                    <a:pt x="11630" y="351668"/>
                    <a:pt x="3580" y="359435"/>
                    <a:pt x="842" y="369518"/>
                  </a:cubicBezTo>
                  <a:cubicBezTo>
                    <a:pt x="412" y="370958"/>
                    <a:pt x="137" y="372441"/>
                    <a:pt x="24" y="373940"/>
                  </a:cubicBezTo>
                  <a:cubicBezTo>
                    <a:pt x="-1356" y="383270"/>
                    <a:pt x="4728" y="392074"/>
                    <a:pt x="13943" y="394082"/>
                  </a:cubicBezTo>
                  <a:cubicBezTo>
                    <a:pt x="258521" y="457623"/>
                    <a:pt x="560987" y="584457"/>
                    <a:pt x="721555" y="734464"/>
                  </a:cubicBezTo>
                  <a:cubicBezTo>
                    <a:pt x="733185" y="743807"/>
                    <a:pt x="749831" y="743496"/>
                    <a:pt x="761103" y="733727"/>
                  </a:cubicBezTo>
                  <a:lnTo>
                    <a:pt x="1210299" y="396948"/>
                  </a:lnTo>
                  <a:cubicBezTo>
                    <a:pt x="1216726" y="392260"/>
                    <a:pt x="1221649" y="385801"/>
                    <a:pt x="1224464" y="378361"/>
                  </a:cubicBezTo>
                  <a:lnTo>
                    <a:pt x="1224464" y="378361"/>
                  </a:lnTo>
                  <a:cubicBezTo>
                    <a:pt x="1225212" y="376205"/>
                    <a:pt x="1225760" y="373985"/>
                    <a:pt x="1226102" y="371729"/>
                  </a:cubicBezTo>
                  <a:cubicBezTo>
                    <a:pt x="1226562" y="369549"/>
                    <a:pt x="1226782" y="367325"/>
                    <a:pt x="1226756" y="365096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709CB379-36AF-1B41-9D54-570D4E491D5D}"/>
                </a:ext>
              </a:extLst>
            </p:cNvPr>
            <p:cNvSpPr/>
            <p:nvPr/>
          </p:nvSpPr>
          <p:spPr>
            <a:xfrm>
              <a:off x="7620111" y="2212437"/>
              <a:ext cx="1227317" cy="741574"/>
            </a:xfrm>
            <a:custGeom>
              <a:avLst/>
              <a:gdLst>
                <a:gd name="connsiteX0" fmla="*/ 1227147 w 1227317"/>
                <a:gd name="connsiteY0" fmla="*/ 365122 h 741574"/>
                <a:gd name="connsiteX1" fmla="*/ 1227147 w 1227317"/>
                <a:gd name="connsiteY1" fmla="*/ 365122 h 741574"/>
                <a:gd name="connsiteX2" fmla="*/ 1219532 w 1227317"/>
                <a:gd name="connsiteY2" fmla="*/ 346453 h 741574"/>
                <a:gd name="connsiteX3" fmla="*/ 883822 w 1227317"/>
                <a:gd name="connsiteY3" fmla="*/ 5416 h 741574"/>
                <a:gd name="connsiteX4" fmla="*/ 854672 w 1227317"/>
                <a:gd name="connsiteY4" fmla="*/ 4843 h 741574"/>
                <a:gd name="connsiteX5" fmla="*/ 21784 w 1227317"/>
                <a:gd name="connsiteY5" fmla="*/ 349319 h 741574"/>
                <a:gd name="connsiteX6" fmla="*/ 822 w 1227317"/>
                <a:gd name="connsiteY6" fmla="*/ 369462 h 741574"/>
                <a:gd name="connsiteX7" fmla="*/ 4 w 1227317"/>
                <a:gd name="connsiteY7" fmla="*/ 373965 h 741574"/>
                <a:gd name="connsiteX8" fmla="*/ 13923 w 1227317"/>
                <a:gd name="connsiteY8" fmla="*/ 394108 h 741574"/>
                <a:gd name="connsiteX9" fmla="*/ 721535 w 1227317"/>
                <a:gd name="connsiteY9" fmla="*/ 734490 h 741574"/>
                <a:gd name="connsiteX10" fmla="*/ 761083 w 1227317"/>
                <a:gd name="connsiteY10" fmla="*/ 733753 h 741574"/>
                <a:gd name="connsiteX11" fmla="*/ 1210279 w 1227317"/>
                <a:gd name="connsiteY11" fmla="*/ 396974 h 741574"/>
                <a:gd name="connsiteX12" fmla="*/ 1224526 w 1227317"/>
                <a:gd name="connsiteY12" fmla="*/ 378387 h 741574"/>
                <a:gd name="connsiteX13" fmla="*/ 1224526 w 1227317"/>
                <a:gd name="connsiteY13" fmla="*/ 378387 h 741574"/>
                <a:gd name="connsiteX14" fmla="*/ 1226164 w 1227317"/>
                <a:gd name="connsiteY14" fmla="*/ 371673 h 741574"/>
                <a:gd name="connsiteX15" fmla="*/ 1226818 w 1227317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17" h="741574">
                  <a:moveTo>
                    <a:pt x="1227147" y="365122"/>
                  </a:moveTo>
                  <a:lnTo>
                    <a:pt x="1227147" y="365122"/>
                  </a:lnTo>
                  <a:cubicBezTo>
                    <a:pt x="1227104" y="358152"/>
                    <a:pt x="1224376" y="351466"/>
                    <a:pt x="1219532" y="346453"/>
                  </a:cubicBezTo>
                  <a:lnTo>
                    <a:pt x="883822" y="5416"/>
                  </a:lnTo>
                  <a:cubicBezTo>
                    <a:pt x="875584" y="-1957"/>
                    <a:pt x="863194" y="-2201"/>
                    <a:pt x="854672" y="4843"/>
                  </a:cubicBezTo>
                  <a:cubicBezTo>
                    <a:pt x="641784" y="156570"/>
                    <a:pt x="291007" y="285206"/>
                    <a:pt x="21784" y="349319"/>
                  </a:cubicBezTo>
                  <a:cubicBezTo>
                    <a:pt x="11622" y="351664"/>
                    <a:pt x="3570" y="359401"/>
                    <a:pt x="822" y="369462"/>
                  </a:cubicBezTo>
                  <a:cubicBezTo>
                    <a:pt x="438" y="370941"/>
                    <a:pt x="165" y="372446"/>
                    <a:pt x="4" y="373965"/>
                  </a:cubicBezTo>
                  <a:cubicBezTo>
                    <a:pt x="-1293" y="383276"/>
                    <a:pt x="4756" y="392029"/>
                    <a:pt x="13923" y="394108"/>
                  </a:cubicBezTo>
                  <a:cubicBezTo>
                    <a:pt x="258501" y="457567"/>
                    <a:pt x="560968" y="584483"/>
                    <a:pt x="721535" y="734490"/>
                  </a:cubicBezTo>
                  <a:cubicBezTo>
                    <a:pt x="733165" y="743833"/>
                    <a:pt x="749811" y="743522"/>
                    <a:pt x="761083" y="733753"/>
                  </a:cubicBezTo>
                  <a:lnTo>
                    <a:pt x="1210279" y="396974"/>
                  </a:lnTo>
                  <a:cubicBezTo>
                    <a:pt x="1216657" y="392217"/>
                    <a:pt x="1221589" y="385782"/>
                    <a:pt x="1224526" y="378387"/>
                  </a:cubicBezTo>
                  <a:lnTo>
                    <a:pt x="1224526" y="378387"/>
                  </a:lnTo>
                  <a:cubicBezTo>
                    <a:pt x="1225274" y="376203"/>
                    <a:pt x="1225822" y="373956"/>
                    <a:pt x="1226164" y="371673"/>
                  </a:cubicBezTo>
                  <a:cubicBezTo>
                    <a:pt x="1226620" y="369520"/>
                    <a:pt x="1226840" y="367323"/>
                    <a:pt x="1226818" y="365122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18838EEB-87F9-CB44-8F5D-AC1014936322}"/>
                </a:ext>
              </a:extLst>
            </p:cNvPr>
            <p:cNvSpPr/>
            <p:nvPr/>
          </p:nvSpPr>
          <p:spPr>
            <a:xfrm>
              <a:off x="6427748" y="1353279"/>
              <a:ext cx="1227337" cy="741548"/>
            </a:xfrm>
            <a:custGeom>
              <a:avLst/>
              <a:gdLst>
                <a:gd name="connsiteX0" fmla="*/ 1227166 w 1227337"/>
                <a:gd name="connsiteY0" fmla="*/ 365096 h 741548"/>
                <a:gd name="connsiteX1" fmla="*/ 1227166 w 1227337"/>
                <a:gd name="connsiteY1" fmla="*/ 365096 h 741548"/>
                <a:gd name="connsiteX2" fmla="*/ 1219551 w 1227337"/>
                <a:gd name="connsiteY2" fmla="*/ 346427 h 741548"/>
                <a:gd name="connsiteX3" fmla="*/ 883841 w 1227337"/>
                <a:gd name="connsiteY3" fmla="*/ 5390 h 741548"/>
                <a:gd name="connsiteX4" fmla="*/ 854691 w 1227337"/>
                <a:gd name="connsiteY4" fmla="*/ 4817 h 741548"/>
                <a:gd name="connsiteX5" fmla="*/ 21722 w 1227337"/>
                <a:gd name="connsiteY5" fmla="*/ 349293 h 741548"/>
                <a:gd name="connsiteX6" fmla="*/ 842 w 1227337"/>
                <a:gd name="connsiteY6" fmla="*/ 369518 h 741548"/>
                <a:gd name="connsiteX7" fmla="*/ 24 w 1227337"/>
                <a:gd name="connsiteY7" fmla="*/ 373940 h 741548"/>
                <a:gd name="connsiteX8" fmla="*/ 13944 w 1227337"/>
                <a:gd name="connsiteY8" fmla="*/ 394082 h 741548"/>
                <a:gd name="connsiteX9" fmla="*/ 721554 w 1227337"/>
                <a:gd name="connsiteY9" fmla="*/ 734464 h 741548"/>
                <a:gd name="connsiteX10" fmla="*/ 761102 w 1227337"/>
                <a:gd name="connsiteY10" fmla="*/ 733727 h 741548"/>
                <a:gd name="connsiteX11" fmla="*/ 1210298 w 1227337"/>
                <a:gd name="connsiteY11" fmla="*/ 396948 h 741548"/>
                <a:gd name="connsiteX12" fmla="*/ 1224463 w 1227337"/>
                <a:gd name="connsiteY12" fmla="*/ 378361 h 741548"/>
                <a:gd name="connsiteX13" fmla="*/ 1224463 w 1227337"/>
                <a:gd name="connsiteY13" fmla="*/ 378361 h 741548"/>
                <a:gd name="connsiteX14" fmla="*/ 1226101 w 1227337"/>
                <a:gd name="connsiteY14" fmla="*/ 371729 h 741548"/>
                <a:gd name="connsiteX15" fmla="*/ 1226755 w 1227337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7" h="741548">
                  <a:moveTo>
                    <a:pt x="1227166" y="365096"/>
                  </a:moveTo>
                  <a:lnTo>
                    <a:pt x="1227166" y="365096"/>
                  </a:lnTo>
                  <a:cubicBezTo>
                    <a:pt x="1227082" y="358134"/>
                    <a:pt x="1224361" y="351462"/>
                    <a:pt x="1219551" y="346427"/>
                  </a:cubicBezTo>
                  <a:lnTo>
                    <a:pt x="883841" y="5390"/>
                  </a:lnTo>
                  <a:cubicBezTo>
                    <a:pt x="875590" y="-1949"/>
                    <a:pt x="863225" y="-2192"/>
                    <a:pt x="854691" y="4817"/>
                  </a:cubicBezTo>
                  <a:cubicBezTo>
                    <a:pt x="641803" y="156626"/>
                    <a:pt x="291027" y="285262"/>
                    <a:pt x="21722" y="349293"/>
                  </a:cubicBezTo>
                  <a:cubicBezTo>
                    <a:pt x="11579" y="351694"/>
                    <a:pt x="3566" y="359457"/>
                    <a:pt x="842" y="369518"/>
                  </a:cubicBezTo>
                  <a:cubicBezTo>
                    <a:pt x="451" y="370967"/>
                    <a:pt x="177" y="372446"/>
                    <a:pt x="24" y="373940"/>
                  </a:cubicBezTo>
                  <a:cubicBezTo>
                    <a:pt x="-1356" y="383270"/>
                    <a:pt x="4728" y="392074"/>
                    <a:pt x="13944" y="394082"/>
                  </a:cubicBezTo>
                  <a:cubicBezTo>
                    <a:pt x="258438" y="457623"/>
                    <a:pt x="560987" y="584457"/>
                    <a:pt x="721554" y="734464"/>
                  </a:cubicBezTo>
                  <a:cubicBezTo>
                    <a:pt x="733184" y="743807"/>
                    <a:pt x="749830" y="743496"/>
                    <a:pt x="761102" y="733727"/>
                  </a:cubicBezTo>
                  <a:lnTo>
                    <a:pt x="1210298" y="396948"/>
                  </a:lnTo>
                  <a:cubicBezTo>
                    <a:pt x="1216693" y="392227"/>
                    <a:pt x="1221607" y="385779"/>
                    <a:pt x="1224463" y="378361"/>
                  </a:cubicBezTo>
                  <a:lnTo>
                    <a:pt x="1224463" y="378361"/>
                  </a:lnTo>
                  <a:cubicBezTo>
                    <a:pt x="1225249" y="376216"/>
                    <a:pt x="1225798" y="373993"/>
                    <a:pt x="1226101" y="371729"/>
                  </a:cubicBezTo>
                  <a:cubicBezTo>
                    <a:pt x="1226561" y="369549"/>
                    <a:pt x="1226781" y="367325"/>
                    <a:pt x="1226755" y="365096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4B1D2D24-C025-1842-A0B0-FEA354DE810B}"/>
                </a:ext>
              </a:extLst>
            </p:cNvPr>
            <p:cNvSpPr/>
            <p:nvPr/>
          </p:nvSpPr>
          <p:spPr>
            <a:xfrm>
              <a:off x="5089011" y="1353279"/>
              <a:ext cx="1227001" cy="741548"/>
            </a:xfrm>
            <a:custGeom>
              <a:avLst/>
              <a:gdLst>
                <a:gd name="connsiteX0" fmla="*/ 1226831 w 1227001"/>
                <a:gd name="connsiteY0" fmla="*/ 365096 h 741548"/>
                <a:gd name="connsiteX1" fmla="*/ 1226831 w 1227001"/>
                <a:gd name="connsiteY1" fmla="*/ 365096 h 741548"/>
                <a:gd name="connsiteX2" fmla="*/ 1219134 w 1227001"/>
                <a:gd name="connsiteY2" fmla="*/ 346427 h 741548"/>
                <a:gd name="connsiteX3" fmla="*/ 883833 w 1227001"/>
                <a:gd name="connsiteY3" fmla="*/ 5390 h 741548"/>
                <a:gd name="connsiteX4" fmla="*/ 854684 w 1227001"/>
                <a:gd name="connsiteY4" fmla="*/ 4817 h 741548"/>
                <a:gd name="connsiteX5" fmla="*/ 21714 w 1227001"/>
                <a:gd name="connsiteY5" fmla="*/ 349293 h 741548"/>
                <a:gd name="connsiteX6" fmla="*/ 835 w 1227001"/>
                <a:gd name="connsiteY6" fmla="*/ 369518 h 741548"/>
                <a:gd name="connsiteX7" fmla="*/ 16 w 1227001"/>
                <a:gd name="connsiteY7" fmla="*/ 373940 h 741548"/>
                <a:gd name="connsiteX8" fmla="*/ 13854 w 1227001"/>
                <a:gd name="connsiteY8" fmla="*/ 394082 h 741548"/>
                <a:gd name="connsiteX9" fmla="*/ 721546 w 1227001"/>
                <a:gd name="connsiteY9" fmla="*/ 734464 h 741548"/>
                <a:gd name="connsiteX10" fmla="*/ 761095 w 1227001"/>
                <a:gd name="connsiteY10" fmla="*/ 733727 h 741548"/>
                <a:gd name="connsiteX11" fmla="*/ 1210291 w 1227001"/>
                <a:gd name="connsiteY11" fmla="*/ 396948 h 741548"/>
                <a:gd name="connsiteX12" fmla="*/ 1224456 w 1227001"/>
                <a:gd name="connsiteY12" fmla="*/ 378361 h 741548"/>
                <a:gd name="connsiteX13" fmla="*/ 1224456 w 1227001"/>
                <a:gd name="connsiteY13" fmla="*/ 378361 h 741548"/>
                <a:gd name="connsiteX14" fmla="*/ 1226094 w 1227001"/>
                <a:gd name="connsiteY14" fmla="*/ 371729 h 741548"/>
                <a:gd name="connsiteX15" fmla="*/ 1226749 w 1227001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01" h="741548">
                  <a:moveTo>
                    <a:pt x="1226831" y="365096"/>
                  </a:moveTo>
                  <a:lnTo>
                    <a:pt x="1226831" y="365096"/>
                  </a:lnTo>
                  <a:cubicBezTo>
                    <a:pt x="1226716" y="358124"/>
                    <a:pt x="1223966" y="351454"/>
                    <a:pt x="1219134" y="346427"/>
                  </a:cubicBezTo>
                  <a:lnTo>
                    <a:pt x="883833" y="5390"/>
                  </a:lnTo>
                  <a:cubicBezTo>
                    <a:pt x="875582" y="-1949"/>
                    <a:pt x="863217" y="-2192"/>
                    <a:pt x="854684" y="4817"/>
                  </a:cubicBezTo>
                  <a:cubicBezTo>
                    <a:pt x="641795" y="156626"/>
                    <a:pt x="291019" y="285262"/>
                    <a:pt x="21714" y="349293"/>
                  </a:cubicBezTo>
                  <a:cubicBezTo>
                    <a:pt x="11571" y="351694"/>
                    <a:pt x="3558" y="359457"/>
                    <a:pt x="835" y="369518"/>
                  </a:cubicBezTo>
                  <a:cubicBezTo>
                    <a:pt x="443" y="370967"/>
                    <a:pt x="169" y="372446"/>
                    <a:pt x="16" y="373940"/>
                  </a:cubicBezTo>
                  <a:cubicBezTo>
                    <a:pt x="-1327" y="383234"/>
                    <a:pt x="4696" y="392002"/>
                    <a:pt x="13854" y="394082"/>
                  </a:cubicBezTo>
                  <a:cubicBezTo>
                    <a:pt x="258430" y="457623"/>
                    <a:pt x="560979" y="584457"/>
                    <a:pt x="721546" y="734464"/>
                  </a:cubicBezTo>
                  <a:cubicBezTo>
                    <a:pt x="733176" y="743807"/>
                    <a:pt x="749821" y="743496"/>
                    <a:pt x="761095" y="733727"/>
                  </a:cubicBezTo>
                  <a:lnTo>
                    <a:pt x="1210291" y="396948"/>
                  </a:lnTo>
                  <a:cubicBezTo>
                    <a:pt x="1216718" y="392260"/>
                    <a:pt x="1221640" y="385801"/>
                    <a:pt x="1224456" y="378361"/>
                  </a:cubicBezTo>
                  <a:lnTo>
                    <a:pt x="1224456" y="378361"/>
                  </a:lnTo>
                  <a:cubicBezTo>
                    <a:pt x="1225241" y="376216"/>
                    <a:pt x="1225791" y="373993"/>
                    <a:pt x="1226094" y="371729"/>
                  </a:cubicBezTo>
                  <a:cubicBezTo>
                    <a:pt x="1226514" y="369543"/>
                    <a:pt x="1226734" y="367323"/>
                    <a:pt x="1226749" y="365096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9BF23D6D-3930-8E45-BFF1-31F98EF94CB2}"/>
                </a:ext>
              </a:extLst>
            </p:cNvPr>
            <p:cNvSpPr/>
            <p:nvPr/>
          </p:nvSpPr>
          <p:spPr>
            <a:xfrm>
              <a:off x="0" y="3167142"/>
              <a:ext cx="1662828" cy="2328712"/>
            </a:xfrm>
            <a:custGeom>
              <a:avLst/>
              <a:gdLst>
                <a:gd name="connsiteX0" fmla="*/ 88915 w 1662828"/>
                <a:gd name="connsiteY0" fmla="*/ 618417 h 2328712"/>
                <a:gd name="connsiteX1" fmla="*/ 938834 w 1662828"/>
                <a:gd name="connsiteY1" fmla="*/ -281 h 2328712"/>
                <a:gd name="connsiteX2" fmla="*/ 1576928 w 1662828"/>
                <a:gd name="connsiteY2" fmla="*/ 140637 h 2328712"/>
                <a:gd name="connsiteX3" fmla="*/ 1631052 w 1662828"/>
                <a:gd name="connsiteY3" fmla="*/ 209090 h 2328712"/>
                <a:gd name="connsiteX4" fmla="*/ 1596989 w 1662828"/>
                <a:gd name="connsiteY4" fmla="*/ 272958 h 2328712"/>
                <a:gd name="connsiteX5" fmla="*/ 1474824 w 1662828"/>
                <a:gd name="connsiteY5" fmla="*/ 430171 h 2328712"/>
                <a:gd name="connsiteX6" fmla="*/ 1400067 w 1662828"/>
                <a:gd name="connsiteY6" fmla="*/ 493220 h 2328712"/>
                <a:gd name="connsiteX7" fmla="*/ 1357325 w 1662828"/>
                <a:gd name="connsiteY7" fmla="*/ 482247 h 2328712"/>
                <a:gd name="connsiteX8" fmla="*/ 957339 w 1662828"/>
                <a:gd name="connsiteY8" fmla="*/ 389475 h 2328712"/>
                <a:gd name="connsiteX9" fmla="*/ 640707 w 1662828"/>
                <a:gd name="connsiteY9" fmla="*/ 603596 h 2328712"/>
                <a:gd name="connsiteX10" fmla="*/ 1662657 w 1662828"/>
                <a:gd name="connsiteY10" fmla="*/ 1620402 h 2328712"/>
                <a:gd name="connsiteX11" fmla="*/ 793087 w 1662828"/>
                <a:gd name="connsiteY11" fmla="*/ 2328432 h 2328712"/>
                <a:gd name="connsiteX12" fmla="*/ -171 w 1662828"/>
                <a:gd name="connsiteY12" fmla="*/ 2005983 h 2328712"/>
                <a:gd name="connsiteX13" fmla="*/ 25867 w 1662828"/>
                <a:gd name="connsiteY13" fmla="*/ 1959637 h 2328712"/>
                <a:gd name="connsiteX14" fmla="*/ 171041 w 1662828"/>
                <a:gd name="connsiteY14" fmla="*/ 1820439 h 2328712"/>
                <a:gd name="connsiteX15" fmla="*/ 258735 w 1662828"/>
                <a:gd name="connsiteY15" fmla="*/ 1757390 h 2328712"/>
                <a:gd name="connsiteX16" fmla="*/ 316051 w 1662828"/>
                <a:gd name="connsiteY16" fmla="*/ 1779252 h 2328712"/>
                <a:gd name="connsiteX17" fmla="*/ 741830 w 1662828"/>
                <a:gd name="connsiteY17" fmla="*/ 1943016 h 2328712"/>
                <a:gd name="connsiteX18" fmla="*/ 1122492 w 1662828"/>
                <a:gd name="connsiteY18" fmla="*/ 1689183 h 2328712"/>
                <a:gd name="connsiteX19" fmla="*/ 88833 w 1662828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8" h="2328712">
                  <a:moveTo>
                    <a:pt x="88915" y="618417"/>
                  </a:moveTo>
                  <a:cubicBezTo>
                    <a:pt x="88915" y="130812"/>
                    <a:pt x="576104" y="-281"/>
                    <a:pt x="938834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939" y="166021"/>
                    <a:pt x="1631052" y="187637"/>
                    <a:pt x="1631052" y="209090"/>
                  </a:cubicBezTo>
                  <a:cubicBezTo>
                    <a:pt x="1631052" y="226285"/>
                    <a:pt x="1618769" y="243317"/>
                    <a:pt x="1596989" y="272958"/>
                  </a:cubicBezTo>
                  <a:cubicBezTo>
                    <a:pt x="1547861" y="339692"/>
                    <a:pt x="1518220" y="375965"/>
                    <a:pt x="1474824" y="430171"/>
                  </a:cubicBezTo>
                  <a:cubicBezTo>
                    <a:pt x="1449850" y="461286"/>
                    <a:pt x="1424140" y="493220"/>
                    <a:pt x="1400067" y="493220"/>
                  </a:cubicBezTo>
                  <a:cubicBezTo>
                    <a:pt x="1385214" y="492560"/>
                    <a:pt x="1370660" y="488823"/>
                    <a:pt x="1357325" y="482247"/>
                  </a:cubicBezTo>
                  <a:cubicBezTo>
                    <a:pt x="1287399" y="454489"/>
                    <a:pt x="1124621" y="389475"/>
                    <a:pt x="957339" y="389475"/>
                  </a:cubicBezTo>
                  <a:cubicBezTo>
                    <a:pt x="774091" y="389475"/>
                    <a:pt x="640707" y="480610"/>
                    <a:pt x="640707" y="603596"/>
                  </a:cubicBezTo>
                  <a:cubicBezTo>
                    <a:pt x="640707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19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2071" y="1757390"/>
                    <a:pt x="292961" y="1765578"/>
                    <a:pt x="316051" y="1779252"/>
                  </a:cubicBezTo>
                  <a:cubicBezTo>
                    <a:pt x="402763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833" y="1391461"/>
                    <a:pt x="88833" y="618908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82D9698C-09A0-904B-BCE8-90E194CB175C}"/>
                </a:ext>
              </a:extLst>
            </p:cNvPr>
            <p:cNvSpPr/>
            <p:nvPr/>
          </p:nvSpPr>
          <p:spPr>
            <a:xfrm>
              <a:off x="8444904" y="3167142"/>
              <a:ext cx="1662827" cy="2328712"/>
            </a:xfrm>
            <a:custGeom>
              <a:avLst/>
              <a:gdLst>
                <a:gd name="connsiteX0" fmla="*/ 88833 w 1662827"/>
                <a:gd name="connsiteY0" fmla="*/ 618417 h 2328712"/>
                <a:gd name="connsiteX1" fmla="*/ 938835 w 1662827"/>
                <a:gd name="connsiteY1" fmla="*/ -281 h 2328712"/>
                <a:gd name="connsiteX2" fmla="*/ 1576928 w 1662827"/>
                <a:gd name="connsiteY2" fmla="*/ 140637 h 2328712"/>
                <a:gd name="connsiteX3" fmla="*/ 1631051 w 1662827"/>
                <a:gd name="connsiteY3" fmla="*/ 209090 h 2328712"/>
                <a:gd name="connsiteX4" fmla="*/ 1596990 w 1662827"/>
                <a:gd name="connsiteY4" fmla="*/ 272958 h 2328712"/>
                <a:gd name="connsiteX5" fmla="*/ 1474824 w 1662827"/>
                <a:gd name="connsiteY5" fmla="*/ 430171 h 2328712"/>
                <a:gd name="connsiteX6" fmla="*/ 1399985 w 1662827"/>
                <a:gd name="connsiteY6" fmla="*/ 493220 h 2328712"/>
                <a:gd name="connsiteX7" fmla="*/ 1357325 w 1662827"/>
                <a:gd name="connsiteY7" fmla="*/ 482247 h 2328712"/>
                <a:gd name="connsiteX8" fmla="*/ 957340 w 1662827"/>
                <a:gd name="connsiteY8" fmla="*/ 389475 h 2328712"/>
                <a:gd name="connsiteX9" fmla="*/ 640708 w 1662827"/>
                <a:gd name="connsiteY9" fmla="*/ 603596 h 2328712"/>
                <a:gd name="connsiteX10" fmla="*/ 1662657 w 1662827"/>
                <a:gd name="connsiteY10" fmla="*/ 1620402 h 2328712"/>
                <a:gd name="connsiteX11" fmla="*/ 793087 w 1662827"/>
                <a:gd name="connsiteY11" fmla="*/ 2328432 h 2328712"/>
                <a:gd name="connsiteX12" fmla="*/ -171 w 1662827"/>
                <a:gd name="connsiteY12" fmla="*/ 2005983 h 2328712"/>
                <a:gd name="connsiteX13" fmla="*/ 25867 w 1662827"/>
                <a:gd name="connsiteY13" fmla="*/ 1959637 h 2328712"/>
                <a:gd name="connsiteX14" fmla="*/ 171041 w 1662827"/>
                <a:gd name="connsiteY14" fmla="*/ 1820439 h 2328712"/>
                <a:gd name="connsiteX15" fmla="*/ 258735 w 1662827"/>
                <a:gd name="connsiteY15" fmla="*/ 1757390 h 2328712"/>
                <a:gd name="connsiteX16" fmla="*/ 316051 w 1662827"/>
                <a:gd name="connsiteY16" fmla="*/ 1779252 h 2328712"/>
                <a:gd name="connsiteX17" fmla="*/ 741830 w 1662827"/>
                <a:gd name="connsiteY17" fmla="*/ 1943016 h 2328712"/>
                <a:gd name="connsiteX18" fmla="*/ 1122492 w 1662827"/>
                <a:gd name="connsiteY18" fmla="*/ 1689183 h 2328712"/>
                <a:gd name="connsiteX19" fmla="*/ 88751 w 1662827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7" h="2328712">
                  <a:moveTo>
                    <a:pt x="88833" y="618417"/>
                  </a:moveTo>
                  <a:cubicBezTo>
                    <a:pt x="88833" y="130812"/>
                    <a:pt x="576104" y="-281"/>
                    <a:pt x="938835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857" y="166021"/>
                    <a:pt x="1631051" y="187637"/>
                    <a:pt x="1631051" y="209090"/>
                  </a:cubicBezTo>
                  <a:cubicBezTo>
                    <a:pt x="1631051" y="226285"/>
                    <a:pt x="1618769" y="243317"/>
                    <a:pt x="1596990" y="272958"/>
                  </a:cubicBezTo>
                  <a:cubicBezTo>
                    <a:pt x="1547861" y="339692"/>
                    <a:pt x="1518139" y="375965"/>
                    <a:pt x="1474824" y="430171"/>
                  </a:cubicBezTo>
                  <a:cubicBezTo>
                    <a:pt x="1450260" y="461286"/>
                    <a:pt x="1424139" y="493220"/>
                    <a:pt x="1399985" y="493220"/>
                  </a:cubicBezTo>
                  <a:cubicBezTo>
                    <a:pt x="1385160" y="492548"/>
                    <a:pt x="1370635" y="488812"/>
                    <a:pt x="1357325" y="482247"/>
                  </a:cubicBezTo>
                  <a:cubicBezTo>
                    <a:pt x="1287399" y="454489"/>
                    <a:pt x="1124621" y="389475"/>
                    <a:pt x="957340" y="389475"/>
                  </a:cubicBezTo>
                  <a:cubicBezTo>
                    <a:pt x="774091" y="389475"/>
                    <a:pt x="640708" y="480610"/>
                    <a:pt x="640708" y="603596"/>
                  </a:cubicBezTo>
                  <a:cubicBezTo>
                    <a:pt x="640708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20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1989" y="1757390"/>
                    <a:pt x="292961" y="1765578"/>
                    <a:pt x="316051" y="1779252"/>
                  </a:cubicBezTo>
                  <a:cubicBezTo>
                    <a:pt x="402762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751" y="1391461"/>
                    <a:pt x="88751" y="618908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5EF929D5-4FCE-3A43-8847-5815D3F2B44D}"/>
                </a:ext>
              </a:extLst>
            </p:cNvPr>
            <p:cNvSpPr/>
            <p:nvPr/>
          </p:nvSpPr>
          <p:spPr>
            <a:xfrm>
              <a:off x="1871377" y="3169435"/>
              <a:ext cx="1937291" cy="2335345"/>
            </a:xfrm>
            <a:custGeom>
              <a:avLst/>
              <a:gdLst>
                <a:gd name="connsiteX0" fmla="*/ 555716 w 1937291"/>
                <a:gd name="connsiteY0" fmla="*/ 977304 h 2335345"/>
                <a:gd name="connsiteX1" fmla="*/ 1020469 w 1937291"/>
                <a:gd name="connsiteY1" fmla="*/ 376211 h 2335345"/>
                <a:gd name="connsiteX2" fmla="*/ 1398920 w 1937291"/>
                <a:gd name="connsiteY2" fmla="*/ 979924 h 2335345"/>
                <a:gd name="connsiteX3" fmla="*/ 555552 w 1937291"/>
                <a:gd name="connsiteY3" fmla="*/ 977304 h 2335345"/>
                <a:gd name="connsiteX4" fmla="*/ 1936957 w 1937291"/>
                <a:gd name="connsiteY4" fmla="*/ 1126983 h 2335345"/>
                <a:gd name="connsiteX5" fmla="*/ 1021861 w 1937291"/>
                <a:gd name="connsiteY5" fmla="*/ -281 h 2335345"/>
                <a:gd name="connsiteX6" fmla="*/ -171 w 1937291"/>
                <a:gd name="connsiteY6" fmla="*/ 1166205 h 2335345"/>
                <a:gd name="connsiteX7" fmla="*/ 1002455 w 1937291"/>
                <a:gd name="connsiteY7" fmla="*/ 2335065 h 2335345"/>
                <a:gd name="connsiteX8" fmla="*/ 1769675 w 1937291"/>
                <a:gd name="connsiteY8" fmla="*/ 2055930 h 2335345"/>
                <a:gd name="connsiteX9" fmla="*/ 1824535 w 1937291"/>
                <a:gd name="connsiteY9" fmla="*/ 1976014 h 2335345"/>
                <a:gd name="connsiteX10" fmla="*/ 1766400 w 1937291"/>
                <a:gd name="connsiteY10" fmla="*/ 1885944 h 2335345"/>
                <a:gd name="connsiteX11" fmla="*/ 1664541 w 1937291"/>
                <a:gd name="connsiteY11" fmla="*/ 1759273 h 2335345"/>
                <a:gd name="connsiteX12" fmla="*/ 1622864 w 1937291"/>
                <a:gd name="connsiteY12" fmla="*/ 1734053 h 2335345"/>
                <a:gd name="connsiteX13" fmla="*/ 1559324 w 1937291"/>
                <a:gd name="connsiteY13" fmla="*/ 1764759 h 2335345"/>
                <a:gd name="connsiteX14" fmla="*/ 1086465 w 1937291"/>
                <a:gd name="connsiteY14" fmla="*/ 1955298 h 2335345"/>
                <a:gd name="connsiteX15" fmla="*/ 552932 w 1937291"/>
                <a:gd name="connsiteY15" fmla="*/ 1300982 h 2335345"/>
                <a:gd name="connsiteX16" fmla="*/ 1802755 w 1937291"/>
                <a:gd name="connsiteY16" fmla="*/ 1300982 h 2335345"/>
                <a:gd name="connsiteX17" fmla="*/ 1937121 w 1937291"/>
                <a:gd name="connsiteY17" fmla="*/ 1127065 h 2335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37291" h="2335345">
                  <a:moveTo>
                    <a:pt x="555716" y="977304"/>
                  </a:moveTo>
                  <a:cubicBezTo>
                    <a:pt x="591661" y="591559"/>
                    <a:pt x="750919" y="376211"/>
                    <a:pt x="1020469" y="376211"/>
                  </a:cubicBezTo>
                  <a:cubicBezTo>
                    <a:pt x="1313110" y="376211"/>
                    <a:pt x="1398920" y="650023"/>
                    <a:pt x="1398920" y="979924"/>
                  </a:cubicBezTo>
                  <a:cubicBezTo>
                    <a:pt x="1143290" y="979924"/>
                    <a:pt x="809381" y="978123"/>
                    <a:pt x="555552" y="977304"/>
                  </a:cubicBezTo>
                  <a:moveTo>
                    <a:pt x="1936957" y="1126983"/>
                  </a:moveTo>
                  <a:cubicBezTo>
                    <a:pt x="1936957" y="395125"/>
                    <a:pt x="1648165" y="-281"/>
                    <a:pt x="1021861" y="-281"/>
                  </a:cubicBezTo>
                  <a:cubicBezTo>
                    <a:pt x="523291" y="-281"/>
                    <a:pt x="-171" y="290317"/>
                    <a:pt x="-171" y="1166205"/>
                  </a:cubicBezTo>
                  <a:cubicBezTo>
                    <a:pt x="-7" y="1980189"/>
                    <a:pt x="463846" y="2335065"/>
                    <a:pt x="1002455" y="2335065"/>
                  </a:cubicBezTo>
                  <a:cubicBezTo>
                    <a:pt x="1390569" y="2335065"/>
                    <a:pt x="1614266" y="2189479"/>
                    <a:pt x="1769675" y="2055930"/>
                  </a:cubicBezTo>
                  <a:cubicBezTo>
                    <a:pt x="1803001" y="2027271"/>
                    <a:pt x="1824535" y="2002380"/>
                    <a:pt x="1824535" y="1976014"/>
                  </a:cubicBezTo>
                  <a:cubicBezTo>
                    <a:pt x="1824535" y="1949648"/>
                    <a:pt x="1813236" y="1936956"/>
                    <a:pt x="1766400" y="1885944"/>
                  </a:cubicBezTo>
                  <a:cubicBezTo>
                    <a:pt x="1731519" y="1847951"/>
                    <a:pt x="1708674" y="1811759"/>
                    <a:pt x="1664541" y="1759273"/>
                  </a:cubicBezTo>
                  <a:cubicBezTo>
                    <a:pt x="1650621" y="1742897"/>
                    <a:pt x="1641369" y="1734053"/>
                    <a:pt x="1622864" y="1734053"/>
                  </a:cubicBezTo>
                  <a:cubicBezTo>
                    <a:pt x="1604359" y="1734053"/>
                    <a:pt x="1581924" y="1747155"/>
                    <a:pt x="1559324" y="1764759"/>
                  </a:cubicBezTo>
                  <a:cubicBezTo>
                    <a:pt x="1459021" y="1842219"/>
                    <a:pt x="1301974" y="1955298"/>
                    <a:pt x="1086465" y="1955298"/>
                  </a:cubicBezTo>
                  <a:cubicBezTo>
                    <a:pt x="764920" y="1955298"/>
                    <a:pt x="584947" y="1730123"/>
                    <a:pt x="552932" y="1300982"/>
                  </a:cubicBezTo>
                  <a:lnTo>
                    <a:pt x="1802755" y="1300982"/>
                  </a:lnTo>
                  <a:cubicBezTo>
                    <a:pt x="1882916" y="1300982"/>
                    <a:pt x="1937121" y="1245630"/>
                    <a:pt x="1937121" y="1127065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ACE368FB-32A5-D94A-8BE6-2FB5F5E2243E}"/>
                </a:ext>
              </a:extLst>
            </p:cNvPr>
            <p:cNvSpPr/>
            <p:nvPr/>
          </p:nvSpPr>
          <p:spPr>
            <a:xfrm>
              <a:off x="6028703" y="2175392"/>
              <a:ext cx="1449602" cy="3262748"/>
            </a:xfrm>
            <a:custGeom>
              <a:avLst/>
              <a:gdLst>
                <a:gd name="connsiteX0" fmla="*/ 1208376 w 1449602"/>
                <a:gd name="connsiteY0" fmla="*/ 392341 h 3262748"/>
                <a:gd name="connsiteX1" fmla="*/ 1418399 w 1449602"/>
                <a:gd name="connsiteY1" fmla="*/ 413139 h 3262748"/>
                <a:gd name="connsiteX2" fmla="*/ 1449431 w 1449602"/>
                <a:gd name="connsiteY2" fmla="*/ 392341 h 3262748"/>
                <a:gd name="connsiteX3" fmla="*/ 1409311 w 1449602"/>
                <a:gd name="connsiteY3" fmla="*/ 330275 h 3262748"/>
                <a:gd name="connsiteX4" fmla="*/ 1226553 w 1449602"/>
                <a:gd name="connsiteY4" fmla="*/ 93555 h 3262748"/>
                <a:gd name="connsiteX5" fmla="*/ 1136484 w 1449602"/>
                <a:gd name="connsiteY5" fmla="*/ 17896 h 3262748"/>
                <a:gd name="connsiteX6" fmla="*/ 930637 w 1449602"/>
                <a:gd name="connsiteY6" fmla="*/ -281 h 3262748"/>
                <a:gd name="connsiteX7" fmla="*/ 300158 w 1449602"/>
                <a:gd name="connsiteY7" fmla="*/ 695713 h 3262748"/>
                <a:gd name="connsiteX8" fmla="*/ 300158 w 1449602"/>
                <a:gd name="connsiteY8" fmla="*/ 1032656 h 3262748"/>
                <a:gd name="connsiteX9" fmla="*/ 176354 w 1449602"/>
                <a:gd name="connsiteY9" fmla="*/ 1032656 h 3262748"/>
                <a:gd name="connsiteX10" fmla="*/ 229 w 1449602"/>
                <a:gd name="connsiteY10" fmla="*/ 1216398 h 3262748"/>
                <a:gd name="connsiteX11" fmla="*/ 229 w 1449602"/>
                <a:gd name="connsiteY11" fmla="*/ 1306468 h 3262748"/>
                <a:gd name="connsiteX12" fmla="*/ 300731 w 1449602"/>
                <a:gd name="connsiteY12" fmla="*/ 1429290 h 3262748"/>
                <a:gd name="connsiteX13" fmla="*/ 300731 w 1449602"/>
                <a:gd name="connsiteY13" fmla="*/ 3158221 h 3262748"/>
                <a:gd name="connsiteX14" fmla="*/ 401175 w 1449602"/>
                <a:gd name="connsiteY14" fmla="*/ 3262444 h 3262748"/>
                <a:gd name="connsiteX15" fmla="*/ 404146 w 1449602"/>
                <a:gd name="connsiteY15" fmla="*/ 3262456 h 3262748"/>
                <a:gd name="connsiteX16" fmla="*/ 759261 w 1449602"/>
                <a:gd name="connsiteY16" fmla="*/ 3262456 h 3262748"/>
                <a:gd name="connsiteX17" fmla="*/ 861772 w 1449602"/>
                <a:gd name="connsiteY17" fmla="*/ 3163072 h 3262748"/>
                <a:gd name="connsiteX18" fmla="*/ 861776 w 1449602"/>
                <a:gd name="connsiteY18" fmla="*/ 3162806 h 3262748"/>
                <a:gd name="connsiteX19" fmla="*/ 861775 w 1449602"/>
                <a:gd name="connsiteY19" fmla="*/ 1438133 h 3262748"/>
                <a:gd name="connsiteX20" fmla="*/ 1427979 w 1449602"/>
                <a:gd name="connsiteY20" fmla="*/ 1312117 h 3262748"/>
                <a:gd name="connsiteX21" fmla="*/ 1427979 w 1449602"/>
                <a:gd name="connsiteY21" fmla="*/ 1156542 h 3262748"/>
                <a:gd name="connsiteX22" fmla="*/ 1280594 w 1449602"/>
                <a:gd name="connsiteY22" fmla="*/ 1031919 h 3262748"/>
                <a:gd name="connsiteX23" fmla="*/ 862185 w 1449602"/>
                <a:gd name="connsiteY23" fmla="*/ 1031919 h 3262748"/>
                <a:gd name="connsiteX24" fmla="*/ 862185 w 1449602"/>
                <a:gd name="connsiteY24" fmla="*/ 747871 h 3262748"/>
                <a:gd name="connsiteX25" fmla="*/ 1208294 w 1449602"/>
                <a:gd name="connsiteY25" fmla="*/ 391768 h 3262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49602" h="3262748">
                  <a:moveTo>
                    <a:pt x="1208376" y="392341"/>
                  </a:moveTo>
                  <a:cubicBezTo>
                    <a:pt x="1285098" y="392341"/>
                    <a:pt x="1374593" y="413139"/>
                    <a:pt x="1418399" y="413139"/>
                  </a:cubicBezTo>
                  <a:cubicBezTo>
                    <a:pt x="1436412" y="413139"/>
                    <a:pt x="1449431" y="405934"/>
                    <a:pt x="1449431" y="392341"/>
                  </a:cubicBezTo>
                  <a:cubicBezTo>
                    <a:pt x="1449431" y="374245"/>
                    <a:pt x="1422001" y="346078"/>
                    <a:pt x="1409311" y="330275"/>
                  </a:cubicBezTo>
                  <a:cubicBezTo>
                    <a:pt x="1338074" y="241188"/>
                    <a:pt x="1282559" y="171261"/>
                    <a:pt x="1226553" y="93555"/>
                  </a:cubicBezTo>
                  <a:cubicBezTo>
                    <a:pt x="1206656" y="65879"/>
                    <a:pt x="1179963" y="34764"/>
                    <a:pt x="1136484" y="17896"/>
                  </a:cubicBezTo>
                  <a:cubicBezTo>
                    <a:pt x="1099638" y="3649"/>
                    <a:pt x="1056651" y="-281"/>
                    <a:pt x="930637" y="-281"/>
                  </a:cubicBezTo>
                  <a:cubicBezTo>
                    <a:pt x="628253" y="-281"/>
                    <a:pt x="300158" y="139982"/>
                    <a:pt x="300158" y="695713"/>
                  </a:cubicBezTo>
                  <a:cubicBezTo>
                    <a:pt x="300158" y="725026"/>
                    <a:pt x="300158" y="851288"/>
                    <a:pt x="300158" y="1032656"/>
                  </a:cubicBezTo>
                  <a:lnTo>
                    <a:pt x="176354" y="1032656"/>
                  </a:lnTo>
                  <a:cubicBezTo>
                    <a:pt x="48621" y="1032656"/>
                    <a:pt x="229" y="1095704"/>
                    <a:pt x="229" y="1216398"/>
                  </a:cubicBezTo>
                  <a:cubicBezTo>
                    <a:pt x="229" y="1254800"/>
                    <a:pt x="-672" y="1204607"/>
                    <a:pt x="229" y="1306468"/>
                  </a:cubicBezTo>
                  <a:cubicBezTo>
                    <a:pt x="72120" y="1356907"/>
                    <a:pt x="172178" y="1402187"/>
                    <a:pt x="300731" y="1429290"/>
                  </a:cubicBezTo>
                  <a:cubicBezTo>
                    <a:pt x="300731" y="2137075"/>
                    <a:pt x="300731" y="3104588"/>
                    <a:pt x="300731" y="3158221"/>
                  </a:cubicBezTo>
                  <a:cubicBezTo>
                    <a:pt x="299687" y="3214739"/>
                    <a:pt x="344658" y="3261401"/>
                    <a:pt x="401175" y="3262444"/>
                  </a:cubicBezTo>
                  <a:cubicBezTo>
                    <a:pt x="402165" y="3262463"/>
                    <a:pt x="403155" y="3262466"/>
                    <a:pt x="404146" y="3262456"/>
                  </a:cubicBezTo>
                  <a:lnTo>
                    <a:pt x="759261" y="3262456"/>
                  </a:lnTo>
                  <a:cubicBezTo>
                    <a:pt x="815013" y="3263319"/>
                    <a:pt x="860908" y="3218824"/>
                    <a:pt x="861772" y="3163072"/>
                  </a:cubicBezTo>
                  <a:cubicBezTo>
                    <a:pt x="861773" y="3162983"/>
                    <a:pt x="861774" y="3162894"/>
                    <a:pt x="861776" y="3162806"/>
                  </a:cubicBezTo>
                  <a:cubicBezTo>
                    <a:pt x="861775" y="3112039"/>
                    <a:pt x="861775" y="2134618"/>
                    <a:pt x="861775" y="1438133"/>
                  </a:cubicBezTo>
                  <a:cubicBezTo>
                    <a:pt x="1056897" y="1415452"/>
                    <a:pt x="1270359" y="1372628"/>
                    <a:pt x="1427979" y="1312117"/>
                  </a:cubicBezTo>
                  <a:lnTo>
                    <a:pt x="1427979" y="1156542"/>
                  </a:lnTo>
                  <a:cubicBezTo>
                    <a:pt x="1427979" y="1081539"/>
                    <a:pt x="1401777" y="1034457"/>
                    <a:pt x="1280594" y="1031919"/>
                  </a:cubicBezTo>
                  <a:lnTo>
                    <a:pt x="862185" y="1031919"/>
                  </a:lnTo>
                  <a:cubicBezTo>
                    <a:pt x="862185" y="874952"/>
                    <a:pt x="862185" y="768751"/>
                    <a:pt x="862185" y="747871"/>
                  </a:cubicBezTo>
                  <a:cubicBezTo>
                    <a:pt x="862185" y="446547"/>
                    <a:pt x="959951" y="391768"/>
                    <a:pt x="1208294" y="391768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31E63F82-DBE6-1D4C-BC58-6F076A4236AD}"/>
                </a:ext>
              </a:extLst>
            </p:cNvPr>
            <p:cNvSpPr/>
            <p:nvPr/>
          </p:nvSpPr>
          <p:spPr>
            <a:xfrm>
              <a:off x="3968172" y="3176149"/>
              <a:ext cx="1839116" cy="2292112"/>
            </a:xfrm>
            <a:custGeom>
              <a:avLst/>
              <a:gdLst>
                <a:gd name="connsiteX0" fmla="*/ 1238516 w 1839116"/>
                <a:gd name="connsiteY0" fmla="*/ 1738312 h 2292112"/>
                <a:gd name="connsiteX1" fmla="*/ 816259 w 1839116"/>
                <a:gd name="connsiteY1" fmla="*/ 1931225 h 2292112"/>
                <a:gd name="connsiteX2" fmla="*/ 533116 w 1839116"/>
                <a:gd name="connsiteY2" fmla="*/ 1612378 h 2292112"/>
                <a:gd name="connsiteX3" fmla="*/ 1285516 w 1839116"/>
                <a:gd name="connsiteY3" fmla="*/ 1172428 h 2292112"/>
                <a:gd name="connsiteX4" fmla="*/ 1285516 w 1839116"/>
                <a:gd name="connsiteY4" fmla="*/ 1579298 h 2292112"/>
                <a:gd name="connsiteX5" fmla="*/ 1238516 w 1839116"/>
                <a:gd name="connsiteY5" fmla="*/ 1738312 h 2292112"/>
                <a:gd name="connsiteX6" fmla="*/ 1838864 w 1839116"/>
                <a:gd name="connsiteY6" fmla="*/ 602695 h 2292112"/>
                <a:gd name="connsiteX7" fmla="*/ 1046261 w 1839116"/>
                <a:gd name="connsiteY7" fmla="*/ -281 h 2292112"/>
                <a:gd name="connsiteX8" fmla="*/ 178820 w 1839116"/>
                <a:gd name="connsiteY8" fmla="*/ 173226 h 2292112"/>
                <a:gd name="connsiteX9" fmla="*/ 154255 w 1839116"/>
                <a:gd name="connsiteY9" fmla="*/ 274678 h 2292112"/>
                <a:gd name="connsiteX10" fmla="*/ 238183 w 1839116"/>
                <a:gd name="connsiteY10" fmla="*/ 476679 h 2292112"/>
                <a:gd name="connsiteX11" fmla="*/ 296891 w 1839116"/>
                <a:gd name="connsiteY11" fmla="*/ 527446 h 2292112"/>
                <a:gd name="connsiteX12" fmla="*/ 389416 w 1839116"/>
                <a:gd name="connsiteY12" fmla="*/ 501490 h 2292112"/>
                <a:gd name="connsiteX13" fmla="*/ 928108 w 1839116"/>
                <a:gd name="connsiteY13" fmla="*/ 393160 h 2292112"/>
                <a:gd name="connsiteX14" fmla="*/ 1285270 w 1839116"/>
                <a:gd name="connsiteY14" fmla="*/ 684659 h 2292112"/>
                <a:gd name="connsiteX15" fmla="*/ 1285270 w 1839116"/>
                <a:gd name="connsiteY15" fmla="*/ 853744 h 2292112"/>
                <a:gd name="connsiteX16" fmla="*/ 520015 w 1839116"/>
                <a:gd name="connsiteY16" fmla="*/ 962237 h 2292112"/>
                <a:gd name="connsiteX17" fmla="*/ -171 w 1839116"/>
                <a:gd name="connsiteY17" fmla="*/ 1656184 h 2292112"/>
                <a:gd name="connsiteX18" fmla="*/ 613441 w 1839116"/>
                <a:gd name="connsiteY18" fmla="*/ 2291831 h 2292112"/>
                <a:gd name="connsiteX19" fmla="*/ 1336609 w 1839116"/>
                <a:gd name="connsiteY19" fmla="*/ 2025143 h 2292112"/>
                <a:gd name="connsiteX20" fmla="*/ 1571688 w 1839116"/>
                <a:gd name="connsiteY20" fmla="*/ 2262599 h 2292112"/>
                <a:gd name="connsiteX21" fmla="*/ 1734876 w 1839116"/>
                <a:gd name="connsiteY21" fmla="*/ 2262599 h 2292112"/>
                <a:gd name="connsiteX22" fmla="*/ 1838946 w 1839116"/>
                <a:gd name="connsiteY22" fmla="*/ 2160668 h 2292112"/>
                <a:gd name="connsiteX23" fmla="*/ 1838946 w 1839116"/>
                <a:gd name="connsiteY23" fmla="*/ 2160657 h 2292112"/>
                <a:gd name="connsiteX24" fmla="*/ 1838946 w 1839116"/>
                <a:gd name="connsiteY24" fmla="*/ 602204 h 229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9116" h="2292112">
                  <a:moveTo>
                    <a:pt x="1238516" y="1738312"/>
                  </a:moveTo>
                  <a:cubicBezTo>
                    <a:pt x="1110783" y="1855648"/>
                    <a:pt x="951935" y="1931225"/>
                    <a:pt x="816259" y="1931225"/>
                  </a:cubicBezTo>
                  <a:cubicBezTo>
                    <a:pt x="654545" y="1931225"/>
                    <a:pt x="533116" y="1809631"/>
                    <a:pt x="533116" y="1612378"/>
                  </a:cubicBezTo>
                  <a:cubicBezTo>
                    <a:pt x="533116" y="1196010"/>
                    <a:pt x="909767" y="1214924"/>
                    <a:pt x="1285516" y="1172428"/>
                  </a:cubicBezTo>
                  <a:lnTo>
                    <a:pt x="1285516" y="1579298"/>
                  </a:lnTo>
                  <a:cubicBezTo>
                    <a:pt x="1285516" y="1636615"/>
                    <a:pt x="1286253" y="1694505"/>
                    <a:pt x="1238516" y="1738312"/>
                  </a:cubicBezTo>
                  <a:moveTo>
                    <a:pt x="1838864" y="602695"/>
                  </a:moveTo>
                  <a:cubicBezTo>
                    <a:pt x="1838864" y="143585"/>
                    <a:pt x="1517483" y="-281"/>
                    <a:pt x="1046261" y="-281"/>
                  </a:cubicBezTo>
                  <a:cubicBezTo>
                    <a:pt x="620483" y="-281"/>
                    <a:pt x="252594" y="134414"/>
                    <a:pt x="178820" y="173226"/>
                  </a:cubicBezTo>
                  <a:cubicBezTo>
                    <a:pt x="139517" y="193942"/>
                    <a:pt x="132885" y="220799"/>
                    <a:pt x="154255" y="274678"/>
                  </a:cubicBezTo>
                  <a:cubicBezTo>
                    <a:pt x="178001" y="334124"/>
                    <a:pt x="204121" y="391113"/>
                    <a:pt x="238183" y="476679"/>
                  </a:cubicBezTo>
                  <a:cubicBezTo>
                    <a:pt x="251284" y="509432"/>
                    <a:pt x="267906" y="527446"/>
                    <a:pt x="296891" y="527446"/>
                  </a:cubicBezTo>
                  <a:cubicBezTo>
                    <a:pt x="322438" y="527446"/>
                    <a:pt x="362395" y="511070"/>
                    <a:pt x="389416" y="501490"/>
                  </a:cubicBezTo>
                  <a:cubicBezTo>
                    <a:pt x="525420" y="453016"/>
                    <a:pt x="750918" y="393160"/>
                    <a:pt x="928108" y="393160"/>
                  </a:cubicBezTo>
                  <a:cubicBezTo>
                    <a:pt x="1161876" y="393160"/>
                    <a:pt x="1285270" y="518439"/>
                    <a:pt x="1285270" y="684659"/>
                  </a:cubicBezTo>
                  <a:lnTo>
                    <a:pt x="1285270" y="853744"/>
                  </a:lnTo>
                  <a:cubicBezTo>
                    <a:pt x="923768" y="889445"/>
                    <a:pt x="736671" y="906149"/>
                    <a:pt x="520015" y="962237"/>
                  </a:cubicBezTo>
                  <a:cubicBezTo>
                    <a:pt x="240312" y="1034621"/>
                    <a:pt x="-171" y="1206982"/>
                    <a:pt x="-171" y="1656184"/>
                  </a:cubicBezTo>
                  <a:cubicBezTo>
                    <a:pt x="-171" y="2090894"/>
                    <a:pt x="268151" y="2291831"/>
                    <a:pt x="613441" y="2291831"/>
                  </a:cubicBezTo>
                  <a:cubicBezTo>
                    <a:pt x="927616" y="2291831"/>
                    <a:pt x="1232294" y="2131917"/>
                    <a:pt x="1336609" y="2025143"/>
                  </a:cubicBezTo>
                  <a:cubicBezTo>
                    <a:pt x="1346353" y="2173185"/>
                    <a:pt x="1420373" y="2262599"/>
                    <a:pt x="1571688" y="2262599"/>
                  </a:cubicBezTo>
                  <a:lnTo>
                    <a:pt x="1734876" y="2262599"/>
                  </a:lnTo>
                  <a:cubicBezTo>
                    <a:pt x="1791762" y="2263190"/>
                    <a:pt x="1838355" y="2217554"/>
                    <a:pt x="1838946" y="2160668"/>
                  </a:cubicBezTo>
                  <a:cubicBezTo>
                    <a:pt x="1838946" y="2160664"/>
                    <a:pt x="1838946" y="2160660"/>
                    <a:pt x="1838946" y="2160657"/>
                  </a:cubicBezTo>
                  <a:cubicBezTo>
                    <a:pt x="1838946" y="2104159"/>
                    <a:pt x="1838946" y="747544"/>
                    <a:pt x="1838946" y="602204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1B410430-28B2-2E45-8876-844B073A7C4F}"/>
                </a:ext>
              </a:extLst>
            </p:cNvPr>
            <p:cNvSpPr/>
            <p:nvPr/>
          </p:nvSpPr>
          <p:spPr>
            <a:xfrm>
              <a:off x="10357877" y="2309842"/>
              <a:ext cx="1836497" cy="3132959"/>
            </a:xfrm>
            <a:custGeom>
              <a:avLst/>
              <a:gdLst>
                <a:gd name="connsiteX0" fmla="*/ 1836326 w 1836497"/>
                <a:gd name="connsiteY0" fmla="*/ 1418236 h 3132959"/>
                <a:gd name="connsiteX1" fmla="*/ 1255548 w 1836497"/>
                <a:gd name="connsiteY1" fmla="*/ 877817 h 3132959"/>
                <a:gd name="connsiteX2" fmla="*/ 558581 w 1836497"/>
                <a:gd name="connsiteY2" fmla="*/ 1126656 h 3132959"/>
                <a:gd name="connsiteX3" fmla="*/ 558581 w 1836497"/>
                <a:gd name="connsiteY3" fmla="*/ 50404 h 3132959"/>
                <a:gd name="connsiteX4" fmla="*/ 531970 w 1836497"/>
                <a:gd name="connsiteY4" fmla="*/ -281 h 3132959"/>
                <a:gd name="connsiteX5" fmla="*/ 496761 w 1836497"/>
                <a:gd name="connsiteY5" fmla="*/ 13229 h 3132959"/>
                <a:gd name="connsiteX6" fmla="*/ 30779 w 1836497"/>
                <a:gd name="connsiteY6" fmla="*/ 255108 h 3132959"/>
                <a:gd name="connsiteX7" fmla="*/ -171 w 1836497"/>
                <a:gd name="connsiteY7" fmla="*/ 304237 h 3132959"/>
                <a:gd name="connsiteX8" fmla="*/ -171 w 1836497"/>
                <a:gd name="connsiteY8" fmla="*/ 3029012 h 3132959"/>
                <a:gd name="connsiteX9" fmla="*/ 104608 w 1836497"/>
                <a:gd name="connsiteY9" fmla="*/ 3132534 h 3132959"/>
                <a:gd name="connsiteX10" fmla="*/ 106274 w 1836497"/>
                <a:gd name="connsiteY10" fmla="*/ 3132510 h 3132959"/>
                <a:gd name="connsiteX11" fmla="*/ 456722 w 1836497"/>
                <a:gd name="connsiteY11" fmla="*/ 3132510 h 3132959"/>
                <a:gd name="connsiteX12" fmla="*/ 558580 w 1836497"/>
                <a:gd name="connsiteY12" fmla="*/ 3031797 h 3132959"/>
                <a:gd name="connsiteX13" fmla="*/ 558581 w 1836497"/>
                <a:gd name="connsiteY13" fmla="*/ 3030894 h 3132959"/>
                <a:gd name="connsiteX14" fmla="*/ 558581 w 1836497"/>
                <a:gd name="connsiteY14" fmla="*/ 1576841 h 3132959"/>
                <a:gd name="connsiteX15" fmla="*/ 605826 w 1836497"/>
                <a:gd name="connsiteY15" fmla="*/ 1459914 h 3132959"/>
                <a:gd name="connsiteX16" fmla="*/ 1076393 w 1836497"/>
                <a:gd name="connsiteY16" fmla="*/ 1292057 h 3132959"/>
                <a:gd name="connsiteX17" fmla="*/ 1278557 w 1836497"/>
                <a:gd name="connsiteY17" fmla="*/ 1554979 h 3132959"/>
                <a:gd name="connsiteX18" fmla="*/ 1278557 w 1836497"/>
                <a:gd name="connsiteY18" fmla="*/ 3028848 h 3132959"/>
                <a:gd name="connsiteX19" fmla="*/ 1382867 w 1836497"/>
                <a:gd name="connsiteY19" fmla="*/ 3132678 h 3132959"/>
                <a:gd name="connsiteX20" fmla="*/ 1383609 w 1836497"/>
                <a:gd name="connsiteY20" fmla="*/ 3132674 h 3132959"/>
                <a:gd name="connsiteX21" fmla="*/ 1734058 w 1836497"/>
                <a:gd name="connsiteY21" fmla="*/ 3132674 h 3132959"/>
                <a:gd name="connsiteX22" fmla="*/ 1836243 w 1836497"/>
                <a:gd name="connsiteY22" fmla="*/ 3031469 h 3132959"/>
                <a:gd name="connsiteX23" fmla="*/ 1836244 w 1836497"/>
                <a:gd name="connsiteY23" fmla="*/ 3031140 h 3132959"/>
                <a:gd name="connsiteX24" fmla="*/ 1836244 w 1836497"/>
                <a:gd name="connsiteY24" fmla="*/ 1418073 h 313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6497" h="3132959">
                  <a:moveTo>
                    <a:pt x="1836326" y="1418236"/>
                  </a:moveTo>
                  <a:cubicBezTo>
                    <a:pt x="1828138" y="1027661"/>
                    <a:pt x="1592404" y="877817"/>
                    <a:pt x="1255548" y="877817"/>
                  </a:cubicBezTo>
                  <a:cubicBezTo>
                    <a:pt x="977809" y="877817"/>
                    <a:pt x="685332" y="1043792"/>
                    <a:pt x="558581" y="1126656"/>
                  </a:cubicBezTo>
                  <a:lnTo>
                    <a:pt x="558581" y="50404"/>
                  </a:lnTo>
                  <a:cubicBezTo>
                    <a:pt x="558581" y="10445"/>
                    <a:pt x="549902" y="-281"/>
                    <a:pt x="531970" y="-281"/>
                  </a:cubicBezTo>
                  <a:cubicBezTo>
                    <a:pt x="520998" y="-281"/>
                    <a:pt x="511828" y="3895"/>
                    <a:pt x="496761" y="13229"/>
                  </a:cubicBezTo>
                  <a:cubicBezTo>
                    <a:pt x="348074" y="106050"/>
                    <a:pt x="192258" y="186930"/>
                    <a:pt x="30779" y="255108"/>
                  </a:cubicBezTo>
                  <a:cubicBezTo>
                    <a:pt x="12766" y="262641"/>
                    <a:pt x="893" y="269109"/>
                    <a:pt x="-171" y="304237"/>
                  </a:cubicBezTo>
                  <a:cubicBezTo>
                    <a:pt x="2531" y="359589"/>
                    <a:pt x="-171" y="2970466"/>
                    <a:pt x="-171" y="3029012"/>
                  </a:cubicBezTo>
                  <a:cubicBezTo>
                    <a:pt x="177" y="3086533"/>
                    <a:pt x="47088" y="3132881"/>
                    <a:pt x="104608" y="3132534"/>
                  </a:cubicBezTo>
                  <a:cubicBezTo>
                    <a:pt x="105163" y="3132530"/>
                    <a:pt x="105718" y="3132523"/>
                    <a:pt x="106274" y="3132510"/>
                  </a:cubicBezTo>
                  <a:lnTo>
                    <a:pt x="456722" y="3132510"/>
                  </a:lnTo>
                  <a:cubicBezTo>
                    <a:pt x="512660" y="3132826"/>
                    <a:pt x="558263" y="3087736"/>
                    <a:pt x="558580" y="3031797"/>
                  </a:cubicBezTo>
                  <a:cubicBezTo>
                    <a:pt x="558582" y="3031496"/>
                    <a:pt x="558582" y="3031196"/>
                    <a:pt x="558581" y="3030894"/>
                  </a:cubicBezTo>
                  <a:lnTo>
                    <a:pt x="558581" y="1576841"/>
                  </a:lnTo>
                  <a:cubicBezTo>
                    <a:pt x="558581" y="1509043"/>
                    <a:pt x="574957" y="1478010"/>
                    <a:pt x="605826" y="1459914"/>
                  </a:cubicBezTo>
                  <a:cubicBezTo>
                    <a:pt x="744449" y="1377541"/>
                    <a:pt x="934985" y="1292057"/>
                    <a:pt x="1076393" y="1292057"/>
                  </a:cubicBezTo>
                  <a:cubicBezTo>
                    <a:pt x="1227544" y="1292057"/>
                    <a:pt x="1278557" y="1397274"/>
                    <a:pt x="1278557" y="1554979"/>
                  </a:cubicBezTo>
                  <a:cubicBezTo>
                    <a:pt x="1278557" y="2154188"/>
                    <a:pt x="1278557" y="2972431"/>
                    <a:pt x="1278557" y="3028848"/>
                  </a:cubicBezTo>
                  <a:cubicBezTo>
                    <a:pt x="1278689" y="3086325"/>
                    <a:pt x="1325391" y="3132811"/>
                    <a:pt x="1382867" y="3132678"/>
                  </a:cubicBezTo>
                  <a:cubicBezTo>
                    <a:pt x="1383114" y="3132678"/>
                    <a:pt x="1383362" y="3132676"/>
                    <a:pt x="1383609" y="3132674"/>
                  </a:cubicBezTo>
                  <a:lnTo>
                    <a:pt x="1734058" y="3132674"/>
                  </a:lnTo>
                  <a:cubicBezTo>
                    <a:pt x="1790221" y="3132945"/>
                    <a:pt x="1835972" y="3087634"/>
                    <a:pt x="1836243" y="3031469"/>
                  </a:cubicBezTo>
                  <a:cubicBezTo>
                    <a:pt x="1836244" y="3031360"/>
                    <a:pt x="1836244" y="3031250"/>
                    <a:pt x="1836244" y="3031140"/>
                  </a:cubicBezTo>
                  <a:cubicBezTo>
                    <a:pt x="1836244" y="2975461"/>
                    <a:pt x="1836244" y="1983465"/>
                    <a:pt x="1836244" y="1418073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</p:grp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AB3FA29B-00AE-E446-BDD0-664D2A52415A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37574" y="1556792"/>
            <a:ext cx="3422486" cy="4351338"/>
          </a:xfrm>
        </p:spPr>
        <p:txBody>
          <a:bodyPr lIns="0"/>
          <a:lstStyle>
            <a:lvl1pPr marL="0" indent="0">
              <a:buClr>
                <a:schemeClr val="accent2"/>
              </a:buClr>
              <a:buNone/>
              <a:defRPr b="0" i="0"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227012" indent="0">
              <a:buClr>
                <a:schemeClr val="accent2"/>
              </a:buClr>
              <a:buNone/>
              <a:defRPr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4763" indent="0">
              <a:buClr>
                <a:schemeClr val="accent2"/>
              </a:buClr>
              <a:buFont typeface="Arial" panose="020B0604020202020204" pitchFamily="34" charset="0"/>
              <a:buNone/>
              <a:defRPr sz="14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>
              <a:defRPr b="0" i="0">
                <a:latin typeface="Poppins Light" pitchFamily="2" charset="77"/>
                <a:cs typeface="Poppins Light" pitchFamily="2" charset="77"/>
              </a:defRPr>
            </a:lvl4pPr>
            <a:lvl5pPr>
              <a:defRPr b="0" i="0">
                <a:latin typeface="Poppins Light" pitchFamily="2" charset="77"/>
                <a:cs typeface="Poppins Light" pitchFamily="2" charset="77"/>
              </a:defRPr>
            </a:lvl5pPr>
          </a:lstStyle>
          <a:p>
            <a:pPr lvl="0"/>
            <a:r>
              <a:rPr lang="en-GB" dirty="0"/>
              <a:t>01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4AE73EB7-1237-414D-93BB-E74BF2597C41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263358" y="1556792"/>
            <a:ext cx="386996" cy="4351338"/>
          </a:xfrm>
        </p:spPr>
        <p:txBody>
          <a:bodyPr lIns="0"/>
          <a:lstStyle>
            <a:lvl1pPr marL="0" indent="0">
              <a:buClr>
                <a:schemeClr val="accent2"/>
              </a:buClr>
              <a:buNone/>
              <a:defRPr b="1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227012" indent="0">
              <a:buClr>
                <a:schemeClr val="accent2"/>
              </a:buClr>
              <a:buNone/>
              <a:defRPr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4763" indent="0">
              <a:buClr>
                <a:schemeClr val="accent2"/>
              </a:buClr>
              <a:buFont typeface="Arial" panose="020B0604020202020204" pitchFamily="34" charset="0"/>
              <a:buNone/>
              <a:defRPr sz="14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>
              <a:defRPr b="0" i="0">
                <a:latin typeface="Poppins Light" pitchFamily="2" charset="77"/>
                <a:cs typeface="Poppins Light" pitchFamily="2" charset="77"/>
              </a:defRPr>
            </a:lvl4pPr>
            <a:lvl5pPr>
              <a:defRPr b="0" i="0">
                <a:latin typeface="Poppins Light" pitchFamily="2" charset="77"/>
                <a:cs typeface="Poppins Light" pitchFamily="2" charset="77"/>
              </a:defRPr>
            </a:lvl5pPr>
          </a:lstStyle>
          <a:p>
            <a:pPr lvl="0"/>
            <a:r>
              <a:rPr lang="en-GB" dirty="0"/>
              <a:t>01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69FED0D8-423D-8E4C-8A31-4526757D426F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704360" y="1556792"/>
            <a:ext cx="3422486" cy="4351338"/>
          </a:xfrm>
        </p:spPr>
        <p:txBody>
          <a:bodyPr lIns="0"/>
          <a:lstStyle>
            <a:lvl1pPr marL="0" indent="0">
              <a:buClr>
                <a:schemeClr val="accent2"/>
              </a:buClr>
              <a:buNone/>
              <a:defRPr b="0" i="0"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227012" indent="0">
              <a:buClr>
                <a:schemeClr val="accent2"/>
              </a:buClr>
              <a:buNone/>
              <a:defRPr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4763" indent="0">
              <a:buClr>
                <a:schemeClr val="accent2"/>
              </a:buClr>
              <a:buFont typeface="Arial" panose="020B0604020202020204" pitchFamily="34" charset="0"/>
              <a:buNone/>
              <a:defRPr sz="14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>
              <a:defRPr b="0" i="0">
                <a:latin typeface="Poppins Light" pitchFamily="2" charset="77"/>
                <a:cs typeface="Poppins Light" pitchFamily="2" charset="77"/>
              </a:defRPr>
            </a:lvl4pPr>
            <a:lvl5pPr>
              <a:defRPr b="0" i="0">
                <a:latin typeface="Poppins Light" pitchFamily="2" charset="77"/>
                <a:cs typeface="Poppins Light" pitchFamily="2" charset="77"/>
              </a:defRPr>
            </a:lvl5pPr>
          </a:lstStyle>
          <a:p>
            <a:pPr lvl="0"/>
            <a:r>
              <a:rPr lang="en-GB" dirty="0"/>
              <a:t>01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390A684F-44AB-0646-B2D1-F689461E749B}"/>
              </a:ext>
            </a:extLst>
          </p:cNvPr>
          <p:cNvSpPr txBox="1">
            <a:spLocks/>
          </p:cNvSpPr>
          <p:nvPr/>
        </p:nvSpPr>
        <p:spPr>
          <a:xfrm>
            <a:off x="297000" y="360002"/>
            <a:ext cx="3943350" cy="589869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i="0" kern="1200">
                <a:solidFill>
                  <a:schemeClr val="accent2"/>
                </a:solidFill>
                <a:latin typeface="Roboto Slab" pitchFamily="2" charset="0"/>
                <a:ea typeface="Roboto Slab" pitchFamily="2" charset="0"/>
                <a:cs typeface="Poppins Medium" pitchFamily="2" charset="77"/>
              </a:defRPr>
            </a:lvl1pPr>
          </a:lstStyle>
          <a:p>
            <a:r>
              <a:rPr lang="en-GB" sz="2400" dirty="0"/>
              <a:t>Agenda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8C27FE43-8986-D549-B124-FDAD65D0BC53}"/>
              </a:ext>
            </a:extLst>
          </p:cNvPr>
          <p:cNvSpPr/>
          <p:nvPr/>
        </p:nvSpPr>
        <p:spPr>
          <a:xfrm>
            <a:off x="9324528" y="0"/>
            <a:ext cx="3906942" cy="6858000"/>
          </a:xfrm>
          <a:prstGeom prst="roundRect">
            <a:avLst>
              <a:gd name="adj" fmla="val 764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Tips</a:t>
            </a:r>
          </a:p>
          <a:p>
            <a:endParaRPr lang="en-GB" sz="1200" dirty="0">
              <a:solidFill>
                <a:schemeClr val="bg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Standard agenda slide</a:t>
            </a:r>
            <a:b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</a:br>
            <a:endParaRPr lang="en-GB" sz="1200" b="1" dirty="0">
              <a:solidFill>
                <a:schemeClr val="bg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r>
              <a:rPr lang="en-GB" sz="1200" b="0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You can add another element by simply adding a hard return and typing.  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BB0C555-1671-B145-BFBC-B19FD53A418A}"/>
              </a:ext>
            </a:extLst>
          </p:cNvPr>
          <p:cNvSpPr txBox="1"/>
          <p:nvPr/>
        </p:nvSpPr>
        <p:spPr>
          <a:xfrm>
            <a:off x="9403373" y="6352143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ESSENTIAL</a:t>
            </a:r>
          </a:p>
        </p:txBody>
      </p:sp>
    </p:spTree>
    <p:extLst>
      <p:ext uri="{BB962C8B-B14F-4D97-AF65-F5344CB8AC3E}">
        <p14:creationId xmlns:p14="http://schemas.microsoft.com/office/powerpoint/2010/main" val="8607349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section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0A6C8948-C48C-BD45-AA08-42FCD53781C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717033"/>
            <a:ext cx="9000492" cy="4159543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D6EC86-0A88-CE4A-90F3-F99E0AA2C3D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6573" y="3393803"/>
            <a:ext cx="7886700" cy="1500187"/>
          </a:xfrm>
        </p:spPr>
        <p:txBody>
          <a:bodyPr lIns="0">
            <a:norm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Roboto Slab Light" pitchFamily="2" charset="0"/>
                <a:ea typeface="Roboto Slab Light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Sub heading if needed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4398D8-B5B5-9F4A-B62E-0044E609F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EF278-B0C0-408D-84F2-3D23A0112D61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340F2D-F77F-9442-BBD8-E9910534A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BD7F155-B051-D546-83FC-ED3393382A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6573" y="443866"/>
            <a:ext cx="7886700" cy="2852737"/>
          </a:xfrm>
        </p:spPr>
        <p:txBody>
          <a:bodyPr lIns="0"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Section divider title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6E19109-318E-D448-911A-EB3D591861AE}"/>
              </a:ext>
            </a:extLst>
          </p:cNvPr>
          <p:cNvGrpSpPr/>
          <p:nvPr/>
        </p:nvGrpSpPr>
        <p:grpSpPr>
          <a:xfrm>
            <a:off x="8126847" y="6288957"/>
            <a:ext cx="767381" cy="348334"/>
            <a:chOff x="0" y="1353270"/>
            <a:chExt cx="12194374" cy="4151510"/>
          </a:xfrm>
          <a:solidFill>
            <a:schemeClr val="bg1"/>
          </a:solidFill>
        </p:grpSpPr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CED5C6B9-DE33-6C46-BB12-0A80AAFFFA71}"/>
                </a:ext>
              </a:extLst>
            </p:cNvPr>
            <p:cNvSpPr/>
            <p:nvPr/>
          </p:nvSpPr>
          <p:spPr>
            <a:xfrm>
              <a:off x="7408127" y="3166569"/>
              <a:ext cx="941960" cy="2268843"/>
            </a:xfrm>
            <a:custGeom>
              <a:avLst/>
              <a:gdLst>
                <a:gd name="connsiteX0" fmla="*/ 915833 w 941960"/>
                <a:gd name="connsiteY0" fmla="*/ 214494 h 2268843"/>
                <a:gd name="connsiteX1" fmla="*/ 562354 w 941960"/>
                <a:gd name="connsiteY1" fmla="*/ 2143871 h 2268843"/>
                <a:gd name="connsiteX2" fmla="*/ 417754 w 941960"/>
                <a:gd name="connsiteY2" fmla="*/ 2267513 h 2268843"/>
                <a:gd name="connsiteX3" fmla="*/ 117416 w 941960"/>
                <a:gd name="connsiteY3" fmla="*/ 2267513 h 2268843"/>
                <a:gd name="connsiteX4" fmla="*/ 5404 w 941960"/>
                <a:gd name="connsiteY4" fmla="*/ 2128314 h 2268843"/>
                <a:gd name="connsiteX5" fmla="*/ 342424 w 941960"/>
                <a:gd name="connsiteY5" fmla="*/ 231608 h 2268843"/>
                <a:gd name="connsiteX6" fmla="*/ 854177 w 941960"/>
                <a:gd name="connsiteY6" fmla="*/ 16832 h 2268843"/>
                <a:gd name="connsiteX7" fmla="*/ 907563 w 941960"/>
                <a:gd name="connsiteY7" fmla="*/ -281 h 2268843"/>
                <a:gd name="connsiteX8" fmla="*/ 941789 w 941960"/>
                <a:gd name="connsiteY8" fmla="*/ 43034 h 2268843"/>
                <a:gd name="connsiteX9" fmla="*/ 915833 w 941960"/>
                <a:gd name="connsiteY9" fmla="*/ 214986 h 2268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1960" h="2268843">
                  <a:moveTo>
                    <a:pt x="915833" y="214494"/>
                  </a:moveTo>
                  <a:cubicBezTo>
                    <a:pt x="797270" y="872250"/>
                    <a:pt x="681491" y="1486362"/>
                    <a:pt x="562354" y="2143871"/>
                  </a:cubicBezTo>
                  <a:cubicBezTo>
                    <a:pt x="547043" y="2227718"/>
                    <a:pt x="498815" y="2266693"/>
                    <a:pt x="417754" y="2267513"/>
                  </a:cubicBezTo>
                  <a:cubicBezTo>
                    <a:pt x="317451" y="2268331"/>
                    <a:pt x="217147" y="2269396"/>
                    <a:pt x="117416" y="2267513"/>
                  </a:cubicBezTo>
                  <a:cubicBezTo>
                    <a:pt x="14083" y="2265466"/>
                    <a:pt x="-13592" y="2232140"/>
                    <a:pt x="5404" y="2128314"/>
                  </a:cubicBezTo>
                  <a:cubicBezTo>
                    <a:pt x="63948" y="1801279"/>
                    <a:pt x="291986" y="521468"/>
                    <a:pt x="342424" y="231608"/>
                  </a:cubicBezTo>
                  <a:cubicBezTo>
                    <a:pt x="528129" y="166103"/>
                    <a:pt x="686322" y="105347"/>
                    <a:pt x="854177" y="16832"/>
                  </a:cubicBezTo>
                  <a:cubicBezTo>
                    <a:pt x="870387" y="7028"/>
                    <a:pt x="888673" y="1166"/>
                    <a:pt x="907563" y="-281"/>
                  </a:cubicBezTo>
                  <a:cubicBezTo>
                    <a:pt x="933683" y="-281"/>
                    <a:pt x="941789" y="16095"/>
                    <a:pt x="941789" y="43034"/>
                  </a:cubicBezTo>
                  <a:cubicBezTo>
                    <a:pt x="941789" y="72512"/>
                    <a:pt x="920419" y="189439"/>
                    <a:pt x="915833" y="21498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B4D01146-A78C-0E42-A382-6723ED8B6997}"/>
                </a:ext>
              </a:extLst>
            </p:cNvPr>
            <p:cNvSpPr/>
            <p:nvPr/>
          </p:nvSpPr>
          <p:spPr>
            <a:xfrm>
              <a:off x="9106311" y="1353270"/>
              <a:ext cx="1227083" cy="741558"/>
            </a:xfrm>
            <a:custGeom>
              <a:avLst/>
              <a:gdLst>
                <a:gd name="connsiteX0" fmla="*/ 1226832 w 1227083"/>
                <a:gd name="connsiteY0" fmla="*/ 365105 h 741558"/>
                <a:gd name="connsiteX1" fmla="*/ 1226832 w 1227083"/>
                <a:gd name="connsiteY1" fmla="*/ 365105 h 741558"/>
                <a:gd name="connsiteX2" fmla="*/ 1219135 w 1227083"/>
                <a:gd name="connsiteY2" fmla="*/ 346436 h 741558"/>
                <a:gd name="connsiteX3" fmla="*/ 883916 w 1227083"/>
                <a:gd name="connsiteY3" fmla="*/ 5399 h 741558"/>
                <a:gd name="connsiteX4" fmla="*/ 854685 w 1227083"/>
                <a:gd name="connsiteY4" fmla="*/ 4826 h 741558"/>
                <a:gd name="connsiteX5" fmla="*/ 21797 w 1227083"/>
                <a:gd name="connsiteY5" fmla="*/ 349302 h 741558"/>
                <a:gd name="connsiteX6" fmla="*/ 835 w 1227083"/>
                <a:gd name="connsiteY6" fmla="*/ 369527 h 741558"/>
                <a:gd name="connsiteX7" fmla="*/ 16 w 1227083"/>
                <a:gd name="connsiteY7" fmla="*/ 373949 h 741558"/>
                <a:gd name="connsiteX8" fmla="*/ 13853 w 1227083"/>
                <a:gd name="connsiteY8" fmla="*/ 394092 h 741558"/>
                <a:gd name="connsiteX9" fmla="*/ 721548 w 1227083"/>
                <a:gd name="connsiteY9" fmla="*/ 734473 h 741558"/>
                <a:gd name="connsiteX10" fmla="*/ 761096 w 1227083"/>
                <a:gd name="connsiteY10" fmla="*/ 733737 h 741558"/>
                <a:gd name="connsiteX11" fmla="*/ 1210210 w 1227083"/>
                <a:gd name="connsiteY11" fmla="*/ 396957 h 741558"/>
                <a:gd name="connsiteX12" fmla="*/ 1224539 w 1227083"/>
                <a:gd name="connsiteY12" fmla="*/ 378370 h 741558"/>
                <a:gd name="connsiteX13" fmla="*/ 1224539 w 1227083"/>
                <a:gd name="connsiteY13" fmla="*/ 378370 h 741558"/>
                <a:gd name="connsiteX14" fmla="*/ 1226258 w 1227083"/>
                <a:gd name="connsiteY14" fmla="*/ 371738 h 741558"/>
                <a:gd name="connsiteX15" fmla="*/ 1226913 w 1227083"/>
                <a:gd name="connsiteY15" fmla="*/ 365106 h 741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83" h="741558">
                  <a:moveTo>
                    <a:pt x="1226832" y="365105"/>
                  </a:moveTo>
                  <a:lnTo>
                    <a:pt x="1226832" y="365105"/>
                  </a:lnTo>
                  <a:cubicBezTo>
                    <a:pt x="1226685" y="358140"/>
                    <a:pt x="1223940" y="351481"/>
                    <a:pt x="1219135" y="346436"/>
                  </a:cubicBezTo>
                  <a:lnTo>
                    <a:pt x="883916" y="5399"/>
                  </a:lnTo>
                  <a:cubicBezTo>
                    <a:pt x="875638" y="-1952"/>
                    <a:pt x="863244" y="-2195"/>
                    <a:pt x="854685" y="4826"/>
                  </a:cubicBezTo>
                  <a:cubicBezTo>
                    <a:pt x="641796" y="156635"/>
                    <a:pt x="291020" y="285271"/>
                    <a:pt x="21797" y="349302"/>
                  </a:cubicBezTo>
                  <a:cubicBezTo>
                    <a:pt x="11613" y="351661"/>
                    <a:pt x="3556" y="359435"/>
                    <a:pt x="835" y="369527"/>
                  </a:cubicBezTo>
                  <a:cubicBezTo>
                    <a:pt x="443" y="370977"/>
                    <a:pt x="169" y="372455"/>
                    <a:pt x="16" y="373949"/>
                  </a:cubicBezTo>
                  <a:cubicBezTo>
                    <a:pt x="-1327" y="383244"/>
                    <a:pt x="4696" y="392011"/>
                    <a:pt x="13853" y="394092"/>
                  </a:cubicBezTo>
                  <a:cubicBezTo>
                    <a:pt x="258431" y="457632"/>
                    <a:pt x="560980" y="584466"/>
                    <a:pt x="721548" y="734473"/>
                  </a:cubicBezTo>
                  <a:cubicBezTo>
                    <a:pt x="733177" y="743816"/>
                    <a:pt x="749823" y="743506"/>
                    <a:pt x="761096" y="733737"/>
                  </a:cubicBezTo>
                  <a:lnTo>
                    <a:pt x="1210210" y="396957"/>
                  </a:lnTo>
                  <a:cubicBezTo>
                    <a:pt x="1216675" y="392269"/>
                    <a:pt x="1221649" y="385815"/>
                    <a:pt x="1224539" y="378370"/>
                  </a:cubicBezTo>
                  <a:lnTo>
                    <a:pt x="1224539" y="378370"/>
                  </a:lnTo>
                  <a:cubicBezTo>
                    <a:pt x="1225350" y="376228"/>
                    <a:pt x="1225927" y="374004"/>
                    <a:pt x="1226258" y="371738"/>
                  </a:cubicBezTo>
                  <a:cubicBezTo>
                    <a:pt x="1226679" y="369552"/>
                    <a:pt x="1226898" y="367332"/>
                    <a:pt x="1226913" y="36510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E2CE6755-C55A-DD44-B8A3-E1575B6D3FE2}"/>
                </a:ext>
              </a:extLst>
            </p:cNvPr>
            <p:cNvSpPr/>
            <p:nvPr/>
          </p:nvSpPr>
          <p:spPr>
            <a:xfrm>
              <a:off x="8959018" y="2212437"/>
              <a:ext cx="1227483" cy="741574"/>
            </a:xfrm>
            <a:custGeom>
              <a:avLst/>
              <a:gdLst>
                <a:gd name="connsiteX0" fmla="*/ 1227312 w 1227483"/>
                <a:gd name="connsiteY0" fmla="*/ 365122 h 741574"/>
                <a:gd name="connsiteX1" fmla="*/ 1227312 w 1227483"/>
                <a:gd name="connsiteY1" fmla="*/ 365122 h 741574"/>
                <a:gd name="connsiteX2" fmla="*/ 1219124 w 1227483"/>
                <a:gd name="connsiteY2" fmla="*/ 346453 h 741574"/>
                <a:gd name="connsiteX3" fmla="*/ 883824 w 1227483"/>
                <a:gd name="connsiteY3" fmla="*/ 5416 h 741574"/>
                <a:gd name="connsiteX4" fmla="*/ 854674 w 1227483"/>
                <a:gd name="connsiteY4" fmla="*/ 4843 h 741574"/>
                <a:gd name="connsiteX5" fmla="*/ 21787 w 1227483"/>
                <a:gd name="connsiteY5" fmla="*/ 349319 h 741574"/>
                <a:gd name="connsiteX6" fmla="*/ 825 w 1227483"/>
                <a:gd name="connsiteY6" fmla="*/ 369462 h 741574"/>
                <a:gd name="connsiteX7" fmla="*/ 6 w 1227483"/>
                <a:gd name="connsiteY7" fmla="*/ 373965 h 741574"/>
                <a:gd name="connsiteX8" fmla="*/ 13843 w 1227483"/>
                <a:gd name="connsiteY8" fmla="*/ 394108 h 741574"/>
                <a:gd name="connsiteX9" fmla="*/ 721538 w 1227483"/>
                <a:gd name="connsiteY9" fmla="*/ 734490 h 741574"/>
                <a:gd name="connsiteX10" fmla="*/ 761086 w 1227483"/>
                <a:gd name="connsiteY10" fmla="*/ 733753 h 741574"/>
                <a:gd name="connsiteX11" fmla="*/ 1210364 w 1227483"/>
                <a:gd name="connsiteY11" fmla="*/ 396974 h 741574"/>
                <a:gd name="connsiteX12" fmla="*/ 1224611 w 1227483"/>
                <a:gd name="connsiteY12" fmla="*/ 378387 h 741574"/>
                <a:gd name="connsiteX13" fmla="*/ 1224611 w 1227483"/>
                <a:gd name="connsiteY13" fmla="*/ 378387 h 741574"/>
                <a:gd name="connsiteX14" fmla="*/ 1226248 w 1227483"/>
                <a:gd name="connsiteY14" fmla="*/ 371673 h 741574"/>
                <a:gd name="connsiteX15" fmla="*/ 1226903 w 1227483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483" h="741574">
                  <a:moveTo>
                    <a:pt x="1227312" y="365122"/>
                  </a:moveTo>
                  <a:lnTo>
                    <a:pt x="1227312" y="365122"/>
                  </a:lnTo>
                  <a:cubicBezTo>
                    <a:pt x="1227058" y="358084"/>
                    <a:pt x="1224130" y="351408"/>
                    <a:pt x="1219124" y="346453"/>
                  </a:cubicBezTo>
                  <a:lnTo>
                    <a:pt x="883824" y="5416"/>
                  </a:lnTo>
                  <a:cubicBezTo>
                    <a:pt x="875586" y="-1957"/>
                    <a:pt x="863196" y="-2201"/>
                    <a:pt x="854674" y="4843"/>
                  </a:cubicBezTo>
                  <a:cubicBezTo>
                    <a:pt x="641786" y="156570"/>
                    <a:pt x="291092" y="285206"/>
                    <a:pt x="21787" y="349319"/>
                  </a:cubicBezTo>
                  <a:cubicBezTo>
                    <a:pt x="11625" y="351664"/>
                    <a:pt x="3572" y="359401"/>
                    <a:pt x="825" y="369462"/>
                  </a:cubicBezTo>
                  <a:cubicBezTo>
                    <a:pt x="441" y="370941"/>
                    <a:pt x="167" y="372446"/>
                    <a:pt x="6" y="373965"/>
                  </a:cubicBezTo>
                  <a:cubicBezTo>
                    <a:pt x="-1296" y="383251"/>
                    <a:pt x="4710" y="391993"/>
                    <a:pt x="13843" y="394108"/>
                  </a:cubicBezTo>
                  <a:cubicBezTo>
                    <a:pt x="258421" y="457567"/>
                    <a:pt x="560969" y="584483"/>
                    <a:pt x="721538" y="734490"/>
                  </a:cubicBezTo>
                  <a:cubicBezTo>
                    <a:pt x="733167" y="743833"/>
                    <a:pt x="749813" y="743522"/>
                    <a:pt x="761086" y="733753"/>
                  </a:cubicBezTo>
                  <a:lnTo>
                    <a:pt x="1210364" y="396974"/>
                  </a:lnTo>
                  <a:cubicBezTo>
                    <a:pt x="1216789" y="392264"/>
                    <a:pt x="1221732" y="385815"/>
                    <a:pt x="1224611" y="378387"/>
                  </a:cubicBezTo>
                  <a:lnTo>
                    <a:pt x="1224611" y="378387"/>
                  </a:lnTo>
                  <a:cubicBezTo>
                    <a:pt x="1225396" y="376215"/>
                    <a:pt x="1225945" y="373963"/>
                    <a:pt x="1226248" y="371673"/>
                  </a:cubicBezTo>
                  <a:cubicBezTo>
                    <a:pt x="1226705" y="369520"/>
                    <a:pt x="1226925" y="367323"/>
                    <a:pt x="1226903" y="365122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954B2DF2-1FFA-9B44-B6E3-6427615F2C94}"/>
                </a:ext>
              </a:extLst>
            </p:cNvPr>
            <p:cNvSpPr/>
            <p:nvPr/>
          </p:nvSpPr>
          <p:spPr>
            <a:xfrm>
              <a:off x="7764610" y="1353279"/>
              <a:ext cx="1227338" cy="741548"/>
            </a:xfrm>
            <a:custGeom>
              <a:avLst/>
              <a:gdLst>
                <a:gd name="connsiteX0" fmla="*/ 1227167 w 1227338"/>
                <a:gd name="connsiteY0" fmla="*/ 365096 h 741548"/>
                <a:gd name="connsiteX1" fmla="*/ 1227167 w 1227338"/>
                <a:gd name="connsiteY1" fmla="*/ 365096 h 741548"/>
                <a:gd name="connsiteX2" fmla="*/ 1219552 w 1227338"/>
                <a:gd name="connsiteY2" fmla="*/ 346427 h 741548"/>
                <a:gd name="connsiteX3" fmla="*/ 883842 w 1227338"/>
                <a:gd name="connsiteY3" fmla="*/ 5390 h 741548"/>
                <a:gd name="connsiteX4" fmla="*/ 854692 w 1227338"/>
                <a:gd name="connsiteY4" fmla="*/ 4817 h 741548"/>
                <a:gd name="connsiteX5" fmla="*/ 21804 w 1227338"/>
                <a:gd name="connsiteY5" fmla="*/ 349293 h 741548"/>
                <a:gd name="connsiteX6" fmla="*/ 842 w 1227338"/>
                <a:gd name="connsiteY6" fmla="*/ 369518 h 741548"/>
                <a:gd name="connsiteX7" fmla="*/ 24 w 1227338"/>
                <a:gd name="connsiteY7" fmla="*/ 373940 h 741548"/>
                <a:gd name="connsiteX8" fmla="*/ 13943 w 1227338"/>
                <a:gd name="connsiteY8" fmla="*/ 394082 h 741548"/>
                <a:gd name="connsiteX9" fmla="*/ 721555 w 1227338"/>
                <a:gd name="connsiteY9" fmla="*/ 734464 h 741548"/>
                <a:gd name="connsiteX10" fmla="*/ 761103 w 1227338"/>
                <a:gd name="connsiteY10" fmla="*/ 733727 h 741548"/>
                <a:gd name="connsiteX11" fmla="*/ 1210299 w 1227338"/>
                <a:gd name="connsiteY11" fmla="*/ 396948 h 741548"/>
                <a:gd name="connsiteX12" fmla="*/ 1224464 w 1227338"/>
                <a:gd name="connsiteY12" fmla="*/ 378361 h 741548"/>
                <a:gd name="connsiteX13" fmla="*/ 1224464 w 1227338"/>
                <a:gd name="connsiteY13" fmla="*/ 378361 h 741548"/>
                <a:gd name="connsiteX14" fmla="*/ 1226102 w 1227338"/>
                <a:gd name="connsiteY14" fmla="*/ 371729 h 741548"/>
                <a:gd name="connsiteX15" fmla="*/ 1226756 w 1227338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8" h="741548">
                  <a:moveTo>
                    <a:pt x="1227167" y="365096"/>
                  </a:moveTo>
                  <a:lnTo>
                    <a:pt x="1227167" y="365096"/>
                  </a:lnTo>
                  <a:cubicBezTo>
                    <a:pt x="1227083" y="358134"/>
                    <a:pt x="1224362" y="351462"/>
                    <a:pt x="1219552" y="346427"/>
                  </a:cubicBezTo>
                  <a:lnTo>
                    <a:pt x="883842" y="5390"/>
                  </a:lnTo>
                  <a:cubicBezTo>
                    <a:pt x="875591" y="-1949"/>
                    <a:pt x="863226" y="-2192"/>
                    <a:pt x="854692" y="4817"/>
                  </a:cubicBezTo>
                  <a:cubicBezTo>
                    <a:pt x="641803" y="156626"/>
                    <a:pt x="291027" y="285262"/>
                    <a:pt x="21804" y="349293"/>
                  </a:cubicBezTo>
                  <a:cubicBezTo>
                    <a:pt x="11630" y="351668"/>
                    <a:pt x="3580" y="359435"/>
                    <a:pt x="842" y="369518"/>
                  </a:cubicBezTo>
                  <a:cubicBezTo>
                    <a:pt x="412" y="370958"/>
                    <a:pt x="137" y="372441"/>
                    <a:pt x="24" y="373940"/>
                  </a:cubicBezTo>
                  <a:cubicBezTo>
                    <a:pt x="-1356" y="383270"/>
                    <a:pt x="4728" y="392074"/>
                    <a:pt x="13943" y="394082"/>
                  </a:cubicBezTo>
                  <a:cubicBezTo>
                    <a:pt x="258521" y="457623"/>
                    <a:pt x="560987" y="584457"/>
                    <a:pt x="721555" y="734464"/>
                  </a:cubicBezTo>
                  <a:cubicBezTo>
                    <a:pt x="733185" y="743807"/>
                    <a:pt x="749831" y="743496"/>
                    <a:pt x="761103" y="733727"/>
                  </a:cubicBezTo>
                  <a:lnTo>
                    <a:pt x="1210299" y="396948"/>
                  </a:lnTo>
                  <a:cubicBezTo>
                    <a:pt x="1216726" y="392260"/>
                    <a:pt x="1221649" y="385801"/>
                    <a:pt x="1224464" y="378361"/>
                  </a:cubicBezTo>
                  <a:lnTo>
                    <a:pt x="1224464" y="378361"/>
                  </a:lnTo>
                  <a:cubicBezTo>
                    <a:pt x="1225212" y="376205"/>
                    <a:pt x="1225760" y="373985"/>
                    <a:pt x="1226102" y="371729"/>
                  </a:cubicBezTo>
                  <a:cubicBezTo>
                    <a:pt x="1226562" y="369549"/>
                    <a:pt x="1226782" y="367325"/>
                    <a:pt x="1226756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1A858AC5-6CEE-D04B-A85C-B0EB3BE60754}"/>
                </a:ext>
              </a:extLst>
            </p:cNvPr>
            <p:cNvSpPr/>
            <p:nvPr/>
          </p:nvSpPr>
          <p:spPr>
            <a:xfrm>
              <a:off x="7620111" y="2212437"/>
              <a:ext cx="1227317" cy="741574"/>
            </a:xfrm>
            <a:custGeom>
              <a:avLst/>
              <a:gdLst>
                <a:gd name="connsiteX0" fmla="*/ 1227147 w 1227317"/>
                <a:gd name="connsiteY0" fmla="*/ 365122 h 741574"/>
                <a:gd name="connsiteX1" fmla="*/ 1227147 w 1227317"/>
                <a:gd name="connsiteY1" fmla="*/ 365122 h 741574"/>
                <a:gd name="connsiteX2" fmla="*/ 1219532 w 1227317"/>
                <a:gd name="connsiteY2" fmla="*/ 346453 h 741574"/>
                <a:gd name="connsiteX3" fmla="*/ 883822 w 1227317"/>
                <a:gd name="connsiteY3" fmla="*/ 5416 h 741574"/>
                <a:gd name="connsiteX4" fmla="*/ 854672 w 1227317"/>
                <a:gd name="connsiteY4" fmla="*/ 4843 h 741574"/>
                <a:gd name="connsiteX5" fmla="*/ 21784 w 1227317"/>
                <a:gd name="connsiteY5" fmla="*/ 349319 h 741574"/>
                <a:gd name="connsiteX6" fmla="*/ 822 w 1227317"/>
                <a:gd name="connsiteY6" fmla="*/ 369462 h 741574"/>
                <a:gd name="connsiteX7" fmla="*/ 4 w 1227317"/>
                <a:gd name="connsiteY7" fmla="*/ 373965 h 741574"/>
                <a:gd name="connsiteX8" fmla="*/ 13923 w 1227317"/>
                <a:gd name="connsiteY8" fmla="*/ 394108 h 741574"/>
                <a:gd name="connsiteX9" fmla="*/ 721535 w 1227317"/>
                <a:gd name="connsiteY9" fmla="*/ 734490 h 741574"/>
                <a:gd name="connsiteX10" fmla="*/ 761083 w 1227317"/>
                <a:gd name="connsiteY10" fmla="*/ 733753 h 741574"/>
                <a:gd name="connsiteX11" fmla="*/ 1210279 w 1227317"/>
                <a:gd name="connsiteY11" fmla="*/ 396974 h 741574"/>
                <a:gd name="connsiteX12" fmla="*/ 1224526 w 1227317"/>
                <a:gd name="connsiteY12" fmla="*/ 378387 h 741574"/>
                <a:gd name="connsiteX13" fmla="*/ 1224526 w 1227317"/>
                <a:gd name="connsiteY13" fmla="*/ 378387 h 741574"/>
                <a:gd name="connsiteX14" fmla="*/ 1226164 w 1227317"/>
                <a:gd name="connsiteY14" fmla="*/ 371673 h 741574"/>
                <a:gd name="connsiteX15" fmla="*/ 1226818 w 1227317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17" h="741574">
                  <a:moveTo>
                    <a:pt x="1227147" y="365122"/>
                  </a:moveTo>
                  <a:lnTo>
                    <a:pt x="1227147" y="365122"/>
                  </a:lnTo>
                  <a:cubicBezTo>
                    <a:pt x="1227104" y="358152"/>
                    <a:pt x="1224376" y="351466"/>
                    <a:pt x="1219532" y="346453"/>
                  </a:cubicBezTo>
                  <a:lnTo>
                    <a:pt x="883822" y="5416"/>
                  </a:lnTo>
                  <a:cubicBezTo>
                    <a:pt x="875584" y="-1957"/>
                    <a:pt x="863194" y="-2201"/>
                    <a:pt x="854672" y="4843"/>
                  </a:cubicBezTo>
                  <a:cubicBezTo>
                    <a:pt x="641784" y="156570"/>
                    <a:pt x="291007" y="285206"/>
                    <a:pt x="21784" y="349319"/>
                  </a:cubicBezTo>
                  <a:cubicBezTo>
                    <a:pt x="11622" y="351664"/>
                    <a:pt x="3570" y="359401"/>
                    <a:pt x="822" y="369462"/>
                  </a:cubicBezTo>
                  <a:cubicBezTo>
                    <a:pt x="438" y="370941"/>
                    <a:pt x="165" y="372446"/>
                    <a:pt x="4" y="373965"/>
                  </a:cubicBezTo>
                  <a:cubicBezTo>
                    <a:pt x="-1293" y="383276"/>
                    <a:pt x="4756" y="392029"/>
                    <a:pt x="13923" y="394108"/>
                  </a:cubicBezTo>
                  <a:cubicBezTo>
                    <a:pt x="258501" y="457567"/>
                    <a:pt x="560968" y="584483"/>
                    <a:pt x="721535" y="734490"/>
                  </a:cubicBezTo>
                  <a:cubicBezTo>
                    <a:pt x="733165" y="743833"/>
                    <a:pt x="749811" y="743522"/>
                    <a:pt x="761083" y="733753"/>
                  </a:cubicBezTo>
                  <a:lnTo>
                    <a:pt x="1210279" y="396974"/>
                  </a:lnTo>
                  <a:cubicBezTo>
                    <a:pt x="1216657" y="392217"/>
                    <a:pt x="1221589" y="385782"/>
                    <a:pt x="1224526" y="378387"/>
                  </a:cubicBezTo>
                  <a:lnTo>
                    <a:pt x="1224526" y="378387"/>
                  </a:lnTo>
                  <a:cubicBezTo>
                    <a:pt x="1225274" y="376203"/>
                    <a:pt x="1225822" y="373956"/>
                    <a:pt x="1226164" y="371673"/>
                  </a:cubicBezTo>
                  <a:cubicBezTo>
                    <a:pt x="1226620" y="369520"/>
                    <a:pt x="1226840" y="367323"/>
                    <a:pt x="1226818" y="365122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7CAEC928-01CF-3A4B-A3D1-5918512F23DC}"/>
                </a:ext>
              </a:extLst>
            </p:cNvPr>
            <p:cNvSpPr/>
            <p:nvPr/>
          </p:nvSpPr>
          <p:spPr>
            <a:xfrm>
              <a:off x="6427748" y="1353279"/>
              <a:ext cx="1227337" cy="741548"/>
            </a:xfrm>
            <a:custGeom>
              <a:avLst/>
              <a:gdLst>
                <a:gd name="connsiteX0" fmla="*/ 1227166 w 1227337"/>
                <a:gd name="connsiteY0" fmla="*/ 365096 h 741548"/>
                <a:gd name="connsiteX1" fmla="*/ 1227166 w 1227337"/>
                <a:gd name="connsiteY1" fmla="*/ 365096 h 741548"/>
                <a:gd name="connsiteX2" fmla="*/ 1219551 w 1227337"/>
                <a:gd name="connsiteY2" fmla="*/ 346427 h 741548"/>
                <a:gd name="connsiteX3" fmla="*/ 883841 w 1227337"/>
                <a:gd name="connsiteY3" fmla="*/ 5390 h 741548"/>
                <a:gd name="connsiteX4" fmla="*/ 854691 w 1227337"/>
                <a:gd name="connsiteY4" fmla="*/ 4817 h 741548"/>
                <a:gd name="connsiteX5" fmla="*/ 21722 w 1227337"/>
                <a:gd name="connsiteY5" fmla="*/ 349293 h 741548"/>
                <a:gd name="connsiteX6" fmla="*/ 842 w 1227337"/>
                <a:gd name="connsiteY6" fmla="*/ 369518 h 741548"/>
                <a:gd name="connsiteX7" fmla="*/ 24 w 1227337"/>
                <a:gd name="connsiteY7" fmla="*/ 373940 h 741548"/>
                <a:gd name="connsiteX8" fmla="*/ 13944 w 1227337"/>
                <a:gd name="connsiteY8" fmla="*/ 394082 h 741548"/>
                <a:gd name="connsiteX9" fmla="*/ 721554 w 1227337"/>
                <a:gd name="connsiteY9" fmla="*/ 734464 h 741548"/>
                <a:gd name="connsiteX10" fmla="*/ 761102 w 1227337"/>
                <a:gd name="connsiteY10" fmla="*/ 733727 h 741548"/>
                <a:gd name="connsiteX11" fmla="*/ 1210298 w 1227337"/>
                <a:gd name="connsiteY11" fmla="*/ 396948 h 741548"/>
                <a:gd name="connsiteX12" fmla="*/ 1224463 w 1227337"/>
                <a:gd name="connsiteY12" fmla="*/ 378361 h 741548"/>
                <a:gd name="connsiteX13" fmla="*/ 1224463 w 1227337"/>
                <a:gd name="connsiteY13" fmla="*/ 378361 h 741548"/>
                <a:gd name="connsiteX14" fmla="*/ 1226101 w 1227337"/>
                <a:gd name="connsiteY14" fmla="*/ 371729 h 741548"/>
                <a:gd name="connsiteX15" fmla="*/ 1226755 w 1227337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7" h="741548">
                  <a:moveTo>
                    <a:pt x="1227166" y="365096"/>
                  </a:moveTo>
                  <a:lnTo>
                    <a:pt x="1227166" y="365096"/>
                  </a:lnTo>
                  <a:cubicBezTo>
                    <a:pt x="1227082" y="358134"/>
                    <a:pt x="1224361" y="351462"/>
                    <a:pt x="1219551" y="346427"/>
                  </a:cubicBezTo>
                  <a:lnTo>
                    <a:pt x="883841" y="5390"/>
                  </a:lnTo>
                  <a:cubicBezTo>
                    <a:pt x="875590" y="-1949"/>
                    <a:pt x="863225" y="-2192"/>
                    <a:pt x="854691" y="4817"/>
                  </a:cubicBezTo>
                  <a:cubicBezTo>
                    <a:pt x="641803" y="156626"/>
                    <a:pt x="291027" y="285262"/>
                    <a:pt x="21722" y="349293"/>
                  </a:cubicBezTo>
                  <a:cubicBezTo>
                    <a:pt x="11579" y="351694"/>
                    <a:pt x="3566" y="359457"/>
                    <a:pt x="842" y="369518"/>
                  </a:cubicBezTo>
                  <a:cubicBezTo>
                    <a:pt x="451" y="370967"/>
                    <a:pt x="177" y="372446"/>
                    <a:pt x="24" y="373940"/>
                  </a:cubicBezTo>
                  <a:cubicBezTo>
                    <a:pt x="-1356" y="383270"/>
                    <a:pt x="4728" y="392074"/>
                    <a:pt x="13944" y="394082"/>
                  </a:cubicBezTo>
                  <a:cubicBezTo>
                    <a:pt x="258438" y="457623"/>
                    <a:pt x="560987" y="584457"/>
                    <a:pt x="721554" y="734464"/>
                  </a:cubicBezTo>
                  <a:cubicBezTo>
                    <a:pt x="733184" y="743807"/>
                    <a:pt x="749830" y="743496"/>
                    <a:pt x="761102" y="733727"/>
                  </a:cubicBezTo>
                  <a:lnTo>
                    <a:pt x="1210298" y="396948"/>
                  </a:lnTo>
                  <a:cubicBezTo>
                    <a:pt x="1216693" y="392227"/>
                    <a:pt x="1221607" y="385779"/>
                    <a:pt x="1224463" y="378361"/>
                  </a:cubicBezTo>
                  <a:lnTo>
                    <a:pt x="1224463" y="378361"/>
                  </a:lnTo>
                  <a:cubicBezTo>
                    <a:pt x="1225249" y="376216"/>
                    <a:pt x="1225798" y="373993"/>
                    <a:pt x="1226101" y="371729"/>
                  </a:cubicBezTo>
                  <a:cubicBezTo>
                    <a:pt x="1226561" y="369549"/>
                    <a:pt x="1226781" y="367325"/>
                    <a:pt x="1226755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B7489577-7207-3649-A7AF-1A87A42F1E19}"/>
                </a:ext>
              </a:extLst>
            </p:cNvPr>
            <p:cNvSpPr/>
            <p:nvPr/>
          </p:nvSpPr>
          <p:spPr>
            <a:xfrm>
              <a:off x="5089011" y="1353279"/>
              <a:ext cx="1227001" cy="741548"/>
            </a:xfrm>
            <a:custGeom>
              <a:avLst/>
              <a:gdLst>
                <a:gd name="connsiteX0" fmla="*/ 1226831 w 1227001"/>
                <a:gd name="connsiteY0" fmla="*/ 365096 h 741548"/>
                <a:gd name="connsiteX1" fmla="*/ 1226831 w 1227001"/>
                <a:gd name="connsiteY1" fmla="*/ 365096 h 741548"/>
                <a:gd name="connsiteX2" fmla="*/ 1219134 w 1227001"/>
                <a:gd name="connsiteY2" fmla="*/ 346427 h 741548"/>
                <a:gd name="connsiteX3" fmla="*/ 883833 w 1227001"/>
                <a:gd name="connsiteY3" fmla="*/ 5390 h 741548"/>
                <a:gd name="connsiteX4" fmla="*/ 854684 w 1227001"/>
                <a:gd name="connsiteY4" fmla="*/ 4817 h 741548"/>
                <a:gd name="connsiteX5" fmla="*/ 21714 w 1227001"/>
                <a:gd name="connsiteY5" fmla="*/ 349293 h 741548"/>
                <a:gd name="connsiteX6" fmla="*/ 835 w 1227001"/>
                <a:gd name="connsiteY6" fmla="*/ 369518 h 741548"/>
                <a:gd name="connsiteX7" fmla="*/ 16 w 1227001"/>
                <a:gd name="connsiteY7" fmla="*/ 373940 h 741548"/>
                <a:gd name="connsiteX8" fmla="*/ 13854 w 1227001"/>
                <a:gd name="connsiteY8" fmla="*/ 394082 h 741548"/>
                <a:gd name="connsiteX9" fmla="*/ 721546 w 1227001"/>
                <a:gd name="connsiteY9" fmla="*/ 734464 h 741548"/>
                <a:gd name="connsiteX10" fmla="*/ 761095 w 1227001"/>
                <a:gd name="connsiteY10" fmla="*/ 733727 h 741548"/>
                <a:gd name="connsiteX11" fmla="*/ 1210291 w 1227001"/>
                <a:gd name="connsiteY11" fmla="*/ 396948 h 741548"/>
                <a:gd name="connsiteX12" fmla="*/ 1224456 w 1227001"/>
                <a:gd name="connsiteY12" fmla="*/ 378361 h 741548"/>
                <a:gd name="connsiteX13" fmla="*/ 1224456 w 1227001"/>
                <a:gd name="connsiteY13" fmla="*/ 378361 h 741548"/>
                <a:gd name="connsiteX14" fmla="*/ 1226094 w 1227001"/>
                <a:gd name="connsiteY14" fmla="*/ 371729 h 741548"/>
                <a:gd name="connsiteX15" fmla="*/ 1226749 w 1227001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01" h="741548">
                  <a:moveTo>
                    <a:pt x="1226831" y="365096"/>
                  </a:moveTo>
                  <a:lnTo>
                    <a:pt x="1226831" y="365096"/>
                  </a:lnTo>
                  <a:cubicBezTo>
                    <a:pt x="1226716" y="358124"/>
                    <a:pt x="1223966" y="351454"/>
                    <a:pt x="1219134" y="346427"/>
                  </a:cubicBezTo>
                  <a:lnTo>
                    <a:pt x="883833" y="5390"/>
                  </a:lnTo>
                  <a:cubicBezTo>
                    <a:pt x="875582" y="-1949"/>
                    <a:pt x="863217" y="-2192"/>
                    <a:pt x="854684" y="4817"/>
                  </a:cubicBezTo>
                  <a:cubicBezTo>
                    <a:pt x="641795" y="156626"/>
                    <a:pt x="291019" y="285262"/>
                    <a:pt x="21714" y="349293"/>
                  </a:cubicBezTo>
                  <a:cubicBezTo>
                    <a:pt x="11571" y="351694"/>
                    <a:pt x="3558" y="359457"/>
                    <a:pt x="835" y="369518"/>
                  </a:cubicBezTo>
                  <a:cubicBezTo>
                    <a:pt x="443" y="370967"/>
                    <a:pt x="169" y="372446"/>
                    <a:pt x="16" y="373940"/>
                  </a:cubicBezTo>
                  <a:cubicBezTo>
                    <a:pt x="-1327" y="383234"/>
                    <a:pt x="4696" y="392002"/>
                    <a:pt x="13854" y="394082"/>
                  </a:cubicBezTo>
                  <a:cubicBezTo>
                    <a:pt x="258430" y="457623"/>
                    <a:pt x="560979" y="584457"/>
                    <a:pt x="721546" y="734464"/>
                  </a:cubicBezTo>
                  <a:cubicBezTo>
                    <a:pt x="733176" y="743807"/>
                    <a:pt x="749821" y="743496"/>
                    <a:pt x="761095" y="733727"/>
                  </a:cubicBezTo>
                  <a:lnTo>
                    <a:pt x="1210291" y="396948"/>
                  </a:lnTo>
                  <a:cubicBezTo>
                    <a:pt x="1216718" y="392260"/>
                    <a:pt x="1221640" y="385801"/>
                    <a:pt x="1224456" y="378361"/>
                  </a:cubicBezTo>
                  <a:lnTo>
                    <a:pt x="1224456" y="378361"/>
                  </a:lnTo>
                  <a:cubicBezTo>
                    <a:pt x="1225241" y="376216"/>
                    <a:pt x="1225791" y="373993"/>
                    <a:pt x="1226094" y="371729"/>
                  </a:cubicBezTo>
                  <a:cubicBezTo>
                    <a:pt x="1226514" y="369543"/>
                    <a:pt x="1226734" y="367323"/>
                    <a:pt x="1226749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46039528-2BD9-374F-AE5B-CF82FBEB3988}"/>
                </a:ext>
              </a:extLst>
            </p:cNvPr>
            <p:cNvSpPr/>
            <p:nvPr/>
          </p:nvSpPr>
          <p:spPr>
            <a:xfrm>
              <a:off x="0" y="3167142"/>
              <a:ext cx="1662828" cy="2328712"/>
            </a:xfrm>
            <a:custGeom>
              <a:avLst/>
              <a:gdLst>
                <a:gd name="connsiteX0" fmla="*/ 88915 w 1662828"/>
                <a:gd name="connsiteY0" fmla="*/ 618417 h 2328712"/>
                <a:gd name="connsiteX1" fmla="*/ 938834 w 1662828"/>
                <a:gd name="connsiteY1" fmla="*/ -281 h 2328712"/>
                <a:gd name="connsiteX2" fmla="*/ 1576928 w 1662828"/>
                <a:gd name="connsiteY2" fmla="*/ 140637 h 2328712"/>
                <a:gd name="connsiteX3" fmla="*/ 1631052 w 1662828"/>
                <a:gd name="connsiteY3" fmla="*/ 209090 h 2328712"/>
                <a:gd name="connsiteX4" fmla="*/ 1596989 w 1662828"/>
                <a:gd name="connsiteY4" fmla="*/ 272958 h 2328712"/>
                <a:gd name="connsiteX5" fmla="*/ 1474824 w 1662828"/>
                <a:gd name="connsiteY5" fmla="*/ 430171 h 2328712"/>
                <a:gd name="connsiteX6" fmla="*/ 1400067 w 1662828"/>
                <a:gd name="connsiteY6" fmla="*/ 493220 h 2328712"/>
                <a:gd name="connsiteX7" fmla="*/ 1357325 w 1662828"/>
                <a:gd name="connsiteY7" fmla="*/ 482247 h 2328712"/>
                <a:gd name="connsiteX8" fmla="*/ 957339 w 1662828"/>
                <a:gd name="connsiteY8" fmla="*/ 389475 h 2328712"/>
                <a:gd name="connsiteX9" fmla="*/ 640707 w 1662828"/>
                <a:gd name="connsiteY9" fmla="*/ 603596 h 2328712"/>
                <a:gd name="connsiteX10" fmla="*/ 1662657 w 1662828"/>
                <a:gd name="connsiteY10" fmla="*/ 1620402 h 2328712"/>
                <a:gd name="connsiteX11" fmla="*/ 793087 w 1662828"/>
                <a:gd name="connsiteY11" fmla="*/ 2328432 h 2328712"/>
                <a:gd name="connsiteX12" fmla="*/ -171 w 1662828"/>
                <a:gd name="connsiteY12" fmla="*/ 2005983 h 2328712"/>
                <a:gd name="connsiteX13" fmla="*/ 25867 w 1662828"/>
                <a:gd name="connsiteY13" fmla="*/ 1959637 h 2328712"/>
                <a:gd name="connsiteX14" fmla="*/ 171041 w 1662828"/>
                <a:gd name="connsiteY14" fmla="*/ 1820439 h 2328712"/>
                <a:gd name="connsiteX15" fmla="*/ 258735 w 1662828"/>
                <a:gd name="connsiteY15" fmla="*/ 1757390 h 2328712"/>
                <a:gd name="connsiteX16" fmla="*/ 316051 w 1662828"/>
                <a:gd name="connsiteY16" fmla="*/ 1779252 h 2328712"/>
                <a:gd name="connsiteX17" fmla="*/ 741830 w 1662828"/>
                <a:gd name="connsiteY17" fmla="*/ 1943016 h 2328712"/>
                <a:gd name="connsiteX18" fmla="*/ 1122492 w 1662828"/>
                <a:gd name="connsiteY18" fmla="*/ 1689183 h 2328712"/>
                <a:gd name="connsiteX19" fmla="*/ 88833 w 1662828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8" h="2328712">
                  <a:moveTo>
                    <a:pt x="88915" y="618417"/>
                  </a:moveTo>
                  <a:cubicBezTo>
                    <a:pt x="88915" y="130812"/>
                    <a:pt x="576104" y="-281"/>
                    <a:pt x="938834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939" y="166021"/>
                    <a:pt x="1631052" y="187637"/>
                    <a:pt x="1631052" y="209090"/>
                  </a:cubicBezTo>
                  <a:cubicBezTo>
                    <a:pt x="1631052" y="226285"/>
                    <a:pt x="1618769" y="243317"/>
                    <a:pt x="1596989" y="272958"/>
                  </a:cubicBezTo>
                  <a:cubicBezTo>
                    <a:pt x="1547861" y="339692"/>
                    <a:pt x="1518220" y="375965"/>
                    <a:pt x="1474824" y="430171"/>
                  </a:cubicBezTo>
                  <a:cubicBezTo>
                    <a:pt x="1449850" y="461286"/>
                    <a:pt x="1424140" y="493220"/>
                    <a:pt x="1400067" y="493220"/>
                  </a:cubicBezTo>
                  <a:cubicBezTo>
                    <a:pt x="1385214" y="492560"/>
                    <a:pt x="1370660" y="488823"/>
                    <a:pt x="1357325" y="482247"/>
                  </a:cubicBezTo>
                  <a:cubicBezTo>
                    <a:pt x="1287399" y="454489"/>
                    <a:pt x="1124621" y="389475"/>
                    <a:pt x="957339" y="389475"/>
                  </a:cubicBezTo>
                  <a:cubicBezTo>
                    <a:pt x="774091" y="389475"/>
                    <a:pt x="640707" y="480610"/>
                    <a:pt x="640707" y="603596"/>
                  </a:cubicBezTo>
                  <a:cubicBezTo>
                    <a:pt x="640707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19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2071" y="1757390"/>
                    <a:pt x="292961" y="1765578"/>
                    <a:pt x="316051" y="1779252"/>
                  </a:cubicBezTo>
                  <a:cubicBezTo>
                    <a:pt x="402763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833" y="1391461"/>
                    <a:pt x="88833" y="61890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2D3C901F-1A67-4E48-B550-C439B5D679F0}"/>
                </a:ext>
              </a:extLst>
            </p:cNvPr>
            <p:cNvSpPr/>
            <p:nvPr/>
          </p:nvSpPr>
          <p:spPr>
            <a:xfrm>
              <a:off x="8444904" y="3167142"/>
              <a:ext cx="1662827" cy="2328712"/>
            </a:xfrm>
            <a:custGeom>
              <a:avLst/>
              <a:gdLst>
                <a:gd name="connsiteX0" fmla="*/ 88833 w 1662827"/>
                <a:gd name="connsiteY0" fmla="*/ 618417 h 2328712"/>
                <a:gd name="connsiteX1" fmla="*/ 938835 w 1662827"/>
                <a:gd name="connsiteY1" fmla="*/ -281 h 2328712"/>
                <a:gd name="connsiteX2" fmla="*/ 1576928 w 1662827"/>
                <a:gd name="connsiteY2" fmla="*/ 140637 h 2328712"/>
                <a:gd name="connsiteX3" fmla="*/ 1631051 w 1662827"/>
                <a:gd name="connsiteY3" fmla="*/ 209090 h 2328712"/>
                <a:gd name="connsiteX4" fmla="*/ 1596990 w 1662827"/>
                <a:gd name="connsiteY4" fmla="*/ 272958 h 2328712"/>
                <a:gd name="connsiteX5" fmla="*/ 1474824 w 1662827"/>
                <a:gd name="connsiteY5" fmla="*/ 430171 h 2328712"/>
                <a:gd name="connsiteX6" fmla="*/ 1399985 w 1662827"/>
                <a:gd name="connsiteY6" fmla="*/ 493220 h 2328712"/>
                <a:gd name="connsiteX7" fmla="*/ 1357325 w 1662827"/>
                <a:gd name="connsiteY7" fmla="*/ 482247 h 2328712"/>
                <a:gd name="connsiteX8" fmla="*/ 957340 w 1662827"/>
                <a:gd name="connsiteY8" fmla="*/ 389475 h 2328712"/>
                <a:gd name="connsiteX9" fmla="*/ 640708 w 1662827"/>
                <a:gd name="connsiteY9" fmla="*/ 603596 h 2328712"/>
                <a:gd name="connsiteX10" fmla="*/ 1662657 w 1662827"/>
                <a:gd name="connsiteY10" fmla="*/ 1620402 h 2328712"/>
                <a:gd name="connsiteX11" fmla="*/ 793087 w 1662827"/>
                <a:gd name="connsiteY11" fmla="*/ 2328432 h 2328712"/>
                <a:gd name="connsiteX12" fmla="*/ -171 w 1662827"/>
                <a:gd name="connsiteY12" fmla="*/ 2005983 h 2328712"/>
                <a:gd name="connsiteX13" fmla="*/ 25867 w 1662827"/>
                <a:gd name="connsiteY13" fmla="*/ 1959637 h 2328712"/>
                <a:gd name="connsiteX14" fmla="*/ 171041 w 1662827"/>
                <a:gd name="connsiteY14" fmla="*/ 1820439 h 2328712"/>
                <a:gd name="connsiteX15" fmla="*/ 258735 w 1662827"/>
                <a:gd name="connsiteY15" fmla="*/ 1757390 h 2328712"/>
                <a:gd name="connsiteX16" fmla="*/ 316051 w 1662827"/>
                <a:gd name="connsiteY16" fmla="*/ 1779252 h 2328712"/>
                <a:gd name="connsiteX17" fmla="*/ 741830 w 1662827"/>
                <a:gd name="connsiteY17" fmla="*/ 1943016 h 2328712"/>
                <a:gd name="connsiteX18" fmla="*/ 1122492 w 1662827"/>
                <a:gd name="connsiteY18" fmla="*/ 1689183 h 2328712"/>
                <a:gd name="connsiteX19" fmla="*/ 88751 w 1662827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7" h="2328712">
                  <a:moveTo>
                    <a:pt x="88833" y="618417"/>
                  </a:moveTo>
                  <a:cubicBezTo>
                    <a:pt x="88833" y="130812"/>
                    <a:pt x="576104" y="-281"/>
                    <a:pt x="938835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857" y="166021"/>
                    <a:pt x="1631051" y="187637"/>
                    <a:pt x="1631051" y="209090"/>
                  </a:cubicBezTo>
                  <a:cubicBezTo>
                    <a:pt x="1631051" y="226285"/>
                    <a:pt x="1618769" y="243317"/>
                    <a:pt x="1596990" y="272958"/>
                  </a:cubicBezTo>
                  <a:cubicBezTo>
                    <a:pt x="1547861" y="339692"/>
                    <a:pt x="1518139" y="375965"/>
                    <a:pt x="1474824" y="430171"/>
                  </a:cubicBezTo>
                  <a:cubicBezTo>
                    <a:pt x="1450260" y="461286"/>
                    <a:pt x="1424139" y="493220"/>
                    <a:pt x="1399985" y="493220"/>
                  </a:cubicBezTo>
                  <a:cubicBezTo>
                    <a:pt x="1385160" y="492548"/>
                    <a:pt x="1370635" y="488812"/>
                    <a:pt x="1357325" y="482247"/>
                  </a:cubicBezTo>
                  <a:cubicBezTo>
                    <a:pt x="1287399" y="454489"/>
                    <a:pt x="1124621" y="389475"/>
                    <a:pt x="957340" y="389475"/>
                  </a:cubicBezTo>
                  <a:cubicBezTo>
                    <a:pt x="774091" y="389475"/>
                    <a:pt x="640708" y="480610"/>
                    <a:pt x="640708" y="603596"/>
                  </a:cubicBezTo>
                  <a:cubicBezTo>
                    <a:pt x="640708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20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1989" y="1757390"/>
                    <a:pt x="292961" y="1765578"/>
                    <a:pt x="316051" y="1779252"/>
                  </a:cubicBezTo>
                  <a:cubicBezTo>
                    <a:pt x="402762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751" y="1391461"/>
                    <a:pt x="88751" y="61890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8466A2C1-B10E-674B-93DF-8B849E23211F}"/>
                </a:ext>
              </a:extLst>
            </p:cNvPr>
            <p:cNvSpPr/>
            <p:nvPr/>
          </p:nvSpPr>
          <p:spPr>
            <a:xfrm>
              <a:off x="1871377" y="3169435"/>
              <a:ext cx="1937291" cy="2335345"/>
            </a:xfrm>
            <a:custGeom>
              <a:avLst/>
              <a:gdLst>
                <a:gd name="connsiteX0" fmla="*/ 555716 w 1937291"/>
                <a:gd name="connsiteY0" fmla="*/ 977304 h 2335345"/>
                <a:gd name="connsiteX1" fmla="*/ 1020469 w 1937291"/>
                <a:gd name="connsiteY1" fmla="*/ 376211 h 2335345"/>
                <a:gd name="connsiteX2" fmla="*/ 1398920 w 1937291"/>
                <a:gd name="connsiteY2" fmla="*/ 979924 h 2335345"/>
                <a:gd name="connsiteX3" fmla="*/ 555552 w 1937291"/>
                <a:gd name="connsiteY3" fmla="*/ 977304 h 2335345"/>
                <a:gd name="connsiteX4" fmla="*/ 1936957 w 1937291"/>
                <a:gd name="connsiteY4" fmla="*/ 1126983 h 2335345"/>
                <a:gd name="connsiteX5" fmla="*/ 1021861 w 1937291"/>
                <a:gd name="connsiteY5" fmla="*/ -281 h 2335345"/>
                <a:gd name="connsiteX6" fmla="*/ -171 w 1937291"/>
                <a:gd name="connsiteY6" fmla="*/ 1166205 h 2335345"/>
                <a:gd name="connsiteX7" fmla="*/ 1002455 w 1937291"/>
                <a:gd name="connsiteY7" fmla="*/ 2335065 h 2335345"/>
                <a:gd name="connsiteX8" fmla="*/ 1769675 w 1937291"/>
                <a:gd name="connsiteY8" fmla="*/ 2055930 h 2335345"/>
                <a:gd name="connsiteX9" fmla="*/ 1824535 w 1937291"/>
                <a:gd name="connsiteY9" fmla="*/ 1976014 h 2335345"/>
                <a:gd name="connsiteX10" fmla="*/ 1766400 w 1937291"/>
                <a:gd name="connsiteY10" fmla="*/ 1885944 h 2335345"/>
                <a:gd name="connsiteX11" fmla="*/ 1664541 w 1937291"/>
                <a:gd name="connsiteY11" fmla="*/ 1759273 h 2335345"/>
                <a:gd name="connsiteX12" fmla="*/ 1622864 w 1937291"/>
                <a:gd name="connsiteY12" fmla="*/ 1734053 h 2335345"/>
                <a:gd name="connsiteX13" fmla="*/ 1559324 w 1937291"/>
                <a:gd name="connsiteY13" fmla="*/ 1764759 h 2335345"/>
                <a:gd name="connsiteX14" fmla="*/ 1086465 w 1937291"/>
                <a:gd name="connsiteY14" fmla="*/ 1955298 h 2335345"/>
                <a:gd name="connsiteX15" fmla="*/ 552932 w 1937291"/>
                <a:gd name="connsiteY15" fmla="*/ 1300982 h 2335345"/>
                <a:gd name="connsiteX16" fmla="*/ 1802755 w 1937291"/>
                <a:gd name="connsiteY16" fmla="*/ 1300982 h 2335345"/>
                <a:gd name="connsiteX17" fmla="*/ 1937121 w 1937291"/>
                <a:gd name="connsiteY17" fmla="*/ 1127065 h 2335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37291" h="2335345">
                  <a:moveTo>
                    <a:pt x="555716" y="977304"/>
                  </a:moveTo>
                  <a:cubicBezTo>
                    <a:pt x="591661" y="591559"/>
                    <a:pt x="750919" y="376211"/>
                    <a:pt x="1020469" y="376211"/>
                  </a:cubicBezTo>
                  <a:cubicBezTo>
                    <a:pt x="1313110" y="376211"/>
                    <a:pt x="1398920" y="650023"/>
                    <a:pt x="1398920" y="979924"/>
                  </a:cubicBezTo>
                  <a:cubicBezTo>
                    <a:pt x="1143290" y="979924"/>
                    <a:pt x="809381" y="978123"/>
                    <a:pt x="555552" y="977304"/>
                  </a:cubicBezTo>
                  <a:moveTo>
                    <a:pt x="1936957" y="1126983"/>
                  </a:moveTo>
                  <a:cubicBezTo>
                    <a:pt x="1936957" y="395125"/>
                    <a:pt x="1648165" y="-281"/>
                    <a:pt x="1021861" y="-281"/>
                  </a:cubicBezTo>
                  <a:cubicBezTo>
                    <a:pt x="523291" y="-281"/>
                    <a:pt x="-171" y="290317"/>
                    <a:pt x="-171" y="1166205"/>
                  </a:cubicBezTo>
                  <a:cubicBezTo>
                    <a:pt x="-7" y="1980189"/>
                    <a:pt x="463846" y="2335065"/>
                    <a:pt x="1002455" y="2335065"/>
                  </a:cubicBezTo>
                  <a:cubicBezTo>
                    <a:pt x="1390569" y="2335065"/>
                    <a:pt x="1614266" y="2189479"/>
                    <a:pt x="1769675" y="2055930"/>
                  </a:cubicBezTo>
                  <a:cubicBezTo>
                    <a:pt x="1803001" y="2027271"/>
                    <a:pt x="1824535" y="2002380"/>
                    <a:pt x="1824535" y="1976014"/>
                  </a:cubicBezTo>
                  <a:cubicBezTo>
                    <a:pt x="1824535" y="1949648"/>
                    <a:pt x="1813236" y="1936956"/>
                    <a:pt x="1766400" y="1885944"/>
                  </a:cubicBezTo>
                  <a:cubicBezTo>
                    <a:pt x="1731519" y="1847951"/>
                    <a:pt x="1708674" y="1811759"/>
                    <a:pt x="1664541" y="1759273"/>
                  </a:cubicBezTo>
                  <a:cubicBezTo>
                    <a:pt x="1650621" y="1742897"/>
                    <a:pt x="1641369" y="1734053"/>
                    <a:pt x="1622864" y="1734053"/>
                  </a:cubicBezTo>
                  <a:cubicBezTo>
                    <a:pt x="1604359" y="1734053"/>
                    <a:pt x="1581924" y="1747155"/>
                    <a:pt x="1559324" y="1764759"/>
                  </a:cubicBezTo>
                  <a:cubicBezTo>
                    <a:pt x="1459021" y="1842219"/>
                    <a:pt x="1301974" y="1955298"/>
                    <a:pt x="1086465" y="1955298"/>
                  </a:cubicBezTo>
                  <a:cubicBezTo>
                    <a:pt x="764920" y="1955298"/>
                    <a:pt x="584947" y="1730123"/>
                    <a:pt x="552932" y="1300982"/>
                  </a:cubicBezTo>
                  <a:lnTo>
                    <a:pt x="1802755" y="1300982"/>
                  </a:lnTo>
                  <a:cubicBezTo>
                    <a:pt x="1882916" y="1300982"/>
                    <a:pt x="1937121" y="1245630"/>
                    <a:pt x="1937121" y="1127065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1C60A523-EF99-7B49-953D-D41BDA191064}"/>
                </a:ext>
              </a:extLst>
            </p:cNvPr>
            <p:cNvSpPr/>
            <p:nvPr/>
          </p:nvSpPr>
          <p:spPr>
            <a:xfrm>
              <a:off x="6028703" y="2175392"/>
              <a:ext cx="1449602" cy="3262748"/>
            </a:xfrm>
            <a:custGeom>
              <a:avLst/>
              <a:gdLst>
                <a:gd name="connsiteX0" fmla="*/ 1208376 w 1449602"/>
                <a:gd name="connsiteY0" fmla="*/ 392341 h 3262748"/>
                <a:gd name="connsiteX1" fmla="*/ 1418399 w 1449602"/>
                <a:gd name="connsiteY1" fmla="*/ 413139 h 3262748"/>
                <a:gd name="connsiteX2" fmla="*/ 1449431 w 1449602"/>
                <a:gd name="connsiteY2" fmla="*/ 392341 h 3262748"/>
                <a:gd name="connsiteX3" fmla="*/ 1409311 w 1449602"/>
                <a:gd name="connsiteY3" fmla="*/ 330275 h 3262748"/>
                <a:gd name="connsiteX4" fmla="*/ 1226553 w 1449602"/>
                <a:gd name="connsiteY4" fmla="*/ 93555 h 3262748"/>
                <a:gd name="connsiteX5" fmla="*/ 1136484 w 1449602"/>
                <a:gd name="connsiteY5" fmla="*/ 17896 h 3262748"/>
                <a:gd name="connsiteX6" fmla="*/ 930637 w 1449602"/>
                <a:gd name="connsiteY6" fmla="*/ -281 h 3262748"/>
                <a:gd name="connsiteX7" fmla="*/ 300158 w 1449602"/>
                <a:gd name="connsiteY7" fmla="*/ 695713 h 3262748"/>
                <a:gd name="connsiteX8" fmla="*/ 300158 w 1449602"/>
                <a:gd name="connsiteY8" fmla="*/ 1032656 h 3262748"/>
                <a:gd name="connsiteX9" fmla="*/ 176354 w 1449602"/>
                <a:gd name="connsiteY9" fmla="*/ 1032656 h 3262748"/>
                <a:gd name="connsiteX10" fmla="*/ 229 w 1449602"/>
                <a:gd name="connsiteY10" fmla="*/ 1216398 h 3262748"/>
                <a:gd name="connsiteX11" fmla="*/ 229 w 1449602"/>
                <a:gd name="connsiteY11" fmla="*/ 1306468 h 3262748"/>
                <a:gd name="connsiteX12" fmla="*/ 300731 w 1449602"/>
                <a:gd name="connsiteY12" fmla="*/ 1429290 h 3262748"/>
                <a:gd name="connsiteX13" fmla="*/ 300731 w 1449602"/>
                <a:gd name="connsiteY13" fmla="*/ 3158221 h 3262748"/>
                <a:gd name="connsiteX14" fmla="*/ 401175 w 1449602"/>
                <a:gd name="connsiteY14" fmla="*/ 3262444 h 3262748"/>
                <a:gd name="connsiteX15" fmla="*/ 404146 w 1449602"/>
                <a:gd name="connsiteY15" fmla="*/ 3262456 h 3262748"/>
                <a:gd name="connsiteX16" fmla="*/ 759261 w 1449602"/>
                <a:gd name="connsiteY16" fmla="*/ 3262456 h 3262748"/>
                <a:gd name="connsiteX17" fmla="*/ 861772 w 1449602"/>
                <a:gd name="connsiteY17" fmla="*/ 3163072 h 3262748"/>
                <a:gd name="connsiteX18" fmla="*/ 861776 w 1449602"/>
                <a:gd name="connsiteY18" fmla="*/ 3162806 h 3262748"/>
                <a:gd name="connsiteX19" fmla="*/ 861775 w 1449602"/>
                <a:gd name="connsiteY19" fmla="*/ 1438133 h 3262748"/>
                <a:gd name="connsiteX20" fmla="*/ 1427979 w 1449602"/>
                <a:gd name="connsiteY20" fmla="*/ 1312117 h 3262748"/>
                <a:gd name="connsiteX21" fmla="*/ 1427979 w 1449602"/>
                <a:gd name="connsiteY21" fmla="*/ 1156542 h 3262748"/>
                <a:gd name="connsiteX22" fmla="*/ 1280594 w 1449602"/>
                <a:gd name="connsiteY22" fmla="*/ 1031919 h 3262748"/>
                <a:gd name="connsiteX23" fmla="*/ 862185 w 1449602"/>
                <a:gd name="connsiteY23" fmla="*/ 1031919 h 3262748"/>
                <a:gd name="connsiteX24" fmla="*/ 862185 w 1449602"/>
                <a:gd name="connsiteY24" fmla="*/ 747871 h 3262748"/>
                <a:gd name="connsiteX25" fmla="*/ 1208294 w 1449602"/>
                <a:gd name="connsiteY25" fmla="*/ 391768 h 3262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49602" h="3262748">
                  <a:moveTo>
                    <a:pt x="1208376" y="392341"/>
                  </a:moveTo>
                  <a:cubicBezTo>
                    <a:pt x="1285098" y="392341"/>
                    <a:pt x="1374593" y="413139"/>
                    <a:pt x="1418399" y="413139"/>
                  </a:cubicBezTo>
                  <a:cubicBezTo>
                    <a:pt x="1436412" y="413139"/>
                    <a:pt x="1449431" y="405934"/>
                    <a:pt x="1449431" y="392341"/>
                  </a:cubicBezTo>
                  <a:cubicBezTo>
                    <a:pt x="1449431" y="374245"/>
                    <a:pt x="1422001" y="346078"/>
                    <a:pt x="1409311" y="330275"/>
                  </a:cubicBezTo>
                  <a:cubicBezTo>
                    <a:pt x="1338074" y="241188"/>
                    <a:pt x="1282559" y="171261"/>
                    <a:pt x="1226553" y="93555"/>
                  </a:cubicBezTo>
                  <a:cubicBezTo>
                    <a:pt x="1206656" y="65879"/>
                    <a:pt x="1179963" y="34764"/>
                    <a:pt x="1136484" y="17896"/>
                  </a:cubicBezTo>
                  <a:cubicBezTo>
                    <a:pt x="1099638" y="3649"/>
                    <a:pt x="1056651" y="-281"/>
                    <a:pt x="930637" y="-281"/>
                  </a:cubicBezTo>
                  <a:cubicBezTo>
                    <a:pt x="628253" y="-281"/>
                    <a:pt x="300158" y="139982"/>
                    <a:pt x="300158" y="695713"/>
                  </a:cubicBezTo>
                  <a:cubicBezTo>
                    <a:pt x="300158" y="725026"/>
                    <a:pt x="300158" y="851288"/>
                    <a:pt x="300158" y="1032656"/>
                  </a:cubicBezTo>
                  <a:lnTo>
                    <a:pt x="176354" y="1032656"/>
                  </a:lnTo>
                  <a:cubicBezTo>
                    <a:pt x="48621" y="1032656"/>
                    <a:pt x="229" y="1095704"/>
                    <a:pt x="229" y="1216398"/>
                  </a:cubicBezTo>
                  <a:cubicBezTo>
                    <a:pt x="229" y="1254800"/>
                    <a:pt x="-672" y="1204607"/>
                    <a:pt x="229" y="1306468"/>
                  </a:cubicBezTo>
                  <a:cubicBezTo>
                    <a:pt x="72120" y="1356907"/>
                    <a:pt x="172178" y="1402187"/>
                    <a:pt x="300731" y="1429290"/>
                  </a:cubicBezTo>
                  <a:cubicBezTo>
                    <a:pt x="300731" y="2137075"/>
                    <a:pt x="300731" y="3104588"/>
                    <a:pt x="300731" y="3158221"/>
                  </a:cubicBezTo>
                  <a:cubicBezTo>
                    <a:pt x="299687" y="3214739"/>
                    <a:pt x="344658" y="3261401"/>
                    <a:pt x="401175" y="3262444"/>
                  </a:cubicBezTo>
                  <a:cubicBezTo>
                    <a:pt x="402165" y="3262463"/>
                    <a:pt x="403155" y="3262466"/>
                    <a:pt x="404146" y="3262456"/>
                  </a:cubicBezTo>
                  <a:lnTo>
                    <a:pt x="759261" y="3262456"/>
                  </a:lnTo>
                  <a:cubicBezTo>
                    <a:pt x="815013" y="3263319"/>
                    <a:pt x="860908" y="3218824"/>
                    <a:pt x="861772" y="3163072"/>
                  </a:cubicBezTo>
                  <a:cubicBezTo>
                    <a:pt x="861773" y="3162983"/>
                    <a:pt x="861774" y="3162894"/>
                    <a:pt x="861776" y="3162806"/>
                  </a:cubicBezTo>
                  <a:cubicBezTo>
                    <a:pt x="861775" y="3112039"/>
                    <a:pt x="861775" y="2134618"/>
                    <a:pt x="861775" y="1438133"/>
                  </a:cubicBezTo>
                  <a:cubicBezTo>
                    <a:pt x="1056897" y="1415452"/>
                    <a:pt x="1270359" y="1372628"/>
                    <a:pt x="1427979" y="1312117"/>
                  </a:cubicBezTo>
                  <a:lnTo>
                    <a:pt x="1427979" y="1156542"/>
                  </a:lnTo>
                  <a:cubicBezTo>
                    <a:pt x="1427979" y="1081539"/>
                    <a:pt x="1401777" y="1034457"/>
                    <a:pt x="1280594" y="1031919"/>
                  </a:cubicBezTo>
                  <a:lnTo>
                    <a:pt x="862185" y="1031919"/>
                  </a:lnTo>
                  <a:cubicBezTo>
                    <a:pt x="862185" y="874952"/>
                    <a:pt x="862185" y="768751"/>
                    <a:pt x="862185" y="747871"/>
                  </a:cubicBezTo>
                  <a:cubicBezTo>
                    <a:pt x="862185" y="446547"/>
                    <a:pt x="959951" y="391768"/>
                    <a:pt x="1208294" y="39176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55445870-9909-C543-943D-B36864F5F107}"/>
                </a:ext>
              </a:extLst>
            </p:cNvPr>
            <p:cNvSpPr/>
            <p:nvPr/>
          </p:nvSpPr>
          <p:spPr>
            <a:xfrm>
              <a:off x="3968172" y="3176149"/>
              <a:ext cx="1839116" cy="2292112"/>
            </a:xfrm>
            <a:custGeom>
              <a:avLst/>
              <a:gdLst>
                <a:gd name="connsiteX0" fmla="*/ 1238516 w 1839116"/>
                <a:gd name="connsiteY0" fmla="*/ 1738312 h 2292112"/>
                <a:gd name="connsiteX1" fmla="*/ 816259 w 1839116"/>
                <a:gd name="connsiteY1" fmla="*/ 1931225 h 2292112"/>
                <a:gd name="connsiteX2" fmla="*/ 533116 w 1839116"/>
                <a:gd name="connsiteY2" fmla="*/ 1612378 h 2292112"/>
                <a:gd name="connsiteX3" fmla="*/ 1285516 w 1839116"/>
                <a:gd name="connsiteY3" fmla="*/ 1172428 h 2292112"/>
                <a:gd name="connsiteX4" fmla="*/ 1285516 w 1839116"/>
                <a:gd name="connsiteY4" fmla="*/ 1579298 h 2292112"/>
                <a:gd name="connsiteX5" fmla="*/ 1238516 w 1839116"/>
                <a:gd name="connsiteY5" fmla="*/ 1738312 h 2292112"/>
                <a:gd name="connsiteX6" fmla="*/ 1838864 w 1839116"/>
                <a:gd name="connsiteY6" fmla="*/ 602695 h 2292112"/>
                <a:gd name="connsiteX7" fmla="*/ 1046261 w 1839116"/>
                <a:gd name="connsiteY7" fmla="*/ -281 h 2292112"/>
                <a:gd name="connsiteX8" fmla="*/ 178820 w 1839116"/>
                <a:gd name="connsiteY8" fmla="*/ 173226 h 2292112"/>
                <a:gd name="connsiteX9" fmla="*/ 154255 w 1839116"/>
                <a:gd name="connsiteY9" fmla="*/ 274678 h 2292112"/>
                <a:gd name="connsiteX10" fmla="*/ 238183 w 1839116"/>
                <a:gd name="connsiteY10" fmla="*/ 476679 h 2292112"/>
                <a:gd name="connsiteX11" fmla="*/ 296891 w 1839116"/>
                <a:gd name="connsiteY11" fmla="*/ 527446 h 2292112"/>
                <a:gd name="connsiteX12" fmla="*/ 389416 w 1839116"/>
                <a:gd name="connsiteY12" fmla="*/ 501490 h 2292112"/>
                <a:gd name="connsiteX13" fmla="*/ 928108 w 1839116"/>
                <a:gd name="connsiteY13" fmla="*/ 393160 h 2292112"/>
                <a:gd name="connsiteX14" fmla="*/ 1285270 w 1839116"/>
                <a:gd name="connsiteY14" fmla="*/ 684659 h 2292112"/>
                <a:gd name="connsiteX15" fmla="*/ 1285270 w 1839116"/>
                <a:gd name="connsiteY15" fmla="*/ 853744 h 2292112"/>
                <a:gd name="connsiteX16" fmla="*/ 520015 w 1839116"/>
                <a:gd name="connsiteY16" fmla="*/ 962237 h 2292112"/>
                <a:gd name="connsiteX17" fmla="*/ -171 w 1839116"/>
                <a:gd name="connsiteY17" fmla="*/ 1656184 h 2292112"/>
                <a:gd name="connsiteX18" fmla="*/ 613441 w 1839116"/>
                <a:gd name="connsiteY18" fmla="*/ 2291831 h 2292112"/>
                <a:gd name="connsiteX19" fmla="*/ 1336609 w 1839116"/>
                <a:gd name="connsiteY19" fmla="*/ 2025143 h 2292112"/>
                <a:gd name="connsiteX20" fmla="*/ 1571688 w 1839116"/>
                <a:gd name="connsiteY20" fmla="*/ 2262599 h 2292112"/>
                <a:gd name="connsiteX21" fmla="*/ 1734876 w 1839116"/>
                <a:gd name="connsiteY21" fmla="*/ 2262599 h 2292112"/>
                <a:gd name="connsiteX22" fmla="*/ 1838946 w 1839116"/>
                <a:gd name="connsiteY22" fmla="*/ 2160668 h 2292112"/>
                <a:gd name="connsiteX23" fmla="*/ 1838946 w 1839116"/>
                <a:gd name="connsiteY23" fmla="*/ 2160657 h 2292112"/>
                <a:gd name="connsiteX24" fmla="*/ 1838946 w 1839116"/>
                <a:gd name="connsiteY24" fmla="*/ 602204 h 229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9116" h="2292112">
                  <a:moveTo>
                    <a:pt x="1238516" y="1738312"/>
                  </a:moveTo>
                  <a:cubicBezTo>
                    <a:pt x="1110783" y="1855648"/>
                    <a:pt x="951935" y="1931225"/>
                    <a:pt x="816259" y="1931225"/>
                  </a:cubicBezTo>
                  <a:cubicBezTo>
                    <a:pt x="654545" y="1931225"/>
                    <a:pt x="533116" y="1809631"/>
                    <a:pt x="533116" y="1612378"/>
                  </a:cubicBezTo>
                  <a:cubicBezTo>
                    <a:pt x="533116" y="1196010"/>
                    <a:pt x="909767" y="1214924"/>
                    <a:pt x="1285516" y="1172428"/>
                  </a:cubicBezTo>
                  <a:lnTo>
                    <a:pt x="1285516" y="1579298"/>
                  </a:lnTo>
                  <a:cubicBezTo>
                    <a:pt x="1285516" y="1636615"/>
                    <a:pt x="1286253" y="1694505"/>
                    <a:pt x="1238516" y="1738312"/>
                  </a:cubicBezTo>
                  <a:moveTo>
                    <a:pt x="1838864" y="602695"/>
                  </a:moveTo>
                  <a:cubicBezTo>
                    <a:pt x="1838864" y="143585"/>
                    <a:pt x="1517483" y="-281"/>
                    <a:pt x="1046261" y="-281"/>
                  </a:cubicBezTo>
                  <a:cubicBezTo>
                    <a:pt x="620483" y="-281"/>
                    <a:pt x="252594" y="134414"/>
                    <a:pt x="178820" y="173226"/>
                  </a:cubicBezTo>
                  <a:cubicBezTo>
                    <a:pt x="139517" y="193942"/>
                    <a:pt x="132885" y="220799"/>
                    <a:pt x="154255" y="274678"/>
                  </a:cubicBezTo>
                  <a:cubicBezTo>
                    <a:pt x="178001" y="334124"/>
                    <a:pt x="204121" y="391113"/>
                    <a:pt x="238183" y="476679"/>
                  </a:cubicBezTo>
                  <a:cubicBezTo>
                    <a:pt x="251284" y="509432"/>
                    <a:pt x="267906" y="527446"/>
                    <a:pt x="296891" y="527446"/>
                  </a:cubicBezTo>
                  <a:cubicBezTo>
                    <a:pt x="322438" y="527446"/>
                    <a:pt x="362395" y="511070"/>
                    <a:pt x="389416" y="501490"/>
                  </a:cubicBezTo>
                  <a:cubicBezTo>
                    <a:pt x="525420" y="453016"/>
                    <a:pt x="750918" y="393160"/>
                    <a:pt x="928108" y="393160"/>
                  </a:cubicBezTo>
                  <a:cubicBezTo>
                    <a:pt x="1161876" y="393160"/>
                    <a:pt x="1285270" y="518439"/>
                    <a:pt x="1285270" y="684659"/>
                  </a:cubicBezTo>
                  <a:lnTo>
                    <a:pt x="1285270" y="853744"/>
                  </a:lnTo>
                  <a:cubicBezTo>
                    <a:pt x="923768" y="889445"/>
                    <a:pt x="736671" y="906149"/>
                    <a:pt x="520015" y="962237"/>
                  </a:cubicBezTo>
                  <a:cubicBezTo>
                    <a:pt x="240312" y="1034621"/>
                    <a:pt x="-171" y="1206982"/>
                    <a:pt x="-171" y="1656184"/>
                  </a:cubicBezTo>
                  <a:cubicBezTo>
                    <a:pt x="-171" y="2090894"/>
                    <a:pt x="268151" y="2291831"/>
                    <a:pt x="613441" y="2291831"/>
                  </a:cubicBezTo>
                  <a:cubicBezTo>
                    <a:pt x="927616" y="2291831"/>
                    <a:pt x="1232294" y="2131917"/>
                    <a:pt x="1336609" y="2025143"/>
                  </a:cubicBezTo>
                  <a:cubicBezTo>
                    <a:pt x="1346353" y="2173185"/>
                    <a:pt x="1420373" y="2262599"/>
                    <a:pt x="1571688" y="2262599"/>
                  </a:cubicBezTo>
                  <a:lnTo>
                    <a:pt x="1734876" y="2262599"/>
                  </a:lnTo>
                  <a:cubicBezTo>
                    <a:pt x="1791762" y="2263190"/>
                    <a:pt x="1838355" y="2217554"/>
                    <a:pt x="1838946" y="2160668"/>
                  </a:cubicBezTo>
                  <a:cubicBezTo>
                    <a:pt x="1838946" y="2160664"/>
                    <a:pt x="1838946" y="2160660"/>
                    <a:pt x="1838946" y="2160657"/>
                  </a:cubicBezTo>
                  <a:cubicBezTo>
                    <a:pt x="1838946" y="2104159"/>
                    <a:pt x="1838946" y="747544"/>
                    <a:pt x="1838946" y="602204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630613EC-301F-DA4A-831C-8D89491EB86D}"/>
                </a:ext>
              </a:extLst>
            </p:cNvPr>
            <p:cNvSpPr/>
            <p:nvPr/>
          </p:nvSpPr>
          <p:spPr>
            <a:xfrm>
              <a:off x="10357877" y="2309842"/>
              <a:ext cx="1836497" cy="3132959"/>
            </a:xfrm>
            <a:custGeom>
              <a:avLst/>
              <a:gdLst>
                <a:gd name="connsiteX0" fmla="*/ 1836326 w 1836497"/>
                <a:gd name="connsiteY0" fmla="*/ 1418236 h 3132959"/>
                <a:gd name="connsiteX1" fmla="*/ 1255548 w 1836497"/>
                <a:gd name="connsiteY1" fmla="*/ 877817 h 3132959"/>
                <a:gd name="connsiteX2" fmla="*/ 558581 w 1836497"/>
                <a:gd name="connsiteY2" fmla="*/ 1126656 h 3132959"/>
                <a:gd name="connsiteX3" fmla="*/ 558581 w 1836497"/>
                <a:gd name="connsiteY3" fmla="*/ 50404 h 3132959"/>
                <a:gd name="connsiteX4" fmla="*/ 531970 w 1836497"/>
                <a:gd name="connsiteY4" fmla="*/ -281 h 3132959"/>
                <a:gd name="connsiteX5" fmla="*/ 496761 w 1836497"/>
                <a:gd name="connsiteY5" fmla="*/ 13229 h 3132959"/>
                <a:gd name="connsiteX6" fmla="*/ 30779 w 1836497"/>
                <a:gd name="connsiteY6" fmla="*/ 255108 h 3132959"/>
                <a:gd name="connsiteX7" fmla="*/ -171 w 1836497"/>
                <a:gd name="connsiteY7" fmla="*/ 304237 h 3132959"/>
                <a:gd name="connsiteX8" fmla="*/ -171 w 1836497"/>
                <a:gd name="connsiteY8" fmla="*/ 3029012 h 3132959"/>
                <a:gd name="connsiteX9" fmla="*/ 104608 w 1836497"/>
                <a:gd name="connsiteY9" fmla="*/ 3132534 h 3132959"/>
                <a:gd name="connsiteX10" fmla="*/ 106274 w 1836497"/>
                <a:gd name="connsiteY10" fmla="*/ 3132510 h 3132959"/>
                <a:gd name="connsiteX11" fmla="*/ 456722 w 1836497"/>
                <a:gd name="connsiteY11" fmla="*/ 3132510 h 3132959"/>
                <a:gd name="connsiteX12" fmla="*/ 558580 w 1836497"/>
                <a:gd name="connsiteY12" fmla="*/ 3031797 h 3132959"/>
                <a:gd name="connsiteX13" fmla="*/ 558581 w 1836497"/>
                <a:gd name="connsiteY13" fmla="*/ 3030894 h 3132959"/>
                <a:gd name="connsiteX14" fmla="*/ 558581 w 1836497"/>
                <a:gd name="connsiteY14" fmla="*/ 1576841 h 3132959"/>
                <a:gd name="connsiteX15" fmla="*/ 605826 w 1836497"/>
                <a:gd name="connsiteY15" fmla="*/ 1459914 h 3132959"/>
                <a:gd name="connsiteX16" fmla="*/ 1076393 w 1836497"/>
                <a:gd name="connsiteY16" fmla="*/ 1292057 h 3132959"/>
                <a:gd name="connsiteX17" fmla="*/ 1278557 w 1836497"/>
                <a:gd name="connsiteY17" fmla="*/ 1554979 h 3132959"/>
                <a:gd name="connsiteX18" fmla="*/ 1278557 w 1836497"/>
                <a:gd name="connsiteY18" fmla="*/ 3028848 h 3132959"/>
                <a:gd name="connsiteX19" fmla="*/ 1382867 w 1836497"/>
                <a:gd name="connsiteY19" fmla="*/ 3132678 h 3132959"/>
                <a:gd name="connsiteX20" fmla="*/ 1383609 w 1836497"/>
                <a:gd name="connsiteY20" fmla="*/ 3132674 h 3132959"/>
                <a:gd name="connsiteX21" fmla="*/ 1734058 w 1836497"/>
                <a:gd name="connsiteY21" fmla="*/ 3132674 h 3132959"/>
                <a:gd name="connsiteX22" fmla="*/ 1836243 w 1836497"/>
                <a:gd name="connsiteY22" fmla="*/ 3031469 h 3132959"/>
                <a:gd name="connsiteX23" fmla="*/ 1836244 w 1836497"/>
                <a:gd name="connsiteY23" fmla="*/ 3031140 h 3132959"/>
                <a:gd name="connsiteX24" fmla="*/ 1836244 w 1836497"/>
                <a:gd name="connsiteY24" fmla="*/ 1418073 h 313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6497" h="3132959">
                  <a:moveTo>
                    <a:pt x="1836326" y="1418236"/>
                  </a:moveTo>
                  <a:cubicBezTo>
                    <a:pt x="1828138" y="1027661"/>
                    <a:pt x="1592404" y="877817"/>
                    <a:pt x="1255548" y="877817"/>
                  </a:cubicBezTo>
                  <a:cubicBezTo>
                    <a:pt x="977809" y="877817"/>
                    <a:pt x="685332" y="1043792"/>
                    <a:pt x="558581" y="1126656"/>
                  </a:cubicBezTo>
                  <a:lnTo>
                    <a:pt x="558581" y="50404"/>
                  </a:lnTo>
                  <a:cubicBezTo>
                    <a:pt x="558581" y="10445"/>
                    <a:pt x="549902" y="-281"/>
                    <a:pt x="531970" y="-281"/>
                  </a:cubicBezTo>
                  <a:cubicBezTo>
                    <a:pt x="520998" y="-281"/>
                    <a:pt x="511828" y="3895"/>
                    <a:pt x="496761" y="13229"/>
                  </a:cubicBezTo>
                  <a:cubicBezTo>
                    <a:pt x="348074" y="106050"/>
                    <a:pt x="192258" y="186930"/>
                    <a:pt x="30779" y="255108"/>
                  </a:cubicBezTo>
                  <a:cubicBezTo>
                    <a:pt x="12766" y="262641"/>
                    <a:pt x="893" y="269109"/>
                    <a:pt x="-171" y="304237"/>
                  </a:cubicBezTo>
                  <a:cubicBezTo>
                    <a:pt x="2531" y="359589"/>
                    <a:pt x="-171" y="2970466"/>
                    <a:pt x="-171" y="3029012"/>
                  </a:cubicBezTo>
                  <a:cubicBezTo>
                    <a:pt x="177" y="3086533"/>
                    <a:pt x="47088" y="3132881"/>
                    <a:pt x="104608" y="3132534"/>
                  </a:cubicBezTo>
                  <a:cubicBezTo>
                    <a:pt x="105163" y="3132530"/>
                    <a:pt x="105718" y="3132523"/>
                    <a:pt x="106274" y="3132510"/>
                  </a:cubicBezTo>
                  <a:lnTo>
                    <a:pt x="456722" y="3132510"/>
                  </a:lnTo>
                  <a:cubicBezTo>
                    <a:pt x="512660" y="3132826"/>
                    <a:pt x="558263" y="3087736"/>
                    <a:pt x="558580" y="3031797"/>
                  </a:cubicBezTo>
                  <a:cubicBezTo>
                    <a:pt x="558582" y="3031496"/>
                    <a:pt x="558582" y="3031196"/>
                    <a:pt x="558581" y="3030894"/>
                  </a:cubicBezTo>
                  <a:lnTo>
                    <a:pt x="558581" y="1576841"/>
                  </a:lnTo>
                  <a:cubicBezTo>
                    <a:pt x="558581" y="1509043"/>
                    <a:pt x="574957" y="1478010"/>
                    <a:pt x="605826" y="1459914"/>
                  </a:cubicBezTo>
                  <a:cubicBezTo>
                    <a:pt x="744449" y="1377541"/>
                    <a:pt x="934985" y="1292057"/>
                    <a:pt x="1076393" y="1292057"/>
                  </a:cubicBezTo>
                  <a:cubicBezTo>
                    <a:pt x="1227544" y="1292057"/>
                    <a:pt x="1278557" y="1397274"/>
                    <a:pt x="1278557" y="1554979"/>
                  </a:cubicBezTo>
                  <a:cubicBezTo>
                    <a:pt x="1278557" y="2154188"/>
                    <a:pt x="1278557" y="2972431"/>
                    <a:pt x="1278557" y="3028848"/>
                  </a:cubicBezTo>
                  <a:cubicBezTo>
                    <a:pt x="1278689" y="3086325"/>
                    <a:pt x="1325391" y="3132811"/>
                    <a:pt x="1382867" y="3132678"/>
                  </a:cubicBezTo>
                  <a:cubicBezTo>
                    <a:pt x="1383114" y="3132678"/>
                    <a:pt x="1383362" y="3132676"/>
                    <a:pt x="1383609" y="3132674"/>
                  </a:cubicBezTo>
                  <a:lnTo>
                    <a:pt x="1734058" y="3132674"/>
                  </a:lnTo>
                  <a:cubicBezTo>
                    <a:pt x="1790221" y="3132945"/>
                    <a:pt x="1835972" y="3087634"/>
                    <a:pt x="1836243" y="3031469"/>
                  </a:cubicBezTo>
                  <a:cubicBezTo>
                    <a:pt x="1836244" y="3031360"/>
                    <a:pt x="1836244" y="3031250"/>
                    <a:pt x="1836244" y="3031140"/>
                  </a:cubicBezTo>
                  <a:cubicBezTo>
                    <a:pt x="1836244" y="2975461"/>
                    <a:pt x="1836244" y="1983465"/>
                    <a:pt x="1836244" y="1418073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</p:grp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9BA57A8F-B586-FF47-BE12-E4D5E460EFEF}"/>
              </a:ext>
            </a:extLst>
          </p:cNvPr>
          <p:cNvSpPr/>
          <p:nvPr/>
        </p:nvSpPr>
        <p:spPr>
          <a:xfrm>
            <a:off x="9324528" y="0"/>
            <a:ext cx="3906942" cy="6858000"/>
          </a:xfrm>
          <a:prstGeom prst="roundRect">
            <a:avLst>
              <a:gd name="adj" fmla="val 764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Tips</a:t>
            </a:r>
          </a:p>
          <a:p>
            <a:endParaRPr lang="en-GB" sz="1200" dirty="0">
              <a:solidFill>
                <a:schemeClr val="bg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Section divider slide</a:t>
            </a:r>
            <a:b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</a:br>
            <a:endParaRPr lang="en-GB" sz="1200" b="1" dirty="0">
              <a:solidFill>
                <a:schemeClr val="bg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r>
              <a:rPr lang="en-GB" sz="1200" b="0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Feel free to use any of the section dividers to punctuate your presentation.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F5DC3E4-248B-8F4F-82C9-F90D1200F573}"/>
              </a:ext>
            </a:extLst>
          </p:cNvPr>
          <p:cNvSpPr txBox="1"/>
          <p:nvPr/>
        </p:nvSpPr>
        <p:spPr>
          <a:xfrm>
            <a:off x="9403373" y="6352143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ESSENTIAL</a:t>
            </a:r>
          </a:p>
        </p:txBody>
      </p:sp>
    </p:spTree>
    <p:extLst>
      <p:ext uri="{BB962C8B-B14F-4D97-AF65-F5344CB8AC3E}">
        <p14:creationId xmlns:p14="http://schemas.microsoft.com/office/powerpoint/2010/main" val="32255769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hank you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>
            <a:extLst>
              <a:ext uri="{FF2B5EF4-FFF2-40B4-BE49-F238E27FC236}">
                <a16:creationId xmlns:a16="http://schemas.microsoft.com/office/drawing/2014/main" id="{4687F56E-A5E5-274E-B6BC-9396DCA10B9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717033"/>
            <a:ext cx="9000492" cy="415954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D0A18D9-0307-A64B-A0BE-F79B6ADAA7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96573" y="909003"/>
            <a:ext cx="6858000" cy="2387600"/>
          </a:xfrm>
        </p:spPr>
        <p:txBody>
          <a:bodyPr lIns="0" anchor="b">
            <a:normAutofit/>
          </a:bodyPr>
          <a:lstStyle>
            <a:lvl1pPr algn="l">
              <a:lnSpc>
                <a:spcPct val="100000"/>
              </a:lnSpc>
              <a:defRPr sz="3600" b="1" i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Poppins Medium" pitchFamily="2" charset="77"/>
              </a:defRPr>
            </a:lvl1pPr>
          </a:lstStyle>
          <a:p>
            <a:r>
              <a:rPr lang="en-GB" dirty="0"/>
              <a:t>Thank you or similar sign-off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25B8BD-6A68-3A48-B367-5741AF5B72D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6573" y="3464520"/>
            <a:ext cx="6858000" cy="2305857"/>
          </a:xfrm>
        </p:spPr>
        <p:txBody>
          <a:bodyPr l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Add contact details here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A15717-DE15-0A42-9657-201078ACC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fld id="{302EF278-B0C0-408D-84F2-3D23A0112D61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792B40-E6DB-8D4A-AA3B-8AE0A00A8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endParaRPr lang="en-US"/>
          </a:p>
        </p:txBody>
      </p:sp>
      <p:pic>
        <p:nvPicPr>
          <p:cNvPr id="42" name="Graphic 41" hidden="1">
            <a:extLst>
              <a:ext uri="{FF2B5EF4-FFF2-40B4-BE49-F238E27FC236}">
                <a16:creationId xmlns:a16="http://schemas.microsoft.com/office/drawing/2014/main" id="{92856788-B400-5B45-8DEF-A0292067685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35777" y="-23726"/>
            <a:ext cx="1495118" cy="112133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2A28C200-00F5-CF4B-92D3-307A378D85EE}"/>
              </a:ext>
            </a:extLst>
          </p:cNvPr>
          <p:cNvGrpSpPr/>
          <p:nvPr/>
        </p:nvGrpSpPr>
        <p:grpSpPr>
          <a:xfrm>
            <a:off x="8126847" y="6288957"/>
            <a:ext cx="767381" cy="348334"/>
            <a:chOff x="0" y="1353270"/>
            <a:chExt cx="12194374" cy="4151510"/>
          </a:xfrm>
          <a:solidFill>
            <a:schemeClr val="bg1"/>
          </a:solidFill>
        </p:grpSpPr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C0E28408-8D4E-4344-8BF4-CD5DA4DEDCE9}"/>
                </a:ext>
              </a:extLst>
            </p:cNvPr>
            <p:cNvSpPr/>
            <p:nvPr/>
          </p:nvSpPr>
          <p:spPr>
            <a:xfrm>
              <a:off x="7408127" y="3166569"/>
              <a:ext cx="941960" cy="2268843"/>
            </a:xfrm>
            <a:custGeom>
              <a:avLst/>
              <a:gdLst>
                <a:gd name="connsiteX0" fmla="*/ 915833 w 941960"/>
                <a:gd name="connsiteY0" fmla="*/ 214494 h 2268843"/>
                <a:gd name="connsiteX1" fmla="*/ 562354 w 941960"/>
                <a:gd name="connsiteY1" fmla="*/ 2143871 h 2268843"/>
                <a:gd name="connsiteX2" fmla="*/ 417754 w 941960"/>
                <a:gd name="connsiteY2" fmla="*/ 2267513 h 2268843"/>
                <a:gd name="connsiteX3" fmla="*/ 117416 w 941960"/>
                <a:gd name="connsiteY3" fmla="*/ 2267513 h 2268843"/>
                <a:gd name="connsiteX4" fmla="*/ 5404 w 941960"/>
                <a:gd name="connsiteY4" fmla="*/ 2128314 h 2268843"/>
                <a:gd name="connsiteX5" fmla="*/ 342424 w 941960"/>
                <a:gd name="connsiteY5" fmla="*/ 231608 h 2268843"/>
                <a:gd name="connsiteX6" fmla="*/ 854177 w 941960"/>
                <a:gd name="connsiteY6" fmla="*/ 16832 h 2268843"/>
                <a:gd name="connsiteX7" fmla="*/ 907563 w 941960"/>
                <a:gd name="connsiteY7" fmla="*/ -281 h 2268843"/>
                <a:gd name="connsiteX8" fmla="*/ 941789 w 941960"/>
                <a:gd name="connsiteY8" fmla="*/ 43034 h 2268843"/>
                <a:gd name="connsiteX9" fmla="*/ 915833 w 941960"/>
                <a:gd name="connsiteY9" fmla="*/ 214986 h 2268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1960" h="2268843">
                  <a:moveTo>
                    <a:pt x="915833" y="214494"/>
                  </a:moveTo>
                  <a:cubicBezTo>
                    <a:pt x="797270" y="872250"/>
                    <a:pt x="681491" y="1486362"/>
                    <a:pt x="562354" y="2143871"/>
                  </a:cubicBezTo>
                  <a:cubicBezTo>
                    <a:pt x="547043" y="2227718"/>
                    <a:pt x="498815" y="2266693"/>
                    <a:pt x="417754" y="2267513"/>
                  </a:cubicBezTo>
                  <a:cubicBezTo>
                    <a:pt x="317451" y="2268331"/>
                    <a:pt x="217147" y="2269396"/>
                    <a:pt x="117416" y="2267513"/>
                  </a:cubicBezTo>
                  <a:cubicBezTo>
                    <a:pt x="14083" y="2265466"/>
                    <a:pt x="-13592" y="2232140"/>
                    <a:pt x="5404" y="2128314"/>
                  </a:cubicBezTo>
                  <a:cubicBezTo>
                    <a:pt x="63948" y="1801279"/>
                    <a:pt x="291986" y="521468"/>
                    <a:pt x="342424" y="231608"/>
                  </a:cubicBezTo>
                  <a:cubicBezTo>
                    <a:pt x="528129" y="166103"/>
                    <a:pt x="686322" y="105347"/>
                    <a:pt x="854177" y="16832"/>
                  </a:cubicBezTo>
                  <a:cubicBezTo>
                    <a:pt x="870387" y="7028"/>
                    <a:pt x="888673" y="1166"/>
                    <a:pt x="907563" y="-281"/>
                  </a:cubicBezTo>
                  <a:cubicBezTo>
                    <a:pt x="933683" y="-281"/>
                    <a:pt x="941789" y="16095"/>
                    <a:pt x="941789" y="43034"/>
                  </a:cubicBezTo>
                  <a:cubicBezTo>
                    <a:pt x="941789" y="72512"/>
                    <a:pt x="920419" y="189439"/>
                    <a:pt x="915833" y="21498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D898F521-BBCE-B945-8E05-6842B450C945}"/>
                </a:ext>
              </a:extLst>
            </p:cNvPr>
            <p:cNvSpPr/>
            <p:nvPr/>
          </p:nvSpPr>
          <p:spPr>
            <a:xfrm>
              <a:off x="9106311" y="1353270"/>
              <a:ext cx="1227083" cy="741558"/>
            </a:xfrm>
            <a:custGeom>
              <a:avLst/>
              <a:gdLst>
                <a:gd name="connsiteX0" fmla="*/ 1226832 w 1227083"/>
                <a:gd name="connsiteY0" fmla="*/ 365105 h 741558"/>
                <a:gd name="connsiteX1" fmla="*/ 1226832 w 1227083"/>
                <a:gd name="connsiteY1" fmla="*/ 365105 h 741558"/>
                <a:gd name="connsiteX2" fmla="*/ 1219135 w 1227083"/>
                <a:gd name="connsiteY2" fmla="*/ 346436 h 741558"/>
                <a:gd name="connsiteX3" fmla="*/ 883916 w 1227083"/>
                <a:gd name="connsiteY3" fmla="*/ 5399 h 741558"/>
                <a:gd name="connsiteX4" fmla="*/ 854685 w 1227083"/>
                <a:gd name="connsiteY4" fmla="*/ 4826 h 741558"/>
                <a:gd name="connsiteX5" fmla="*/ 21797 w 1227083"/>
                <a:gd name="connsiteY5" fmla="*/ 349302 h 741558"/>
                <a:gd name="connsiteX6" fmla="*/ 835 w 1227083"/>
                <a:gd name="connsiteY6" fmla="*/ 369527 h 741558"/>
                <a:gd name="connsiteX7" fmla="*/ 16 w 1227083"/>
                <a:gd name="connsiteY7" fmla="*/ 373949 h 741558"/>
                <a:gd name="connsiteX8" fmla="*/ 13853 w 1227083"/>
                <a:gd name="connsiteY8" fmla="*/ 394092 h 741558"/>
                <a:gd name="connsiteX9" fmla="*/ 721548 w 1227083"/>
                <a:gd name="connsiteY9" fmla="*/ 734473 h 741558"/>
                <a:gd name="connsiteX10" fmla="*/ 761096 w 1227083"/>
                <a:gd name="connsiteY10" fmla="*/ 733737 h 741558"/>
                <a:gd name="connsiteX11" fmla="*/ 1210210 w 1227083"/>
                <a:gd name="connsiteY11" fmla="*/ 396957 h 741558"/>
                <a:gd name="connsiteX12" fmla="*/ 1224539 w 1227083"/>
                <a:gd name="connsiteY12" fmla="*/ 378370 h 741558"/>
                <a:gd name="connsiteX13" fmla="*/ 1224539 w 1227083"/>
                <a:gd name="connsiteY13" fmla="*/ 378370 h 741558"/>
                <a:gd name="connsiteX14" fmla="*/ 1226258 w 1227083"/>
                <a:gd name="connsiteY14" fmla="*/ 371738 h 741558"/>
                <a:gd name="connsiteX15" fmla="*/ 1226913 w 1227083"/>
                <a:gd name="connsiteY15" fmla="*/ 365106 h 741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83" h="741558">
                  <a:moveTo>
                    <a:pt x="1226832" y="365105"/>
                  </a:moveTo>
                  <a:lnTo>
                    <a:pt x="1226832" y="365105"/>
                  </a:lnTo>
                  <a:cubicBezTo>
                    <a:pt x="1226685" y="358140"/>
                    <a:pt x="1223940" y="351481"/>
                    <a:pt x="1219135" y="346436"/>
                  </a:cubicBezTo>
                  <a:lnTo>
                    <a:pt x="883916" y="5399"/>
                  </a:lnTo>
                  <a:cubicBezTo>
                    <a:pt x="875638" y="-1952"/>
                    <a:pt x="863244" y="-2195"/>
                    <a:pt x="854685" y="4826"/>
                  </a:cubicBezTo>
                  <a:cubicBezTo>
                    <a:pt x="641796" y="156635"/>
                    <a:pt x="291020" y="285271"/>
                    <a:pt x="21797" y="349302"/>
                  </a:cubicBezTo>
                  <a:cubicBezTo>
                    <a:pt x="11613" y="351661"/>
                    <a:pt x="3556" y="359435"/>
                    <a:pt x="835" y="369527"/>
                  </a:cubicBezTo>
                  <a:cubicBezTo>
                    <a:pt x="443" y="370977"/>
                    <a:pt x="169" y="372455"/>
                    <a:pt x="16" y="373949"/>
                  </a:cubicBezTo>
                  <a:cubicBezTo>
                    <a:pt x="-1327" y="383244"/>
                    <a:pt x="4696" y="392011"/>
                    <a:pt x="13853" y="394092"/>
                  </a:cubicBezTo>
                  <a:cubicBezTo>
                    <a:pt x="258431" y="457632"/>
                    <a:pt x="560980" y="584466"/>
                    <a:pt x="721548" y="734473"/>
                  </a:cubicBezTo>
                  <a:cubicBezTo>
                    <a:pt x="733177" y="743816"/>
                    <a:pt x="749823" y="743506"/>
                    <a:pt x="761096" y="733737"/>
                  </a:cubicBezTo>
                  <a:lnTo>
                    <a:pt x="1210210" y="396957"/>
                  </a:lnTo>
                  <a:cubicBezTo>
                    <a:pt x="1216675" y="392269"/>
                    <a:pt x="1221649" y="385815"/>
                    <a:pt x="1224539" y="378370"/>
                  </a:cubicBezTo>
                  <a:lnTo>
                    <a:pt x="1224539" y="378370"/>
                  </a:lnTo>
                  <a:cubicBezTo>
                    <a:pt x="1225350" y="376228"/>
                    <a:pt x="1225927" y="374004"/>
                    <a:pt x="1226258" y="371738"/>
                  </a:cubicBezTo>
                  <a:cubicBezTo>
                    <a:pt x="1226679" y="369552"/>
                    <a:pt x="1226898" y="367332"/>
                    <a:pt x="1226913" y="36510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2618D403-97DC-6A44-A60F-17BED50A6C63}"/>
                </a:ext>
              </a:extLst>
            </p:cNvPr>
            <p:cNvSpPr/>
            <p:nvPr/>
          </p:nvSpPr>
          <p:spPr>
            <a:xfrm>
              <a:off x="8959018" y="2212437"/>
              <a:ext cx="1227483" cy="741574"/>
            </a:xfrm>
            <a:custGeom>
              <a:avLst/>
              <a:gdLst>
                <a:gd name="connsiteX0" fmla="*/ 1227312 w 1227483"/>
                <a:gd name="connsiteY0" fmla="*/ 365122 h 741574"/>
                <a:gd name="connsiteX1" fmla="*/ 1227312 w 1227483"/>
                <a:gd name="connsiteY1" fmla="*/ 365122 h 741574"/>
                <a:gd name="connsiteX2" fmla="*/ 1219124 w 1227483"/>
                <a:gd name="connsiteY2" fmla="*/ 346453 h 741574"/>
                <a:gd name="connsiteX3" fmla="*/ 883824 w 1227483"/>
                <a:gd name="connsiteY3" fmla="*/ 5416 h 741574"/>
                <a:gd name="connsiteX4" fmla="*/ 854674 w 1227483"/>
                <a:gd name="connsiteY4" fmla="*/ 4843 h 741574"/>
                <a:gd name="connsiteX5" fmla="*/ 21787 w 1227483"/>
                <a:gd name="connsiteY5" fmla="*/ 349319 h 741574"/>
                <a:gd name="connsiteX6" fmla="*/ 825 w 1227483"/>
                <a:gd name="connsiteY6" fmla="*/ 369462 h 741574"/>
                <a:gd name="connsiteX7" fmla="*/ 6 w 1227483"/>
                <a:gd name="connsiteY7" fmla="*/ 373965 h 741574"/>
                <a:gd name="connsiteX8" fmla="*/ 13843 w 1227483"/>
                <a:gd name="connsiteY8" fmla="*/ 394108 h 741574"/>
                <a:gd name="connsiteX9" fmla="*/ 721538 w 1227483"/>
                <a:gd name="connsiteY9" fmla="*/ 734490 h 741574"/>
                <a:gd name="connsiteX10" fmla="*/ 761086 w 1227483"/>
                <a:gd name="connsiteY10" fmla="*/ 733753 h 741574"/>
                <a:gd name="connsiteX11" fmla="*/ 1210364 w 1227483"/>
                <a:gd name="connsiteY11" fmla="*/ 396974 h 741574"/>
                <a:gd name="connsiteX12" fmla="*/ 1224611 w 1227483"/>
                <a:gd name="connsiteY12" fmla="*/ 378387 h 741574"/>
                <a:gd name="connsiteX13" fmla="*/ 1224611 w 1227483"/>
                <a:gd name="connsiteY13" fmla="*/ 378387 h 741574"/>
                <a:gd name="connsiteX14" fmla="*/ 1226248 w 1227483"/>
                <a:gd name="connsiteY14" fmla="*/ 371673 h 741574"/>
                <a:gd name="connsiteX15" fmla="*/ 1226903 w 1227483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483" h="741574">
                  <a:moveTo>
                    <a:pt x="1227312" y="365122"/>
                  </a:moveTo>
                  <a:lnTo>
                    <a:pt x="1227312" y="365122"/>
                  </a:lnTo>
                  <a:cubicBezTo>
                    <a:pt x="1227058" y="358084"/>
                    <a:pt x="1224130" y="351408"/>
                    <a:pt x="1219124" y="346453"/>
                  </a:cubicBezTo>
                  <a:lnTo>
                    <a:pt x="883824" y="5416"/>
                  </a:lnTo>
                  <a:cubicBezTo>
                    <a:pt x="875586" y="-1957"/>
                    <a:pt x="863196" y="-2201"/>
                    <a:pt x="854674" y="4843"/>
                  </a:cubicBezTo>
                  <a:cubicBezTo>
                    <a:pt x="641786" y="156570"/>
                    <a:pt x="291092" y="285206"/>
                    <a:pt x="21787" y="349319"/>
                  </a:cubicBezTo>
                  <a:cubicBezTo>
                    <a:pt x="11625" y="351664"/>
                    <a:pt x="3572" y="359401"/>
                    <a:pt x="825" y="369462"/>
                  </a:cubicBezTo>
                  <a:cubicBezTo>
                    <a:pt x="441" y="370941"/>
                    <a:pt x="167" y="372446"/>
                    <a:pt x="6" y="373965"/>
                  </a:cubicBezTo>
                  <a:cubicBezTo>
                    <a:pt x="-1296" y="383251"/>
                    <a:pt x="4710" y="391993"/>
                    <a:pt x="13843" y="394108"/>
                  </a:cubicBezTo>
                  <a:cubicBezTo>
                    <a:pt x="258421" y="457567"/>
                    <a:pt x="560969" y="584483"/>
                    <a:pt x="721538" y="734490"/>
                  </a:cubicBezTo>
                  <a:cubicBezTo>
                    <a:pt x="733167" y="743833"/>
                    <a:pt x="749813" y="743522"/>
                    <a:pt x="761086" y="733753"/>
                  </a:cubicBezTo>
                  <a:lnTo>
                    <a:pt x="1210364" y="396974"/>
                  </a:lnTo>
                  <a:cubicBezTo>
                    <a:pt x="1216789" y="392264"/>
                    <a:pt x="1221732" y="385815"/>
                    <a:pt x="1224611" y="378387"/>
                  </a:cubicBezTo>
                  <a:lnTo>
                    <a:pt x="1224611" y="378387"/>
                  </a:lnTo>
                  <a:cubicBezTo>
                    <a:pt x="1225396" y="376215"/>
                    <a:pt x="1225945" y="373963"/>
                    <a:pt x="1226248" y="371673"/>
                  </a:cubicBezTo>
                  <a:cubicBezTo>
                    <a:pt x="1226705" y="369520"/>
                    <a:pt x="1226925" y="367323"/>
                    <a:pt x="1226903" y="365122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BC1E9C99-6351-564F-9D37-A5DA72845FA8}"/>
                </a:ext>
              </a:extLst>
            </p:cNvPr>
            <p:cNvSpPr/>
            <p:nvPr/>
          </p:nvSpPr>
          <p:spPr>
            <a:xfrm>
              <a:off x="7764610" y="1353279"/>
              <a:ext cx="1227338" cy="741548"/>
            </a:xfrm>
            <a:custGeom>
              <a:avLst/>
              <a:gdLst>
                <a:gd name="connsiteX0" fmla="*/ 1227167 w 1227338"/>
                <a:gd name="connsiteY0" fmla="*/ 365096 h 741548"/>
                <a:gd name="connsiteX1" fmla="*/ 1227167 w 1227338"/>
                <a:gd name="connsiteY1" fmla="*/ 365096 h 741548"/>
                <a:gd name="connsiteX2" fmla="*/ 1219552 w 1227338"/>
                <a:gd name="connsiteY2" fmla="*/ 346427 h 741548"/>
                <a:gd name="connsiteX3" fmla="*/ 883842 w 1227338"/>
                <a:gd name="connsiteY3" fmla="*/ 5390 h 741548"/>
                <a:gd name="connsiteX4" fmla="*/ 854692 w 1227338"/>
                <a:gd name="connsiteY4" fmla="*/ 4817 h 741548"/>
                <a:gd name="connsiteX5" fmla="*/ 21804 w 1227338"/>
                <a:gd name="connsiteY5" fmla="*/ 349293 h 741548"/>
                <a:gd name="connsiteX6" fmla="*/ 842 w 1227338"/>
                <a:gd name="connsiteY6" fmla="*/ 369518 h 741548"/>
                <a:gd name="connsiteX7" fmla="*/ 24 w 1227338"/>
                <a:gd name="connsiteY7" fmla="*/ 373940 h 741548"/>
                <a:gd name="connsiteX8" fmla="*/ 13943 w 1227338"/>
                <a:gd name="connsiteY8" fmla="*/ 394082 h 741548"/>
                <a:gd name="connsiteX9" fmla="*/ 721555 w 1227338"/>
                <a:gd name="connsiteY9" fmla="*/ 734464 h 741548"/>
                <a:gd name="connsiteX10" fmla="*/ 761103 w 1227338"/>
                <a:gd name="connsiteY10" fmla="*/ 733727 h 741548"/>
                <a:gd name="connsiteX11" fmla="*/ 1210299 w 1227338"/>
                <a:gd name="connsiteY11" fmla="*/ 396948 h 741548"/>
                <a:gd name="connsiteX12" fmla="*/ 1224464 w 1227338"/>
                <a:gd name="connsiteY12" fmla="*/ 378361 h 741548"/>
                <a:gd name="connsiteX13" fmla="*/ 1224464 w 1227338"/>
                <a:gd name="connsiteY13" fmla="*/ 378361 h 741548"/>
                <a:gd name="connsiteX14" fmla="*/ 1226102 w 1227338"/>
                <a:gd name="connsiteY14" fmla="*/ 371729 h 741548"/>
                <a:gd name="connsiteX15" fmla="*/ 1226756 w 1227338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8" h="741548">
                  <a:moveTo>
                    <a:pt x="1227167" y="365096"/>
                  </a:moveTo>
                  <a:lnTo>
                    <a:pt x="1227167" y="365096"/>
                  </a:lnTo>
                  <a:cubicBezTo>
                    <a:pt x="1227083" y="358134"/>
                    <a:pt x="1224362" y="351462"/>
                    <a:pt x="1219552" y="346427"/>
                  </a:cubicBezTo>
                  <a:lnTo>
                    <a:pt x="883842" y="5390"/>
                  </a:lnTo>
                  <a:cubicBezTo>
                    <a:pt x="875591" y="-1949"/>
                    <a:pt x="863226" y="-2192"/>
                    <a:pt x="854692" y="4817"/>
                  </a:cubicBezTo>
                  <a:cubicBezTo>
                    <a:pt x="641803" y="156626"/>
                    <a:pt x="291027" y="285262"/>
                    <a:pt x="21804" y="349293"/>
                  </a:cubicBezTo>
                  <a:cubicBezTo>
                    <a:pt x="11630" y="351668"/>
                    <a:pt x="3580" y="359435"/>
                    <a:pt x="842" y="369518"/>
                  </a:cubicBezTo>
                  <a:cubicBezTo>
                    <a:pt x="412" y="370958"/>
                    <a:pt x="137" y="372441"/>
                    <a:pt x="24" y="373940"/>
                  </a:cubicBezTo>
                  <a:cubicBezTo>
                    <a:pt x="-1356" y="383270"/>
                    <a:pt x="4728" y="392074"/>
                    <a:pt x="13943" y="394082"/>
                  </a:cubicBezTo>
                  <a:cubicBezTo>
                    <a:pt x="258521" y="457623"/>
                    <a:pt x="560987" y="584457"/>
                    <a:pt x="721555" y="734464"/>
                  </a:cubicBezTo>
                  <a:cubicBezTo>
                    <a:pt x="733185" y="743807"/>
                    <a:pt x="749831" y="743496"/>
                    <a:pt x="761103" y="733727"/>
                  </a:cubicBezTo>
                  <a:lnTo>
                    <a:pt x="1210299" y="396948"/>
                  </a:lnTo>
                  <a:cubicBezTo>
                    <a:pt x="1216726" y="392260"/>
                    <a:pt x="1221649" y="385801"/>
                    <a:pt x="1224464" y="378361"/>
                  </a:cubicBezTo>
                  <a:lnTo>
                    <a:pt x="1224464" y="378361"/>
                  </a:lnTo>
                  <a:cubicBezTo>
                    <a:pt x="1225212" y="376205"/>
                    <a:pt x="1225760" y="373985"/>
                    <a:pt x="1226102" y="371729"/>
                  </a:cubicBezTo>
                  <a:cubicBezTo>
                    <a:pt x="1226562" y="369549"/>
                    <a:pt x="1226782" y="367325"/>
                    <a:pt x="1226756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06AF373B-77F9-AC44-A45B-B3CFA2CC5ABB}"/>
                </a:ext>
              </a:extLst>
            </p:cNvPr>
            <p:cNvSpPr/>
            <p:nvPr/>
          </p:nvSpPr>
          <p:spPr>
            <a:xfrm>
              <a:off x="7620111" y="2212437"/>
              <a:ext cx="1227317" cy="741574"/>
            </a:xfrm>
            <a:custGeom>
              <a:avLst/>
              <a:gdLst>
                <a:gd name="connsiteX0" fmla="*/ 1227147 w 1227317"/>
                <a:gd name="connsiteY0" fmla="*/ 365122 h 741574"/>
                <a:gd name="connsiteX1" fmla="*/ 1227147 w 1227317"/>
                <a:gd name="connsiteY1" fmla="*/ 365122 h 741574"/>
                <a:gd name="connsiteX2" fmla="*/ 1219532 w 1227317"/>
                <a:gd name="connsiteY2" fmla="*/ 346453 h 741574"/>
                <a:gd name="connsiteX3" fmla="*/ 883822 w 1227317"/>
                <a:gd name="connsiteY3" fmla="*/ 5416 h 741574"/>
                <a:gd name="connsiteX4" fmla="*/ 854672 w 1227317"/>
                <a:gd name="connsiteY4" fmla="*/ 4843 h 741574"/>
                <a:gd name="connsiteX5" fmla="*/ 21784 w 1227317"/>
                <a:gd name="connsiteY5" fmla="*/ 349319 h 741574"/>
                <a:gd name="connsiteX6" fmla="*/ 822 w 1227317"/>
                <a:gd name="connsiteY6" fmla="*/ 369462 h 741574"/>
                <a:gd name="connsiteX7" fmla="*/ 4 w 1227317"/>
                <a:gd name="connsiteY7" fmla="*/ 373965 h 741574"/>
                <a:gd name="connsiteX8" fmla="*/ 13923 w 1227317"/>
                <a:gd name="connsiteY8" fmla="*/ 394108 h 741574"/>
                <a:gd name="connsiteX9" fmla="*/ 721535 w 1227317"/>
                <a:gd name="connsiteY9" fmla="*/ 734490 h 741574"/>
                <a:gd name="connsiteX10" fmla="*/ 761083 w 1227317"/>
                <a:gd name="connsiteY10" fmla="*/ 733753 h 741574"/>
                <a:gd name="connsiteX11" fmla="*/ 1210279 w 1227317"/>
                <a:gd name="connsiteY11" fmla="*/ 396974 h 741574"/>
                <a:gd name="connsiteX12" fmla="*/ 1224526 w 1227317"/>
                <a:gd name="connsiteY12" fmla="*/ 378387 h 741574"/>
                <a:gd name="connsiteX13" fmla="*/ 1224526 w 1227317"/>
                <a:gd name="connsiteY13" fmla="*/ 378387 h 741574"/>
                <a:gd name="connsiteX14" fmla="*/ 1226164 w 1227317"/>
                <a:gd name="connsiteY14" fmla="*/ 371673 h 741574"/>
                <a:gd name="connsiteX15" fmla="*/ 1226818 w 1227317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17" h="741574">
                  <a:moveTo>
                    <a:pt x="1227147" y="365122"/>
                  </a:moveTo>
                  <a:lnTo>
                    <a:pt x="1227147" y="365122"/>
                  </a:lnTo>
                  <a:cubicBezTo>
                    <a:pt x="1227104" y="358152"/>
                    <a:pt x="1224376" y="351466"/>
                    <a:pt x="1219532" y="346453"/>
                  </a:cubicBezTo>
                  <a:lnTo>
                    <a:pt x="883822" y="5416"/>
                  </a:lnTo>
                  <a:cubicBezTo>
                    <a:pt x="875584" y="-1957"/>
                    <a:pt x="863194" y="-2201"/>
                    <a:pt x="854672" y="4843"/>
                  </a:cubicBezTo>
                  <a:cubicBezTo>
                    <a:pt x="641784" y="156570"/>
                    <a:pt x="291007" y="285206"/>
                    <a:pt x="21784" y="349319"/>
                  </a:cubicBezTo>
                  <a:cubicBezTo>
                    <a:pt x="11622" y="351664"/>
                    <a:pt x="3570" y="359401"/>
                    <a:pt x="822" y="369462"/>
                  </a:cubicBezTo>
                  <a:cubicBezTo>
                    <a:pt x="438" y="370941"/>
                    <a:pt x="165" y="372446"/>
                    <a:pt x="4" y="373965"/>
                  </a:cubicBezTo>
                  <a:cubicBezTo>
                    <a:pt x="-1293" y="383276"/>
                    <a:pt x="4756" y="392029"/>
                    <a:pt x="13923" y="394108"/>
                  </a:cubicBezTo>
                  <a:cubicBezTo>
                    <a:pt x="258501" y="457567"/>
                    <a:pt x="560968" y="584483"/>
                    <a:pt x="721535" y="734490"/>
                  </a:cubicBezTo>
                  <a:cubicBezTo>
                    <a:pt x="733165" y="743833"/>
                    <a:pt x="749811" y="743522"/>
                    <a:pt x="761083" y="733753"/>
                  </a:cubicBezTo>
                  <a:lnTo>
                    <a:pt x="1210279" y="396974"/>
                  </a:lnTo>
                  <a:cubicBezTo>
                    <a:pt x="1216657" y="392217"/>
                    <a:pt x="1221589" y="385782"/>
                    <a:pt x="1224526" y="378387"/>
                  </a:cubicBezTo>
                  <a:lnTo>
                    <a:pt x="1224526" y="378387"/>
                  </a:lnTo>
                  <a:cubicBezTo>
                    <a:pt x="1225274" y="376203"/>
                    <a:pt x="1225822" y="373956"/>
                    <a:pt x="1226164" y="371673"/>
                  </a:cubicBezTo>
                  <a:cubicBezTo>
                    <a:pt x="1226620" y="369520"/>
                    <a:pt x="1226840" y="367323"/>
                    <a:pt x="1226818" y="365122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B68BD73D-4D48-044C-B445-4F371FD34CB5}"/>
                </a:ext>
              </a:extLst>
            </p:cNvPr>
            <p:cNvSpPr/>
            <p:nvPr/>
          </p:nvSpPr>
          <p:spPr>
            <a:xfrm>
              <a:off x="6427748" y="1353279"/>
              <a:ext cx="1227337" cy="741548"/>
            </a:xfrm>
            <a:custGeom>
              <a:avLst/>
              <a:gdLst>
                <a:gd name="connsiteX0" fmla="*/ 1227166 w 1227337"/>
                <a:gd name="connsiteY0" fmla="*/ 365096 h 741548"/>
                <a:gd name="connsiteX1" fmla="*/ 1227166 w 1227337"/>
                <a:gd name="connsiteY1" fmla="*/ 365096 h 741548"/>
                <a:gd name="connsiteX2" fmla="*/ 1219551 w 1227337"/>
                <a:gd name="connsiteY2" fmla="*/ 346427 h 741548"/>
                <a:gd name="connsiteX3" fmla="*/ 883841 w 1227337"/>
                <a:gd name="connsiteY3" fmla="*/ 5390 h 741548"/>
                <a:gd name="connsiteX4" fmla="*/ 854691 w 1227337"/>
                <a:gd name="connsiteY4" fmla="*/ 4817 h 741548"/>
                <a:gd name="connsiteX5" fmla="*/ 21722 w 1227337"/>
                <a:gd name="connsiteY5" fmla="*/ 349293 h 741548"/>
                <a:gd name="connsiteX6" fmla="*/ 842 w 1227337"/>
                <a:gd name="connsiteY6" fmla="*/ 369518 h 741548"/>
                <a:gd name="connsiteX7" fmla="*/ 24 w 1227337"/>
                <a:gd name="connsiteY7" fmla="*/ 373940 h 741548"/>
                <a:gd name="connsiteX8" fmla="*/ 13944 w 1227337"/>
                <a:gd name="connsiteY8" fmla="*/ 394082 h 741548"/>
                <a:gd name="connsiteX9" fmla="*/ 721554 w 1227337"/>
                <a:gd name="connsiteY9" fmla="*/ 734464 h 741548"/>
                <a:gd name="connsiteX10" fmla="*/ 761102 w 1227337"/>
                <a:gd name="connsiteY10" fmla="*/ 733727 h 741548"/>
                <a:gd name="connsiteX11" fmla="*/ 1210298 w 1227337"/>
                <a:gd name="connsiteY11" fmla="*/ 396948 h 741548"/>
                <a:gd name="connsiteX12" fmla="*/ 1224463 w 1227337"/>
                <a:gd name="connsiteY12" fmla="*/ 378361 h 741548"/>
                <a:gd name="connsiteX13" fmla="*/ 1224463 w 1227337"/>
                <a:gd name="connsiteY13" fmla="*/ 378361 h 741548"/>
                <a:gd name="connsiteX14" fmla="*/ 1226101 w 1227337"/>
                <a:gd name="connsiteY14" fmla="*/ 371729 h 741548"/>
                <a:gd name="connsiteX15" fmla="*/ 1226755 w 1227337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7" h="741548">
                  <a:moveTo>
                    <a:pt x="1227166" y="365096"/>
                  </a:moveTo>
                  <a:lnTo>
                    <a:pt x="1227166" y="365096"/>
                  </a:lnTo>
                  <a:cubicBezTo>
                    <a:pt x="1227082" y="358134"/>
                    <a:pt x="1224361" y="351462"/>
                    <a:pt x="1219551" y="346427"/>
                  </a:cubicBezTo>
                  <a:lnTo>
                    <a:pt x="883841" y="5390"/>
                  </a:lnTo>
                  <a:cubicBezTo>
                    <a:pt x="875590" y="-1949"/>
                    <a:pt x="863225" y="-2192"/>
                    <a:pt x="854691" y="4817"/>
                  </a:cubicBezTo>
                  <a:cubicBezTo>
                    <a:pt x="641803" y="156626"/>
                    <a:pt x="291027" y="285262"/>
                    <a:pt x="21722" y="349293"/>
                  </a:cubicBezTo>
                  <a:cubicBezTo>
                    <a:pt x="11579" y="351694"/>
                    <a:pt x="3566" y="359457"/>
                    <a:pt x="842" y="369518"/>
                  </a:cubicBezTo>
                  <a:cubicBezTo>
                    <a:pt x="451" y="370967"/>
                    <a:pt x="177" y="372446"/>
                    <a:pt x="24" y="373940"/>
                  </a:cubicBezTo>
                  <a:cubicBezTo>
                    <a:pt x="-1356" y="383270"/>
                    <a:pt x="4728" y="392074"/>
                    <a:pt x="13944" y="394082"/>
                  </a:cubicBezTo>
                  <a:cubicBezTo>
                    <a:pt x="258438" y="457623"/>
                    <a:pt x="560987" y="584457"/>
                    <a:pt x="721554" y="734464"/>
                  </a:cubicBezTo>
                  <a:cubicBezTo>
                    <a:pt x="733184" y="743807"/>
                    <a:pt x="749830" y="743496"/>
                    <a:pt x="761102" y="733727"/>
                  </a:cubicBezTo>
                  <a:lnTo>
                    <a:pt x="1210298" y="396948"/>
                  </a:lnTo>
                  <a:cubicBezTo>
                    <a:pt x="1216693" y="392227"/>
                    <a:pt x="1221607" y="385779"/>
                    <a:pt x="1224463" y="378361"/>
                  </a:cubicBezTo>
                  <a:lnTo>
                    <a:pt x="1224463" y="378361"/>
                  </a:lnTo>
                  <a:cubicBezTo>
                    <a:pt x="1225249" y="376216"/>
                    <a:pt x="1225798" y="373993"/>
                    <a:pt x="1226101" y="371729"/>
                  </a:cubicBezTo>
                  <a:cubicBezTo>
                    <a:pt x="1226561" y="369549"/>
                    <a:pt x="1226781" y="367325"/>
                    <a:pt x="1226755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3CD02F10-7A8E-A04E-908C-D3BF88104B66}"/>
                </a:ext>
              </a:extLst>
            </p:cNvPr>
            <p:cNvSpPr/>
            <p:nvPr/>
          </p:nvSpPr>
          <p:spPr>
            <a:xfrm>
              <a:off x="5089011" y="1353279"/>
              <a:ext cx="1227001" cy="741548"/>
            </a:xfrm>
            <a:custGeom>
              <a:avLst/>
              <a:gdLst>
                <a:gd name="connsiteX0" fmla="*/ 1226831 w 1227001"/>
                <a:gd name="connsiteY0" fmla="*/ 365096 h 741548"/>
                <a:gd name="connsiteX1" fmla="*/ 1226831 w 1227001"/>
                <a:gd name="connsiteY1" fmla="*/ 365096 h 741548"/>
                <a:gd name="connsiteX2" fmla="*/ 1219134 w 1227001"/>
                <a:gd name="connsiteY2" fmla="*/ 346427 h 741548"/>
                <a:gd name="connsiteX3" fmla="*/ 883833 w 1227001"/>
                <a:gd name="connsiteY3" fmla="*/ 5390 h 741548"/>
                <a:gd name="connsiteX4" fmla="*/ 854684 w 1227001"/>
                <a:gd name="connsiteY4" fmla="*/ 4817 h 741548"/>
                <a:gd name="connsiteX5" fmla="*/ 21714 w 1227001"/>
                <a:gd name="connsiteY5" fmla="*/ 349293 h 741548"/>
                <a:gd name="connsiteX6" fmla="*/ 835 w 1227001"/>
                <a:gd name="connsiteY6" fmla="*/ 369518 h 741548"/>
                <a:gd name="connsiteX7" fmla="*/ 16 w 1227001"/>
                <a:gd name="connsiteY7" fmla="*/ 373940 h 741548"/>
                <a:gd name="connsiteX8" fmla="*/ 13854 w 1227001"/>
                <a:gd name="connsiteY8" fmla="*/ 394082 h 741548"/>
                <a:gd name="connsiteX9" fmla="*/ 721546 w 1227001"/>
                <a:gd name="connsiteY9" fmla="*/ 734464 h 741548"/>
                <a:gd name="connsiteX10" fmla="*/ 761095 w 1227001"/>
                <a:gd name="connsiteY10" fmla="*/ 733727 h 741548"/>
                <a:gd name="connsiteX11" fmla="*/ 1210291 w 1227001"/>
                <a:gd name="connsiteY11" fmla="*/ 396948 h 741548"/>
                <a:gd name="connsiteX12" fmla="*/ 1224456 w 1227001"/>
                <a:gd name="connsiteY12" fmla="*/ 378361 h 741548"/>
                <a:gd name="connsiteX13" fmla="*/ 1224456 w 1227001"/>
                <a:gd name="connsiteY13" fmla="*/ 378361 h 741548"/>
                <a:gd name="connsiteX14" fmla="*/ 1226094 w 1227001"/>
                <a:gd name="connsiteY14" fmla="*/ 371729 h 741548"/>
                <a:gd name="connsiteX15" fmla="*/ 1226749 w 1227001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01" h="741548">
                  <a:moveTo>
                    <a:pt x="1226831" y="365096"/>
                  </a:moveTo>
                  <a:lnTo>
                    <a:pt x="1226831" y="365096"/>
                  </a:lnTo>
                  <a:cubicBezTo>
                    <a:pt x="1226716" y="358124"/>
                    <a:pt x="1223966" y="351454"/>
                    <a:pt x="1219134" y="346427"/>
                  </a:cubicBezTo>
                  <a:lnTo>
                    <a:pt x="883833" y="5390"/>
                  </a:lnTo>
                  <a:cubicBezTo>
                    <a:pt x="875582" y="-1949"/>
                    <a:pt x="863217" y="-2192"/>
                    <a:pt x="854684" y="4817"/>
                  </a:cubicBezTo>
                  <a:cubicBezTo>
                    <a:pt x="641795" y="156626"/>
                    <a:pt x="291019" y="285262"/>
                    <a:pt x="21714" y="349293"/>
                  </a:cubicBezTo>
                  <a:cubicBezTo>
                    <a:pt x="11571" y="351694"/>
                    <a:pt x="3558" y="359457"/>
                    <a:pt x="835" y="369518"/>
                  </a:cubicBezTo>
                  <a:cubicBezTo>
                    <a:pt x="443" y="370967"/>
                    <a:pt x="169" y="372446"/>
                    <a:pt x="16" y="373940"/>
                  </a:cubicBezTo>
                  <a:cubicBezTo>
                    <a:pt x="-1327" y="383234"/>
                    <a:pt x="4696" y="392002"/>
                    <a:pt x="13854" y="394082"/>
                  </a:cubicBezTo>
                  <a:cubicBezTo>
                    <a:pt x="258430" y="457623"/>
                    <a:pt x="560979" y="584457"/>
                    <a:pt x="721546" y="734464"/>
                  </a:cubicBezTo>
                  <a:cubicBezTo>
                    <a:pt x="733176" y="743807"/>
                    <a:pt x="749821" y="743496"/>
                    <a:pt x="761095" y="733727"/>
                  </a:cubicBezTo>
                  <a:lnTo>
                    <a:pt x="1210291" y="396948"/>
                  </a:lnTo>
                  <a:cubicBezTo>
                    <a:pt x="1216718" y="392260"/>
                    <a:pt x="1221640" y="385801"/>
                    <a:pt x="1224456" y="378361"/>
                  </a:cubicBezTo>
                  <a:lnTo>
                    <a:pt x="1224456" y="378361"/>
                  </a:lnTo>
                  <a:cubicBezTo>
                    <a:pt x="1225241" y="376216"/>
                    <a:pt x="1225791" y="373993"/>
                    <a:pt x="1226094" y="371729"/>
                  </a:cubicBezTo>
                  <a:cubicBezTo>
                    <a:pt x="1226514" y="369543"/>
                    <a:pt x="1226734" y="367323"/>
                    <a:pt x="1226749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5A7A4469-74B3-664D-9132-50A94F14B466}"/>
                </a:ext>
              </a:extLst>
            </p:cNvPr>
            <p:cNvSpPr/>
            <p:nvPr/>
          </p:nvSpPr>
          <p:spPr>
            <a:xfrm>
              <a:off x="0" y="3167142"/>
              <a:ext cx="1662828" cy="2328712"/>
            </a:xfrm>
            <a:custGeom>
              <a:avLst/>
              <a:gdLst>
                <a:gd name="connsiteX0" fmla="*/ 88915 w 1662828"/>
                <a:gd name="connsiteY0" fmla="*/ 618417 h 2328712"/>
                <a:gd name="connsiteX1" fmla="*/ 938834 w 1662828"/>
                <a:gd name="connsiteY1" fmla="*/ -281 h 2328712"/>
                <a:gd name="connsiteX2" fmla="*/ 1576928 w 1662828"/>
                <a:gd name="connsiteY2" fmla="*/ 140637 h 2328712"/>
                <a:gd name="connsiteX3" fmla="*/ 1631052 w 1662828"/>
                <a:gd name="connsiteY3" fmla="*/ 209090 h 2328712"/>
                <a:gd name="connsiteX4" fmla="*/ 1596989 w 1662828"/>
                <a:gd name="connsiteY4" fmla="*/ 272958 h 2328712"/>
                <a:gd name="connsiteX5" fmla="*/ 1474824 w 1662828"/>
                <a:gd name="connsiteY5" fmla="*/ 430171 h 2328712"/>
                <a:gd name="connsiteX6" fmla="*/ 1400067 w 1662828"/>
                <a:gd name="connsiteY6" fmla="*/ 493220 h 2328712"/>
                <a:gd name="connsiteX7" fmla="*/ 1357325 w 1662828"/>
                <a:gd name="connsiteY7" fmla="*/ 482247 h 2328712"/>
                <a:gd name="connsiteX8" fmla="*/ 957339 w 1662828"/>
                <a:gd name="connsiteY8" fmla="*/ 389475 h 2328712"/>
                <a:gd name="connsiteX9" fmla="*/ 640707 w 1662828"/>
                <a:gd name="connsiteY9" fmla="*/ 603596 h 2328712"/>
                <a:gd name="connsiteX10" fmla="*/ 1662657 w 1662828"/>
                <a:gd name="connsiteY10" fmla="*/ 1620402 h 2328712"/>
                <a:gd name="connsiteX11" fmla="*/ 793087 w 1662828"/>
                <a:gd name="connsiteY11" fmla="*/ 2328432 h 2328712"/>
                <a:gd name="connsiteX12" fmla="*/ -171 w 1662828"/>
                <a:gd name="connsiteY12" fmla="*/ 2005983 h 2328712"/>
                <a:gd name="connsiteX13" fmla="*/ 25867 w 1662828"/>
                <a:gd name="connsiteY13" fmla="*/ 1959637 h 2328712"/>
                <a:gd name="connsiteX14" fmla="*/ 171041 w 1662828"/>
                <a:gd name="connsiteY14" fmla="*/ 1820439 h 2328712"/>
                <a:gd name="connsiteX15" fmla="*/ 258735 w 1662828"/>
                <a:gd name="connsiteY15" fmla="*/ 1757390 h 2328712"/>
                <a:gd name="connsiteX16" fmla="*/ 316051 w 1662828"/>
                <a:gd name="connsiteY16" fmla="*/ 1779252 h 2328712"/>
                <a:gd name="connsiteX17" fmla="*/ 741830 w 1662828"/>
                <a:gd name="connsiteY17" fmla="*/ 1943016 h 2328712"/>
                <a:gd name="connsiteX18" fmla="*/ 1122492 w 1662828"/>
                <a:gd name="connsiteY18" fmla="*/ 1689183 h 2328712"/>
                <a:gd name="connsiteX19" fmla="*/ 88833 w 1662828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8" h="2328712">
                  <a:moveTo>
                    <a:pt x="88915" y="618417"/>
                  </a:moveTo>
                  <a:cubicBezTo>
                    <a:pt x="88915" y="130812"/>
                    <a:pt x="576104" y="-281"/>
                    <a:pt x="938834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939" y="166021"/>
                    <a:pt x="1631052" y="187637"/>
                    <a:pt x="1631052" y="209090"/>
                  </a:cubicBezTo>
                  <a:cubicBezTo>
                    <a:pt x="1631052" y="226285"/>
                    <a:pt x="1618769" y="243317"/>
                    <a:pt x="1596989" y="272958"/>
                  </a:cubicBezTo>
                  <a:cubicBezTo>
                    <a:pt x="1547861" y="339692"/>
                    <a:pt x="1518220" y="375965"/>
                    <a:pt x="1474824" y="430171"/>
                  </a:cubicBezTo>
                  <a:cubicBezTo>
                    <a:pt x="1449850" y="461286"/>
                    <a:pt x="1424140" y="493220"/>
                    <a:pt x="1400067" y="493220"/>
                  </a:cubicBezTo>
                  <a:cubicBezTo>
                    <a:pt x="1385214" y="492560"/>
                    <a:pt x="1370660" y="488823"/>
                    <a:pt x="1357325" y="482247"/>
                  </a:cubicBezTo>
                  <a:cubicBezTo>
                    <a:pt x="1287399" y="454489"/>
                    <a:pt x="1124621" y="389475"/>
                    <a:pt x="957339" y="389475"/>
                  </a:cubicBezTo>
                  <a:cubicBezTo>
                    <a:pt x="774091" y="389475"/>
                    <a:pt x="640707" y="480610"/>
                    <a:pt x="640707" y="603596"/>
                  </a:cubicBezTo>
                  <a:cubicBezTo>
                    <a:pt x="640707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19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2071" y="1757390"/>
                    <a:pt x="292961" y="1765578"/>
                    <a:pt x="316051" y="1779252"/>
                  </a:cubicBezTo>
                  <a:cubicBezTo>
                    <a:pt x="402763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833" y="1391461"/>
                    <a:pt x="88833" y="61890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1BAFA495-2475-D646-8479-BE5CFD7D0355}"/>
                </a:ext>
              </a:extLst>
            </p:cNvPr>
            <p:cNvSpPr/>
            <p:nvPr/>
          </p:nvSpPr>
          <p:spPr>
            <a:xfrm>
              <a:off x="8444904" y="3167142"/>
              <a:ext cx="1662827" cy="2328712"/>
            </a:xfrm>
            <a:custGeom>
              <a:avLst/>
              <a:gdLst>
                <a:gd name="connsiteX0" fmla="*/ 88833 w 1662827"/>
                <a:gd name="connsiteY0" fmla="*/ 618417 h 2328712"/>
                <a:gd name="connsiteX1" fmla="*/ 938835 w 1662827"/>
                <a:gd name="connsiteY1" fmla="*/ -281 h 2328712"/>
                <a:gd name="connsiteX2" fmla="*/ 1576928 w 1662827"/>
                <a:gd name="connsiteY2" fmla="*/ 140637 h 2328712"/>
                <a:gd name="connsiteX3" fmla="*/ 1631051 w 1662827"/>
                <a:gd name="connsiteY3" fmla="*/ 209090 h 2328712"/>
                <a:gd name="connsiteX4" fmla="*/ 1596990 w 1662827"/>
                <a:gd name="connsiteY4" fmla="*/ 272958 h 2328712"/>
                <a:gd name="connsiteX5" fmla="*/ 1474824 w 1662827"/>
                <a:gd name="connsiteY5" fmla="*/ 430171 h 2328712"/>
                <a:gd name="connsiteX6" fmla="*/ 1399985 w 1662827"/>
                <a:gd name="connsiteY6" fmla="*/ 493220 h 2328712"/>
                <a:gd name="connsiteX7" fmla="*/ 1357325 w 1662827"/>
                <a:gd name="connsiteY7" fmla="*/ 482247 h 2328712"/>
                <a:gd name="connsiteX8" fmla="*/ 957340 w 1662827"/>
                <a:gd name="connsiteY8" fmla="*/ 389475 h 2328712"/>
                <a:gd name="connsiteX9" fmla="*/ 640708 w 1662827"/>
                <a:gd name="connsiteY9" fmla="*/ 603596 h 2328712"/>
                <a:gd name="connsiteX10" fmla="*/ 1662657 w 1662827"/>
                <a:gd name="connsiteY10" fmla="*/ 1620402 h 2328712"/>
                <a:gd name="connsiteX11" fmla="*/ 793087 w 1662827"/>
                <a:gd name="connsiteY11" fmla="*/ 2328432 h 2328712"/>
                <a:gd name="connsiteX12" fmla="*/ -171 w 1662827"/>
                <a:gd name="connsiteY12" fmla="*/ 2005983 h 2328712"/>
                <a:gd name="connsiteX13" fmla="*/ 25867 w 1662827"/>
                <a:gd name="connsiteY13" fmla="*/ 1959637 h 2328712"/>
                <a:gd name="connsiteX14" fmla="*/ 171041 w 1662827"/>
                <a:gd name="connsiteY14" fmla="*/ 1820439 h 2328712"/>
                <a:gd name="connsiteX15" fmla="*/ 258735 w 1662827"/>
                <a:gd name="connsiteY15" fmla="*/ 1757390 h 2328712"/>
                <a:gd name="connsiteX16" fmla="*/ 316051 w 1662827"/>
                <a:gd name="connsiteY16" fmla="*/ 1779252 h 2328712"/>
                <a:gd name="connsiteX17" fmla="*/ 741830 w 1662827"/>
                <a:gd name="connsiteY17" fmla="*/ 1943016 h 2328712"/>
                <a:gd name="connsiteX18" fmla="*/ 1122492 w 1662827"/>
                <a:gd name="connsiteY18" fmla="*/ 1689183 h 2328712"/>
                <a:gd name="connsiteX19" fmla="*/ 88751 w 1662827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7" h="2328712">
                  <a:moveTo>
                    <a:pt x="88833" y="618417"/>
                  </a:moveTo>
                  <a:cubicBezTo>
                    <a:pt x="88833" y="130812"/>
                    <a:pt x="576104" y="-281"/>
                    <a:pt x="938835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857" y="166021"/>
                    <a:pt x="1631051" y="187637"/>
                    <a:pt x="1631051" y="209090"/>
                  </a:cubicBezTo>
                  <a:cubicBezTo>
                    <a:pt x="1631051" y="226285"/>
                    <a:pt x="1618769" y="243317"/>
                    <a:pt x="1596990" y="272958"/>
                  </a:cubicBezTo>
                  <a:cubicBezTo>
                    <a:pt x="1547861" y="339692"/>
                    <a:pt x="1518139" y="375965"/>
                    <a:pt x="1474824" y="430171"/>
                  </a:cubicBezTo>
                  <a:cubicBezTo>
                    <a:pt x="1450260" y="461286"/>
                    <a:pt x="1424139" y="493220"/>
                    <a:pt x="1399985" y="493220"/>
                  </a:cubicBezTo>
                  <a:cubicBezTo>
                    <a:pt x="1385160" y="492548"/>
                    <a:pt x="1370635" y="488812"/>
                    <a:pt x="1357325" y="482247"/>
                  </a:cubicBezTo>
                  <a:cubicBezTo>
                    <a:pt x="1287399" y="454489"/>
                    <a:pt x="1124621" y="389475"/>
                    <a:pt x="957340" y="389475"/>
                  </a:cubicBezTo>
                  <a:cubicBezTo>
                    <a:pt x="774091" y="389475"/>
                    <a:pt x="640708" y="480610"/>
                    <a:pt x="640708" y="603596"/>
                  </a:cubicBezTo>
                  <a:cubicBezTo>
                    <a:pt x="640708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20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1989" y="1757390"/>
                    <a:pt x="292961" y="1765578"/>
                    <a:pt x="316051" y="1779252"/>
                  </a:cubicBezTo>
                  <a:cubicBezTo>
                    <a:pt x="402762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751" y="1391461"/>
                    <a:pt x="88751" y="61890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D397CE15-1104-2147-B5FC-3E8953E6AF51}"/>
                </a:ext>
              </a:extLst>
            </p:cNvPr>
            <p:cNvSpPr/>
            <p:nvPr/>
          </p:nvSpPr>
          <p:spPr>
            <a:xfrm>
              <a:off x="1871377" y="3169435"/>
              <a:ext cx="1937291" cy="2335345"/>
            </a:xfrm>
            <a:custGeom>
              <a:avLst/>
              <a:gdLst>
                <a:gd name="connsiteX0" fmla="*/ 555716 w 1937291"/>
                <a:gd name="connsiteY0" fmla="*/ 977304 h 2335345"/>
                <a:gd name="connsiteX1" fmla="*/ 1020469 w 1937291"/>
                <a:gd name="connsiteY1" fmla="*/ 376211 h 2335345"/>
                <a:gd name="connsiteX2" fmla="*/ 1398920 w 1937291"/>
                <a:gd name="connsiteY2" fmla="*/ 979924 h 2335345"/>
                <a:gd name="connsiteX3" fmla="*/ 555552 w 1937291"/>
                <a:gd name="connsiteY3" fmla="*/ 977304 h 2335345"/>
                <a:gd name="connsiteX4" fmla="*/ 1936957 w 1937291"/>
                <a:gd name="connsiteY4" fmla="*/ 1126983 h 2335345"/>
                <a:gd name="connsiteX5" fmla="*/ 1021861 w 1937291"/>
                <a:gd name="connsiteY5" fmla="*/ -281 h 2335345"/>
                <a:gd name="connsiteX6" fmla="*/ -171 w 1937291"/>
                <a:gd name="connsiteY6" fmla="*/ 1166205 h 2335345"/>
                <a:gd name="connsiteX7" fmla="*/ 1002455 w 1937291"/>
                <a:gd name="connsiteY7" fmla="*/ 2335065 h 2335345"/>
                <a:gd name="connsiteX8" fmla="*/ 1769675 w 1937291"/>
                <a:gd name="connsiteY8" fmla="*/ 2055930 h 2335345"/>
                <a:gd name="connsiteX9" fmla="*/ 1824535 w 1937291"/>
                <a:gd name="connsiteY9" fmla="*/ 1976014 h 2335345"/>
                <a:gd name="connsiteX10" fmla="*/ 1766400 w 1937291"/>
                <a:gd name="connsiteY10" fmla="*/ 1885944 h 2335345"/>
                <a:gd name="connsiteX11" fmla="*/ 1664541 w 1937291"/>
                <a:gd name="connsiteY11" fmla="*/ 1759273 h 2335345"/>
                <a:gd name="connsiteX12" fmla="*/ 1622864 w 1937291"/>
                <a:gd name="connsiteY12" fmla="*/ 1734053 h 2335345"/>
                <a:gd name="connsiteX13" fmla="*/ 1559324 w 1937291"/>
                <a:gd name="connsiteY13" fmla="*/ 1764759 h 2335345"/>
                <a:gd name="connsiteX14" fmla="*/ 1086465 w 1937291"/>
                <a:gd name="connsiteY14" fmla="*/ 1955298 h 2335345"/>
                <a:gd name="connsiteX15" fmla="*/ 552932 w 1937291"/>
                <a:gd name="connsiteY15" fmla="*/ 1300982 h 2335345"/>
                <a:gd name="connsiteX16" fmla="*/ 1802755 w 1937291"/>
                <a:gd name="connsiteY16" fmla="*/ 1300982 h 2335345"/>
                <a:gd name="connsiteX17" fmla="*/ 1937121 w 1937291"/>
                <a:gd name="connsiteY17" fmla="*/ 1127065 h 2335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37291" h="2335345">
                  <a:moveTo>
                    <a:pt x="555716" y="977304"/>
                  </a:moveTo>
                  <a:cubicBezTo>
                    <a:pt x="591661" y="591559"/>
                    <a:pt x="750919" y="376211"/>
                    <a:pt x="1020469" y="376211"/>
                  </a:cubicBezTo>
                  <a:cubicBezTo>
                    <a:pt x="1313110" y="376211"/>
                    <a:pt x="1398920" y="650023"/>
                    <a:pt x="1398920" y="979924"/>
                  </a:cubicBezTo>
                  <a:cubicBezTo>
                    <a:pt x="1143290" y="979924"/>
                    <a:pt x="809381" y="978123"/>
                    <a:pt x="555552" y="977304"/>
                  </a:cubicBezTo>
                  <a:moveTo>
                    <a:pt x="1936957" y="1126983"/>
                  </a:moveTo>
                  <a:cubicBezTo>
                    <a:pt x="1936957" y="395125"/>
                    <a:pt x="1648165" y="-281"/>
                    <a:pt x="1021861" y="-281"/>
                  </a:cubicBezTo>
                  <a:cubicBezTo>
                    <a:pt x="523291" y="-281"/>
                    <a:pt x="-171" y="290317"/>
                    <a:pt x="-171" y="1166205"/>
                  </a:cubicBezTo>
                  <a:cubicBezTo>
                    <a:pt x="-7" y="1980189"/>
                    <a:pt x="463846" y="2335065"/>
                    <a:pt x="1002455" y="2335065"/>
                  </a:cubicBezTo>
                  <a:cubicBezTo>
                    <a:pt x="1390569" y="2335065"/>
                    <a:pt x="1614266" y="2189479"/>
                    <a:pt x="1769675" y="2055930"/>
                  </a:cubicBezTo>
                  <a:cubicBezTo>
                    <a:pt x="1803001" y="2027271"/>
                    <a:pt x="1824535" y="2002380"/>
                    <a:pt x="1824535" y="1976014"/>
                  </a:cubicBezTo>
                  <a:cubicBezTo>
                    <a:pt x="1824535" y="1949648"/>
                    <a:pt x="1813236" y="1936956"/>
                    <a:pt x="1766400" y="1885944"/>
                  </a:cubicBezTo>
                  <a:cubicBezTo>
                    <a:pt x="1731519" y="1847951"/>
                    <a:pt x="1708674" y="1811759"/>
                    <a:pt x="1664541" y="1759273"/>
                  </a:cubicBezTo>
                  <a:cubicBezTo>
                    <a:pt x="1650621" y="1742897"/>
                    <a:pt x="1641369" y="1734053"/>
                    <a:pt x="1622864" y="1734053"/>
                  </a:cubicBezTo>
                  <a:cubicBezTo>
                    <a:pt x="1604359" y="1734053"/>
                    <a:pt x="1581924" y="1747155"/>
                    <a:pt x="1559324" y="1764759"/>
                  </a:cubicBezTo>
                  <a:cubicBezTo>
                    <a:pt x="1459021" y="1842219"/>
                    <a:pt x="1301974" y="1955298"/>
                    <a:pt x="1086465" y="1955298"/>
                  </a:cubicBezTo>
                  <a:cubicBezTo>
                    <a:pt x="764920" y="1955298"/>
                    <a:pt x="584947" y="1730123"/>
                    <a:pt x="552932" y="1300982"/>
                  </a:cubicBezTo>
                  <a:lnTo>
                    <a:pt x="1802755" y="1300982"/>
                  </a:lnTo>
                  <a:cubicBezTo>
                    <a:pt x="1882916" y="1300982"/>
                    <a:pt x="1937121" y="1245630"/>
                    <a:pt x="1937121" y="1127065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2B2B5A4A-D808-744B-A478-AC01A95253D6}"/>
                </a:ext>
              </a:extLst>
            </p:cNvPr>
            <p:cNvSpPr/>
            <p:nvPr/>
          </p:nvSpPr>
          <p:spPr>
            <a:xfrm>
              <a:off x="6028703" y="2175392"/>
              <a:ext cx="1449602" cy="3262748"/>
            </a:xfrm>
            <a:custGeom>
              <a:avLst/>
              <a:gdLst>
                <a:gd name="connsiteX0" fmla="*/ 1208376 w 1449602"/>
                <a:gd name="connsiteY0" fmla="*/ 392341 h 3262748"/>
                <a:gd name="connsiteX1" fmla="*/ 1418399 w 1449602"/>
                <a:gd name="connsiteY1" fmla="*/ 413139 h 3262748"/>
                <a:gd name="connsiteX2" fmla="*/ 1449431 w 1449602"/>
                <a:gd name="connsiteY2" fmla="*/ 392341 h 3262748"/>
                <a:gd name="connsiteX3" fmla="*/ 1409311 w 1449602"/>
                <a:gd name="connsiteY3" fmla="*/ 330275 h 3262748"/>
                <a:gd name="connsiteX4" fmla="*/ 1226553 w 1449602"/>
                <a:gd name="connsiteY4" fmla="*/ 93555 h 3262748"/>
                <a:gd name="connsiteX5" fmla="*/ 1136484 w 1449602"/>
                <a:gd name="connsiteY5" fmla="*/ 17896 h 3262748"/>
                <a:gd name="connsiteX6" fmla="*/ 930637 w 1449602"/>
                <a:gd name="connsiteY6" fmla="*/ -281 h 3262748"/>
                <a:gd name="connsiteX7" fmla="*/ 300158 w 1449602"/>
                <a:gd name="connsiteY7" fmla="*/ 695713 h 3262748"/>
                <a:gd name="connsiteX8" fmla="*/ 300158 w 1449602"/>
                <a:gd name="connsiteY8" fmla="*/ 1032656 h 3262748"/>
                <a:gd name="connsiteX9" fmla="*/ 176354 w 1449602"/>
                <a:gd name="connsiteY9" fmla="*/ 1032656 h 3262748"/>
                <a:gd name="connsiteX10" fmla="*/ 229 w 1449602"/>
                <a:gd name="connsiteY10" fmla="*/ 1216398 h 3262748"/>
                <a:gd name="connsiteX11" fmla="*/ 229 w 1449602"/>
                <a:gd name="connsiteY11" fmla="*/ 1306468 h 3262748"/>
                <a:gd name="connsiteX12" fmla="*/ 300731 w 1449602"/>
                <a:gd name="connsiteY12" fmla="*/ 1429290 h 3262748"/>
                <a:gd name="connsiteX13" fmla="*/ 300731 w 1449602"/>
                <a:gd name="connsiteY13" fmla="*/ 3158221 h 3262748"/>
                <a:gd name="connsiteX14" fmla="*/ 401175 w 1449602"/>
                <a:gd name="connsiteY14" fmla="*/ 3262444 h 3262748"/>
                <a:gd name="connsiteX15" fmla="*/ 404146 w 1449602"/>
                <a:gd name="connsiteY15" fmla="*/ 3262456 h 3262748"/>
                <a:gd name="connsiteX16" fmla="*/ 759261 w 1449602"/>
                <a:gd name="connsiteY16" fmla="*/ 3262456 h 3262748"/>
                <a:gd name="connsiteX17" fmla="*/ 861772 w 1449602"/>
                <a:gd name="connsiteY17" fmla="*/ 3163072 h 3262748"/>
                <a:gd name="connsiteX18" fmla="*/ 861776 w 1449602"/>
                <a:gd name="connsiteY18" fmla="*/ 3162806 h 3262748"/>
                <a:gd name="connsiteX19" fmla="*/ 861775 w 1449602"/>
                <a:gd name="connsiteY19" fmla="*/ 1438133 h 3262748"/>
                <a:gd name="connsiteX20" fmla="*/ 1427979 w 1449602"/>
                <a:gd name="connsiteY20" fmla="*/ 1312117 h 3262748"/>
                <a:gd name="connsiteX21" fmla="*/ 1427979 w 1449602"/>
                <a:gd name="connsiteY21" fmla="*/ 1156542 h 3262748"/>
                <a:gd name="connsiteX22" fmla="*/ 1280594 w 1449602"/>
                <a:gd name="connsiteY22" fmla="*/ 1031919 h 3262748"/>
                <a:gd name="connsiteX23" fmla="*/ 862185 w 1449602"/>
                <a:gd name="connsiteY23" fmla="*/ 1031919 h 3262748"/>
                <a:gd name="connsiteX24" fmla="*/ 862185 w 1449602"/>
                <a:gd name="connsiteY24" fmla="*/ 747871 h 3262748"/>
                <a:gd name="connsiteX25" fmla="*/ 1208294 w 1449602"/>
                <a:gd name="connsiteY25" fmla="*/ 391768 h 3262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49602" h="3262748">
                  <a:moveTo>
                    <a:pt x="1208376" y="392341"/>
                  </a:moveTo>
                  <a:cubicBezTo>
                    <a:pt x="1285098" y="392341"/>
                    <a:pt x="1374593" y="413139"/>
                    <a:pt x="1418399" y="413139"/>
                  </a:cubicBezTo>
                  <a:cubicBezTo>
                    <a:pt x="1436412" y="413139"/>
                    <a:pt x="1449431" y="405934"/>
                    <a:pt x="1449431" y="392341"/>
                  </a:cubicBezTo>
                  <a:cubicBezTo>
                    <a:pt x="1449431" y="374245"/>
                    <a:pt x="1422001" y="346078"/>
                    <a:pt x="1409311" y="330275"/>
                  </a:cubicBezTo>
                  <a:cubicBezTo>
                    <a:pt x="1338074" y="241188"/>
                    <a:pt x="1282559" y="171261"/>
                    <a:pt x="1226553" y="93555"/>
                  </a:cubicBezTo>
                  <a:cubicBezTo>
                    <a:pt x="1206656" y="65879"/>
                    <a:pt x="1179963" y="34764"/>
                    <a:pt x="1136484" y="17896"/>
                  </a:cubicBezTo>
                  <a:cubicBezTo>
                    <a:pt x="1099638" y="3649"/>
                    <a:pt x="1056651" y="-281"/>
                    <a:pt x="930637" y="-281"/>
                  </a:cubicBezTo>
                  <a:cubicBezTo>
                    <a:pt x="628253" y="-281"/>
                    <a:pt x="300158" y="139982"/>
                    <a:pt x="300158" y="695713"/>
                  </a:cubicBezTo>
                  <a:cubicBezTo>
                    <a:pt x="300158" y="725026"/>
                    <a:pt x="300158" y="851288"/>
                    <a:pt x="300158" y="1032656"/>
                  </a:cubicBezTo>
                  <a:lnTo>
                    <a:pt x="176354" y="1032656"/>
                  </a:lnTo>
                  <a:cubicBezTo>
                    <a:pt x="48621" y="1032656"/>
                    <a:pt x="229" y="1095704"/>
                    <a:pt x="229" y="1216398"/>
                  </a:cubicBezTo>
                  <a:cubicBezTo>
                    <a:pt x="229" y="1254800"/>
                    <a:pt x="-672" y="1204607"/>
                    <a:pt x="229" y="1306468"/>
                  </a:cubicBezTo>
                  <a:cubicBezTo>
                    <a:pt x="72120" y="1356907"/>
                    <a:pt x="172178" y="1402187"/>
                    <a:pt x="300731" y="1429290"/>
                  </a:cubicBezTo>
                  <a:cubicBezTo>
                    <a:pt x="300731" y="2137075"/>
                    <a:pt x="300731" y="3104588"/>
                    <a:pt x="300731" y="3158221"/>
                  </a:cubicBezTo>
                  <a:cubicBezTo>
                    <a:pt x="299687" y="3214739"/>
                    <a:pt x="344658" y="3261401"/>
                    <a:pt x="401175" y="3262444"/>
                  </a:cubicBezTo>
                  <a:cubicBezTo>
                    <a:pt x="402165" y="3262463"/>
                    <a:pt x="403155" y="3262466"/>
                    <a:pt x="404146" y="3262456"/>
                  </a:cubicBezTo>
                  <a:lnTo>
                    <a:pt x="759261" y="3262456"/>
                  </a:lnTo>
                  <a:cubicBezTo>
                    <a:pt x="815013" y="3263319"/>
                    <a:pt x="860908" y="3218824"/>
                    <a:pt x="861772" y="3163072"/>
                  </a:cubicBezTo>
                  <a:cubicBezTo>
                    <a:pt x="861773" y="3162983"/>
                    <a:pt x="861774" y="3162894"/>
                    <a:pt x="861776" y="3162806"/>
                  </a:cubicBezTo>
                  <a:cubicBezTo>
                    <a:pt x="861775" y="3112039"/>
                    <a:pt x="861775" y="2134618"/>
                    <a:pt x="861775" y="1438133"/>
                  </a:cubicBezTo>
                  <a:cubicBezTo>
                    <a:pt x="1056897" y="1415452"/>
                    <a:pt x="1270359" y="1372628"/>
                    <a:pt x="1427979" y="1312117"/>
                  </a:cubicBezTo>
                  <a:lnTo>
                    <a:pt x="1427979" y="1156542"/>
                  </a:lnTo>
                  <a:cubicBezTo>
                    <a:pt x="1427979" y="1081539"/>
                    <a:pt x="1401777" y="1034457"/>
                    <a:pt x="1280594" y="1031919"/>
                  </a:cubicBezTo>
                  <a:lnTo>
                    <a:pt x="862185" y="1031919"/>
                  </a:lnTo>
                  <a:cubicBezTo>
                    <a:pt x="862185" y="874952"/>
                    <a:pt x="862185" y="768751"/>
                    <a:pt x="862185" y="747871"/>
                  </a:cubicBezTo>
                  <a:cubicBezTo>
                    <a:pt x="862185" y="446547"/>
                    <a:pt x="959951" y="391768"/>
                    <a:pt x="1208294" y="39176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401F86AB-60A2-524B-8716-88B1A098C69B}"/>
                </a:ext>
              </a:extLst>
            </p:cNvPr>
            <p:cNvSpPr/>
            <p:nvPr/>
          </p:nvSpPr>
          <p:spPr>
            <a:xfrm>
              <a:off x="3968172" y="3176149"/>
              <a:ext cx="1839116" cy="2292112"/>
            </a:xfrm>
            <a:custGeom>
              <a:avLst/>
              <a:gdLst>
                <a:gd name="connsiteX0" fmla="*/ 1238516 w 1839116"/>
                <a:gd name="connsiteY0" fmla="*/ 1738312 h 2292112"/>
                <a:gd name="connsiteX1" fmla="*/ 816259 w 1839116"/>
                <a:gd name="connsiteY1" fmla="*/ 1931225 h 2292112"/>
                <a:gd name="connsiteX2" fmla="*/ 533116 w 1839116"/>
                <a:gd name="connsiteY2" fmla="*/ 1612378 h 2292112"/>
                <a:gd name="connsiteX3" fmla="*/ 1285516 w 1839116"/>
                <a:gd name="connsiteY3" fmla="*/ 1172428 h 2292112"/>
                <a:gd name="connsiteX4" fmla="*/ 1285516 w 1839116"/>
                <a:gd name="connsiteY4" fmla="*/ 1579298 h 2292112"/>
                <a:gd name="connsiteX5" fmla="*/ 1238516 w 1839116"/>
                <a:gd name="connsiteY5" fmla="*/ 1738312 h 2292112"/>
                <a:gd name="connsiteX6" fmla="*/ 1838864 w 1839116"/>
                <a:gd name="connsiteY6" fmla="*/ 602695 h 2292112"/>
                <a:gd name="connsiteX7" fmla="*/ 1046261 w 1839116"/>
                <a:gd name="connsiteY7" fmla="*/ -281 h 2292112"/>
                <a:gd name="connsiteX8" fmla="*/ 178820 w 1839116"/>
                <a:gd name="connsiteY8" fmla="*/ 173226 h 2292112"/>
                <a:gd name="connsiteX9" fmla="*/ 154255 w 1839116"/>
                <a:gd name="connsiteY9" fmla="*/ 274678 h 2292112"/>
                <a:gd name="connsiteX10" fmla="*/ 238183 w 1839116"/>
                <a:gd name="connsiteY10" fmla="*/ 476679 h 2292112"/>
                <a:gd name="connsiteX11" fmla="*/ 296891 w 1839116"/>
                <a:gd name="connsiteY11" fmla="*/ 527446 h 2292112"/>
                <a:gd name="connsiteX12" fmla="*/ 389416 w 1839116"/>
                <a:gd name="connsiteY12" fmla="*/ 501490 h 2292112"/>
                <a:gd name="connsiteX13" fmla="*/ 928108 w 1839116"/>
                <a:gd name="connsiteY13" fmla="*/ 393160 h 2292112"/>
                <a:gd name="connsiteX14" fmla="*/ 1285270 w 1839116"/>
                <a:gd name="connsiteY14" fmla="*/ 684659 h 2292112"/>
                <a:gd name="connsiteX15" fmla="*/ 1285270 w 1839116"/>
                <a:gd name="connsiteY15" fmla="*/ 853744 h 2292112"/>
                <a:gd name="connsiteX16" fmla="*/ 520015 w 1839116"/>
                <a:gd name="connsiteY16" fmla="*/ 962237 h 2292112"/>
                <a:gd name="connsiteX17" fmla="*/ -171 w 1839116"/>
                <a:gd name="connsiteY17" fmla="*/ 1656184 h 2292112"/>
                <a:gd name="connsiteX18" fmla="*/ 613441 w 1839116"/>
                <a:gd name="connsiteY18" fmla="*/ 2291831 h 2292112"/>
                <a:gd name="connsiteX19" fmla="*/ 1336609 w 1839116"/>
                <a:gd name="connsiteY19" fmla="*/ 2025143 h 2292112"/>
                <a:gd name="connsiteX20" fmla="*/ 1571688 w 1839116"/>
                <a:gd name="connsiteY20" fmla="*/ 2262599 h 2292112"/>
                <a:gd name="connsiteX21" fmla="*/ 1734876 w 1839116"/>
                <a:gd name="connsiteY21" fmla="*/ 2262599 h 2292112"/>
                <a:gd name="connsiteX22" fmla="*/ 1838946 w 1839116"/>
                <a:gd name="connsiteY22" fmla="*/ 2160668 h 2292112"/>
                <a:gd name="connsiteX23" fmla="*/ 1838946 w 1839116"/>
                <a:gd name="connsiteY23" fmla="*/ 2160657 h 2292112"/>
                <a:gd name="connsiteX24" fmla="*/ 1838946 w 1839116"/>
                <a:gd name="connsiteY24" fmla="*/ 602204 h 229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9116" h="2292112">
                  <a:moveTo>
                    <a:pt x="1238516" y="1738312"/>
                  </a:moveTo>
                  <a:cubicBezTo>
                    <a:pt x="1110783" y="1855648"/>
                    <a:pt x="951935" y="1931225"/>
                    <a:pt x="816259" y="1931225"/>
                  </a:cubicBezTo>
                  <a:cubicBezTo>
                    <a:pt x="654545" y="1931225"/>
                    <a:pt x="533116" y="1809631"/>
                    <a:pt x="533116" y="1612378"/>
                  </a:cubicBezTo>
                  <a:cubicBezTo>
                    <a:pt x="533116" y="1196010"/>
                    <a:pt x="909767" y="1214924"/>
                    <a:pt x="1285516" y="1172428"/>
                  </a:cubicBezTo>
                  <a:lnTo>
                    <a:pt x="1285516" y="1579298"/>
                  </a:lnTo>
                  <a:cubicBezTo>
                    <a:pt x="1285516" y="1636615"/>
                    <a:pt x="1286253" y="1694505"/>
                    <a:pt x="1238516" y="1738312"/>
                  </a:cubicBezTo>
                  <a:moveTo>
                    <a:pt x="1838864" y="602695"/>
                  </a:moveTo>
                  <a:cubicBezTo>
                    <a:pt x="1838864" y="143585"/>
                    <a:pt x="1517483" y="-281"/>
                    <a:pt x="1046261" y="-281"/>
                  </a:cubicBezTo>
                  <a:cubicBezTo>
                    <a:pt x="620483" y="-281"/>
                    <a:pt x="252594" y="134414"/>
                    <a:pt x="178820" y="173226"/>
                  </a:cubicBezTo>
                  <a:cubicBezTo>
                    <a:pt x="139517" y="193942"/>
                    <a:pt x="132885" y="220799"/>
                    <a:pt x="154255" y="274678"/>
                  </a:cubicBezTo>
                  <a:cubicBezTo>
                    <a:pt x="178001" y="334124"/>
                    <a:pt x="204121" y="391113"/>
                    <a:pt x="238183" y="476679"/>
                  </a:cubicBezTo>
                  <a:cubicBezTo>
                    <a:pt x="251284" y="509432"/>
                    <a:pt x="267906" y="527446"/>
                    <a:pt x="296891" y="527446"/>
                  </a:cubicBezTo>
                  <a:cubicBezTo>
                    <a:pt x="322438" y="527446"/>
                    <a:pt x="362395" y="511070"/>
                    <a:pt x="389416" y="501490"/>
                  </a:cubicBezTo>
                  <a:cubicBezTo>
                    <a:pt x="525420" y="453016"/>
                    <a:pt x="750918" y="393160"/>
                    <a:pt x="928108" y="393160"/>
                  </a:cubicBezTo>
                  <a:cubicBezTo>
                    <a:pt x="1161876" y="393160"/>
                    <a:pt x="1285270" y="518439"/>
                    <a:pt x="1285270" y="684659"/>
                  </a:cubicBezTo>
                  <a:lnTo>
                    <a:pt x="1285270" y="853744"/>
                  </a:lnTo>
                  <a:cubicBezTo>
                    <a:pt x="923768" y="889445"/>
                    <a:pt x="736671" y="906149"/>
                    <a:pt x="520015" y="962237"/>
                  </a:cubicBezTo>
                  <a:cubicBezTo>
                    <a:pt x="240312" y="1034621"/>
                    <a:pt x="-171" y="1206982"/>
                    <a:pt x="-171" y="1656184"/>
                  </a:cubicBezTo>
                  <a:cubicBezTo>
                    <a:pt x="-171" y="2090894"/>
                    <a:pt x="268151" y="2291831"/>
                    <a:pt x="613441" y="2291831"/>
                  </a:cubicBezTo>
                  <a:cubicBezTo>
                    <a:pt x="927616" y="2291831"/>
                    <a:pt x="1232294" y="2131917"/>
                    <a:pt x="1336609" y="2025143"/>
                  </a:cubicBezTo>
                  <a:cubicBezTo>
                    <a:pt x="1346353" y="2173185"/>
                    <a:pt x="1420373" y="2262599"/>
                    <a:pt x="1571688" y="2262599"/>
                  </a:cubicBezTo>
                  <a:lnTo>
                    <a:pt x="1734876" y="2262599"/>
                  </a:lnTo>
                  <a:cubicBezTo>
                    <a:pt x="1791762" y="2263190"/>
                    <a:pt x="1838355" y="2217554"/>
                    <a:pt x="1838946" y="2160668"/>
                  </a:cubicBezTo>
                  <a:cubicBezTo>
                    <a:pt x="1838946" y="2160664"/>
                    <a:pt x="1838946" y="2160660"/>
                    <a:pt x="1838946" y="2160657"/>
                  </a:cubicBezTo>
                  <a:cubicBezTo>
                    <a:pt x="1838946" y="2104159"/>
                    <a:pt x="1838946" y="747544"/>
                    <a:pt x="1838946" y="602204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C9739BC6-7BBE-FB4E-833B-9B95DB8C29B9}"/>
                </a:ext>
              </a:extLst>
            </p:cNvPr>
            <p:cNvSpPr/>
            <p:nvPr/>
          </p:nvSpPr>
          <p:spPr>
            <a:xfrm>
              <a:off x="10357877" y="2309842"/>
              <a:ext cx="1836497" cy="3132959"/>
            </a:xfrm>
            <a:custGeom>
              <a:avLst/>
              <a:gdLst>
                <a:gd name="connsiteX0" fmla="*/ 1836326 w 1836497"/>
                <a:gd name="connsiteY0" fmla="*/ 1418236 h 3132959"/>
                <a:gd name="connsiteX1" fmla="*/ 1255548 w 1836497"/>
                <a:gd name="connsiteY1" fmla="*/ 877817 h 3132959"/>
                <a:gd name="connsiteX2" fmla="*/ 558581 w 1836497"/>
                <a:gd name="connsiteY2" fmla="*/ 1126656 h 3132959"/>
                <a:gd name="connsiteX3" fmla="*/ 558581 w 1836497"/>
                <a:gd name="connsiteY3" fmla="*/ 50404 h 3132959"/>
                <a:gd name="connsiteX4" fmla="*/ 531970 w 1836497"/>
                <a:gd name="connsiteY4" fmla="*/ -281 h 3132959"/>
                <a:gd name="connsiteX5" fmla="*/ 496761 w 1836497"/>
                <a:gd name="connsiteY5" fmla="*/ 13229 h 3132959"/>
                <a:gd name="connsiteX6" fmla="*/ 30779 w 1836497"/>
                <a:gd name="connsiteY6" fmla="*/ 255108 h 3132959"/>
                <a:gd name="connsiteX7" fmla="*/ -171 w 1836497"/>
                <a:gd name="connsiteY7" fmla="*/ 304237 h 3132959"/>
                <a:gd name="connsiteX8" fmla="*/ -171 w 1836497"/>
                <a:gd name="connsiteY8" fmla="*/ 3029012 h 3132959"/>
                <a:gd name="connsiteX9" fmla="*/ 104608 w 1836497"/>
                <a:gd name="connsiteY9" fmla="*/ 3132534 h 3132959"/>
                <a:gd name="connsiteX10" fmla="*/ 106274 w 1836497"/>
                <a:gd name="connsiteY10" fmla="*/ 3132510 h 3132959"/>
                <a:gd name="connsiteX11" fmla="*/ 456722 w 1836497"/>
                <a:gd name="connsiteY11" fmla="*/ 3132510 h 3132959"/>
                <a:gd name="connsiteX12" fmla="*/ 558580 w 1836497"/>
                <a:gd name="connsiteY12" fmla="*/ 3031797 h 3132959"/>
                <a:gd name="connsiteX13" fmla="*/ 558581 w 1836497"/>
                <a:gd name="connsiteY13" fmla="*/ 3030894 h 3132959"/>
                <a:gd name="connsiteX14" fmla="*/ 558581 w 1836497"/>
                <a:gd name="connsiteY14" fmla="*/ 1576841 h 3132959"/>
                <a:gd name="connsiteX15" fmla="*/ 605826 w 1836497"/>
                <a:gd name="connsiteY15" fmla="*/ 1459914 h 3132959"/>
                <a:gd name="connsiteX16" fmla="*/ 1076393 w 1836497"/>
                <a:gd name="connsiteY16" fmla="*/ 1292057 h 3132959"/>
                <a:gd name="connsiteX17" fmla="*/ 1278557 w 1836497"/>
                <a:gd name="connsiteY17" fmla="*/ 1554979 h 3132959"/>
                <a:gd name="connsiteX18" fmla="*/ 1278557 w 1836497"/>
                <a:gd name="connsiteY18" fmla="*/ 3028848 h 3132959"/>
                <a:gd name="connsiteX19" fmla="*/ 1382867 w 1836497"/>
                <a:gd name="connsiteY19" fmla="*/ 3132678 h 3132959"/>
                <a:gd name="connsiteX20" fmla="*/ 1383609 w 1836497"/>
                <a:gd name="connsiteY20" fmla="*/ 3132674 h 3132959"/>
                <a:gd name="connsiteX21" fmla="*/ 1734058 w 1836497"/>
                <a:gd name="connsiteY21" fmla="*/ 3132674 h 3132959"/>
                <a:gd name="connsiteX22" fmla="*/ 1836243 w 1836497"/>
                <a:gd name="connsiteY22" fmla="*/ 3031469 h 3132959"/>
                <a:gd name="connsiteX23" fmla="*/ 1836244 w 1836497"/>
                <a:gd name="connsiteY23" fmla="*/ 3031140 h 3132959"/>
                <a:gd name="connsiteX24" fmla="*/ 1836244 w 1836497"/>
                <a:gd name="connsiteY24" fmla="*/ 1418073 h 313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6497" h="3132959">
                  <a:moveTo>
                    <a:pt x="1836326" y="1418236"/>
                  </a:moveTo>
                  <a:cubicBezTo>
                    <a:pt x="1828138" y="1027661"/>
                    <a:pt x="1592404" y="877817"/>
                    <a:pt x="1255548" y="877817"/>
                  </a:cubicBezTo>
                  <a:cubicBezTo>
                    <a:pt x="977809" y="877817"/>
                    <a:pt x="685332" y="1043792"/>
                    <a:pt x="558581" y="1126656"/>
                  </a:cubicBezTo>
                  <a:lnTo>
                    <a:pt x="558581" y="50404"/>
                  </a:lnTo>
                  <a:cubicBezTo>
                    <a:pt x="558581" y="10445"/>
                    <a:pt x="549902" y="-281"/>
                    <a:pt x="531970" y="-281"/>
                  </a:cubicBezTo>
                  <a:cubicBezTo>
                    <a:pt x="520998" y="-281"/>
                    <a:pt x="511828" y="3895"/>
                    <a:pt x="496761" y="13229"/>
                  </a:cubicBezTo>
                  <a:cubicBezTo>
                    <a:pt x="348074" y="106050"/>
                    <a:pt x="192258" y="186930"/>
                    <a:pt x="30779" y="255108"/>
                  </a:cubicBezTo>
                  <a:cubicBezTo>
                    <a:pt x="12766" y="262641"/>
                    <a:pt x="893" y="269109"/>
                    <a:pt x="-171" y="304237"/>
                  </a:cubicBezTo>
                  <a:cubicBezTo>
                    <a:pt x="2531" y="359589"/>
                    <a:pt x="-171" y="2970466"/>
                    <a:pt x="-171" y="3029012"/>
                  </a:cubicBezTo>
                  <a:cubicBezTo>
                    <a:pt x="177" y="3086533"/>
                    <a:pt x="47088" y="3132881"/>
                    <a:pt x="104608" y="3132534"/>
                  </a:cubicBezTo>
                  <a:cubicBezTo>
                    <a:pt x="105163" y="3132530"/>
                    <a:pt x="105718" y="3132523"/>
                    <a:pt x="106274" y="3132510"/>
                  </a:cubicBezTo>
                  <a:lnTo>
                    <a:pt x="456722" y="3132510"/>
                  </a:lnTo>
                  <a:cubicBezTo>
                    <a:pt x="512660" y="3132826"/>
                    <a:pt x="558263" y="3087736"/>
                    <a:pt x="558580" y="3031797"/>
                  </a:cubicBezTo>
                  <a:cubicBezTo>
                    <a:pt x="558582" y="3031496"/>
                    <a:pt x="558582" y="3031196"/>
                    <a:pt x="558581" y="3030894"/>
                  </a:cubicBezTo>
                  <a:lnTo>
                    <a:pt x="558581" y="1576841"/>
                  </a:lnTo>
                  <a:cubicBezTo>
                    <a:pt x="558581" y="1509043"/>
                    <a:pt x="574957" y="1478010"/>
                    <a:pt x="605826" y="1459914"/>
                  </a:cubicBezTo>
                  <a:cubicBezTo>
                    <a:pt x="744449" y="1377541"/>
                    <a:pt x="934985" y="1292057"/>
                    <a:pt x="1076393" y="1292057"/>
                  </a:cubicBezTo>
                  <a:cubicBezTo>
                    <a:pt x="1227544" y="1292057"/>
                    <a:pt x="1278557" y="1397274"/>
                    <a:pt x="1278557" y="1554979"/>
                  </a:cubicBezTo>
                  <a:cubicBezTo>
                    <a:pt x="1278557" y="2154188"/>
                    <a:pt x="1278557" y="2972431"/>
                    <a:pt x="1278557" y="3028848"/>
                  </a:cubicBezTo>
                  <a:cubicBezTo>
                    <a:pt x="1278689" y="3086325"/>
                    <a:pt x="1325391" y="3132811"/>
                    <a:pt x="1382867" y="3132678"/>
                  </a:cubicBezTo>
                  <a:cubicBezTo>
                    <a:pt x="1383114" y="3132678"/>
                    <a:pt x="1383362" y="3132676"/>
                    <a:pt x="1383609" y="3132674"/>
                  </a:cubicBezTo>
                  <a:lnTo>
                    <a:pt x="1734058" y="3132674"/>
                  </a:lnTo>
                  <a:cubicBezTo>
                    <a:pt x="1790221" y="3132945"/>
                    <a:pt x="1835972" y="3087634"/>
                    <a:pt x="1836243" y="3031469"/>
                  </a:cubicBezTo>
                  <a:cubicBezTo>
                    <a:pt x="1836244" y="3031360"/>
                    <a:pt x="1836244" y="3031250"/>
                    <a:pt x="1836244" y="3031140"/>
                  </a:cubicBezTo>
                  <a:cubicBezTo>
                    <a:pt x="1836244" y="2975461"/>
                    <a:pt x="1836244" y="1983465"/>
                    <a:pt x="1836244" y="1418073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</p:grp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72973B89-9345-8948-8C1C-D7237D8B9ECF}"/>
              </a:ext>
            </a:extLst>
          </p:cNvPr>
          <p:cNvSpPr/>
          <p:nvPr/>
        </p:nvSpPr>
        <p:spPr>
          <a:xfrm>
            <a:off x="9324528" y="0"/>
            <a:ext cx="3906942" cy="6858000"/>
          </a:xfrm>
          <a:prstGeom prst="roundRect">
            <a:avLst>
              <a:gd name="adj" fmla="val 764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Tips</a:t>
            </a:r>
          </a:p>
          <a:p>
            <a:endParaRPr lang="en-GB" sz="1200" dirty="0">
              <a:solidFill>
                <a:schemeClr val="bg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Thank you slide</a:t>
            </a:r>
            <a:b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</a:br>
            <a:endParaRPr lang="en-GB" sz="1200" dirty="0">
              <a:solidFill>
                <a:schemeClr val="bg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Please enter your contact details.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7D89FDE-EC8C-514A-8704-22D2D3F67CCC}"/>
              </a:ext>
            </a:extLst>
          </p:cNvPr>
          <p:cNvSpPr txBox="1"/>
          <p:nvPr/>
        </p:nvSpPr>
        <p:spPr>
          <a:xfrm>
            <a:off x="9403373" y="6352143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ESSENTIAL</a:t>
            </a:r>
          </a:p>
        </p:txBody>
      </p:sp>
    </p:spTree>
    <p:extLst>
      <p:ext uri="{BB962C8B-B14F-4D97-AF65-F5344CB8AC3E}">
        <p14:creationId xmlns:p14="http://schemas.microsoft.com/office/powerpoint/2010/main" val="31477378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E97E7-5947-484B-B722-FEBF10BB9C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A4A865-78D9-43D5-A178-9BA7884957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B0B2D1-965B-43D9-A252-B8B6C8DD6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EF278-B0C0-408D-84F2-3D23A0112D61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BF719F-5E65-4DE5-BD98-A3408B793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D087B8-D588-419F-8673-DCDB4A286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C9856-990A-4A98-A92C-7A240050D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909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15663F-5A89-40D4-A246-C46777859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91F232-13B9-4BAB-A749-4D313CDF46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3F3C99-C43A-4D7C-874A-62E02CAEF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EF278-B0C0-408D-84F2-3D23A0112D61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BD7E7B-AF8D-4156-BE9C-08EF28A57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85B542-5546-41E4-BEB9-F0E0F6C5D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C9856-990A-4A98-A92C-7A240050D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043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FA8EE-683B-46AD-8543-01C4A55A8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70EBBF-EFF6-4FD2-9542-64AE5474FC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026C6E-AC32-48D1-B8E1-45112DEC4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EF278-B0C0-408D-84F2-3D23A0112D61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54B4D1-1E9B-4574-AFAB-936D9A41A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9900B4-7C08-4B9D-9160-74AB31505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C9856-990A-4A98-A92C-7A240050D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578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2E908-5DED-45EE-AC67-F54FB4A97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691F4A-AED0-43FE-A40A-A51A297632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7838E2-21F3-4EA2-B3C5-3AB8C6DB9C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137AD4-9F2C-4D2C-BC23-994BB4FAE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EF278-B0C0-408D-84F2-3D23A0112D61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8AAE41-55D3-4620-BEAB-D307D6052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7D72F7-E01F-4513-9DF6-602A2B911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C9856-990A-4A98-A92C-7A240050D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419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4195CC-0AB6-4A23-B376-87288A4F9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82FC07-0533-48C7-8165-C1DEA37249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678AD8-22C6-4C57-A5A5-C2946C90F2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836553-5F58-48EF-8EAF-6A317CBD3C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FBFE5A-DF95-45FD-B342-2DFDC60088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1B4D2A0-1706-494E-B1EA-7FA11AAB5D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EF278-B0C0-408D-84F2-3D23A0112D61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C76E68-50E6-45CF-9A72-17F1B2C19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1FA8BD-0364-4FB5-9239-D08BB956A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C9856-990A-4A98-A92C-7A240050D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533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C00547-1000-4539-B44C-641A7FEAD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006A41-196A-45C1-9812-25C059F94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EF278-B0C0-408D-84F2-3D23A0112D61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98B7A5-A0DF-4D05-A7DF-9E083B35D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D73A99-1DC6-49F0-A2EE-359E2C1DB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C9856-990A-4A98-A92C-7A240050D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471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0432CF5-5C16-4E10-B85E-48BB04754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EF278-B0C0-408D-84F2-3D23A0112D61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3D86E9-5A6B-4C33-95E3-FCCD60DE3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79C2AF-ECC1-4067-9D81-99BDCD23D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C9856-990A-4A98-A92C-7A240050D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238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10C18-EF79-43CD-BDDE-042247089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966CC5-9AFC-48A5-A040-50AA5831EC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EB7307-89E1-4CE5-ADE4-21219285AD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7D169A-6115-4DC8-A207-57A3E76C3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EF278-B0C0-408D-84F2-3D23A0112D61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975B05-99D4-4F46-B731-DEC9948B3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4E2599-A349-4E7E-B13D-4476EFE42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C9856-990A-4A98-A92C-7A240050D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495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7C8C60-156B-4396-80F9-4C025C7C6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0E03C49-3618-4B1F-8E50-5EF1993D77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C608EF-9B9F-4032-A618-AA631CFC93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6DA031-2C41-4048-8A0D-A455C0A40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EF278-B0C0-408D-84F2-3D23A0112D61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40D6BB-CBC2-48AC-8ABE-144EE760F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298A96-2A8B-4E2D-8162-D48D3DB0A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C9856-990A-4A98-A92C-7A240050D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402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5582615-206F-4BDE-B0C7-8D4191581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22A0B1-AFD5-4A4E-B2AD-32DD4F61FA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613263-DB2C-4158-A1D8-9F618F5625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2EF278-B0C0-408D-84F2-3D23A0112D61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05763C-B7A5-44ED-994E-D7BFD7393B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2D2175-7E20-4E23-9EBD-2024E410A4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2C9856-990A-4A98-A92C-7A240050D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266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227" r:id="rId1"/>
    <p:sldLayoutId id="2147486228" r:id="rId2"/>
    <p:sldLayoutId id="2147486229" r:id="rId3"/>
    <p:sldLayoutId id="2147486230" r:id="rId4"/>
    <p:sldLayoutId id="2147486231" r:id="rId5"/>
    <p:sldLayoutId id="2147486232" r:id="rId6"/>
    <p:sldLayoutId id="2147486233" r:id="rId7"/>
    <p:sldLayoutId id="2147486234" r:id="rId8"/>
    <p:sldLayoutId id="2147486235" r:id="rId9"/>
    <p:sldLayoutId id="2147486236" r:id="rId10"/>
    <p:sldLayoutId id="214748623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2EF278-B0C0-408D-84F2-3D23A0112D61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2C9856-990A-4A98-A92C-7A240050DA69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D718C21-D33F-4186-BFC3-CA8677BE0024}"/>
              </a:ext>
            </a:extLst>
          </p:cNvPr>
          <p:cNvGrpSpPr/>
          <p:nvPr/>
        </p:nvGrpSpPr>
        <p:grpSpPr>
          <a:xfrm>
            <a:off x="8126847" y="6288957"/>
            <a:ext cx="767381" cy="348334"/>
            <a:chOff x="0" y="1353270"/>
            <a:chExt cx="12194374" cy="4151510"/>
          </a:xfrm>
        </p:grpSpPr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3FDD681D-9FBF-4325-BEAA-D301B78A9885}"/>
                </a:ext>
              </a:extLst>
            </p:cNvPr>
            <p:cNvSpPr/>
            <p:nvPr/>
          </p:nvSpPr>
          <p:spPr>
            <a:xfrm>
              <a:off x="7408127" y="3166569"/>
              <a:ext cx="941960" cy="2268843"/>
            </a:xfrm>
            <a:custGeom>
              <a:avLst/>
              <a:gdLst>
                <a:gd name="connsiteX0" fmla="*/ 915833 w 941960"/>
                <a:gd name="connsiteY0" fmla="*/ 214494 h 2268843"/>
                <a:gd name="connsiteX1" fmla="*/ 562354 w 941960"/>
                <a:gd name="connsiteY1" fmla="*/ 2143871 h 2268843"/>
                <a:gd name="connsiteX2" fmla="*/ 417754 w 941960"/>
                <a:gd name="connsiteY2" fmla="*/ 2267513 h 2268843"/>
                <a:gd name="connsiteX3" fmla="*/ 117416 w 941960"/>
                <a:gd name="connsiteY3" fmla="*/ 2267513 h 2268843"/>
                <a:gd name="connsiteX4" fmla="*/ 5404 w 941960"/>
                <a:gd name="connsiteY4" fmla="*/ 2128314 h 2268843"/>
                <a:gd name="connsiteX5" fmla="*/ 342424 w 941960"/>
                <a:gd name="connsiteY5" fmla="*/ 231608 h 2268843"/>
                <a:gd name="connsiteX6" fmla="*/ 854177 w 941960"/>
                <a:gd name="connsiteY6" fmla="*/ 16832 h 2268843"/>
                <a:gd name="connsiteX7" fmla="*/ 907563 w 941960"/>
                <a:gd name="connsiteY7" fmla="*/ -281 h 2268843"/>
                <a:gd name="connsiteX8" fmla="*/ 941789 w 941960"/>
                <a:gd name="connsiteY8" fmla="*/ 43034 h 2268843"/>
                <a:gd name="connsiteX9" fmla="*/ 915833 w 941960"/>
                <a:gd name="connsiteY9" fmla="*/ 214986 h 2268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1960" h="2268843">
                  <a:moveTo>
                    <a:pt x="915833" y="214494"/>
                  </a:moveTo>
                  <a:cubicBezTo>
                    <a:pt x="797270" y="872250"/>
                    <a:pt x="681491" y="1486362"/>
                    <a:pt x="562354" y="2143871"/>
                  </a:cubicBezTo>
                  <a:cubicBezTo>
                    <a:pt x="547043" y="2227718"/>
                    <a:pt x="498815" y="2266693"/>
                    <a:pt x="417754" y="2267513"/>
                  </a:cubicBezTo>
                  <a:cubicBezTo>
                    <a:pt x="317451" y="2268331"/>
                    <a:pt x="217147" y="2269396"/>
                    <a:pt x="117416" y="2267513"/>
                  </a:cubicBezTo>
                  <a:cubicBezTo>
                    <a:pt x="14083" y="2265466"/>
                    <a:pt x="-13592" y="2232140"/>
                    <a:pt x="5404" y="2128314"/>
                  </a:cubicBezTo>
                  <a:cubicBezTo>
                    <a:pt x="63948" y="1801279"/>
                    <a:pt x="291986" y="521468"/>
                    <a:pt x="342424" y="231608"/>
                  </a:cubicBezTo>
                  <a:cubicBezTo>
                    <a:pt x="528129" y="166103"/>
                    <a:pt x="686322" y="105347"/>
                    <a:pt x="854177" y="16832"/>
                  </a:cubicBezTo>
                  <a:cubicBezTo>
                    <a:pt x="870387" y="7028"/>
                    <a:pt x="888673" y="1166"/>
                    <a:pt x="907563" y="-281"/>
                  </a:cubicBezTo>
                  <a:cubicBezTo>
                    <a:pt x="933683" y="-281"/>
                    <a:pt x="941789" y="16095"/>
                    <a:pt x="941789" y="43034"/>
                  </a:cubicBezTo>
                  <a:cubicBezTo>
                    <a:pt x="941789" y="72512"/>
                    <a:pt x="920419" y="189439"/>
                    <a:pt x="915833" y="214986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8907B811-9065-4E73-8C9E-942E82BE07E6}"/>
                </a:ext>
              </a:extLst>
            </p:cNvPr>
            <p:cNvSpPr/>
            <p:nvPr/>
          </p:nvSpPr>
          <p:spPr>
            <a:xfrm>
              <a:off x="9106311" y="1353270"/>
              <a:ext cx="1227083" cy="741558"/>
            </a:xfrm>
            <a:custGeom>
              <a:avLst/>
              <a:gdLst>
                <a:gd name="connsiteX0" fmla="*/ 1226832 w 1227083"/>
                <a:gd name="connsiteY0" fmla="*/ 365105 h 741558"/>
                <a:gd name="connsiteX1" fmla="*/ 1226832 w 1227083"/>
                <a:gd name="connsiteY1" fmla="*/ 365105 h 741558"/>
                <a:gd name="connsiteX2" fmla="*/ 1219135 w 1227083"/>
                <a:gd name="connsiteY2" fmla="*/ 346436 h 741558"/>
                <a:gd name="connsiteX3" fmla="*/ 883916 w 1227083"/>
                <a:gd name="connsiteY3" fmla="*/ 5399 h 741558"/>
                <a:gd name="connsiteX4" fmla="*/ 854685 w 1227083"/>
                <a:gd name="connsiteY4" fmla="*/ 4826 h 741558"/>
                <a:gd name="connsiteX5" fmla="*/ 21797 w 1227083"/>
                <a:gd name="connsiteY5" fmla="*/ 349302 h 741558"/>
                <a:gd name="connsiteX6" fmla="*/ 835 w 1227083"/>
                <a:gd name="connsiteY6" fmla="*/ 369527 h 741558"/>
                <a:gd name="connsiteX7" fmla="*/ 16 w 1227083"/>
                <a:gd name="connsiteY7" fmla="*/ 373949 h 741558"/>
                <a:gd name="connsiteX8" fmla="*/ 13853 w 1227083"/>
                <a:gd name="connsiteY8" fmla="*/ 394092 h 741558"/>
                <a:gd name="connsiteX9" fmla="*/ 721548 w 1227083"/>
                <a:gd name="connsiteY9" fmla="*/ 734473 h 741558"/>
                <a:gd name="connsiteX10" fmla="*/ 761096 w 1227083"/>
                <a:gd name="connsiteY10" fmla="*/ 733737 h 741558"/>
                <a:gd name="connsiteX11" fmla="*/ 1210210 w 1227083"/>
                <a:gd name="connsiteY11" fmla="*/ 396957 h 741558"/>
                <a:gd name="connsiteX12" fmla="*/ 1224539 w 1227083"/>
                <a:gd name="connsiteY12" fmla="*/ 378370 h 741558"/>
                <a:gd name="connsiteX13" fmla="*/ 1224539 w 1227083"/>
                <a:gd name="connsiteY13" fmla="*/ 378370 h 741558"/>
                <a:gd name="connsiteX14" fmla="*/ 1226258 w 1227083"/>
                <a:gd name="connsiteY14" fmla="*/ 371738 h 741558"/>
                <a:gd name="connsiteX15" fmla="*/ 1226913 w 1227083"/>
                <a:gd name="connsiteY15" fmla="*/ 365106 h 741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83" h="741558">
                  <a:moveTo>
                    <a:pt x="1226832" y="365105"/>
                  </a:moveTo>
                  <a:lnTo>
                    <a:pt x="1226832" y="365105"/>
                  </a:lnTo>
                  <a:cubicBezTo>
                    <a:pt x="1226685" y="358140"/>
                    <a:pt x="1223940" y="351481"/>
                    <a:pt x="1219135" y="346436"/>
                  </a:cubicBezTo>
                  <a:lnTo>
                    <a:pt x="883916" y="5399"/>
                  </a:lnTo>
                  <a:cubicBezTo>
                    <a:pt x="875638" y="-1952"/>
                    <a:pt x="863244" y="-2195"/>
                    <a:pt x="854685" y="4826"/>
                  </a:cubicBezTo>
                  <a:cubicBezTo>
                    <a:pt x="641796" y="156635"/>
                    <a:pt x="291020" y="285271"/>
                    <a:pt x="21797" y="349302"/>
                  </a:cubicBezTo>
                  <a:cubicBezTo>
                    <a:pt x="11613" y="351661"/>
                    <a:pt x="3556" y="359435"/>
                    <a:pt x="835" y="369527"/>
                  </a:cubicBezTo>
                  <a:cubicBezTo>
                    <a:pt x="443" y="370977"/>
                    <a:pt x="169" y="372455"/>
                    <a:pt x="16" y="373949"/>
                  </a:cubicBezTo>
                  <a:cubicBezTo>
                    <a:pt x="-1327" y="383244"/>
                    <a:pt x="4696" y="392011"/>
                    <a:pt x="13853" y="394092"/>
                  </a:cubicBezTo>
                  <a:cubicBezTo>
                    <a:pt x="258431" y="457632"/>
                    <a:pt x="560980" y="584466"/>
                    <a:pt x="721548" y="734473"/>
                  </a:cubicBezTo>
                  <a:cubicBezTo>
                    <a:pt x="733177" y="743816"/>
                    <a:pt x="749823" y="743506"/>
                    <a:pt x="761096" y="733737"/>
                  </a:cubicBezTo>
                  <a:lnTo>
                    <a:pt x="1210210" y="396957"/>
                  </a:lnTo>
                  <a:cubicBezTo>
                    <a:pt x="1216675" y="392269"/>
                    <a:pt x="1221649" y="385815"/>
                    <a:pt x="1224539" y="378370"/>
                  </a:cubicBezTo>
                  <a:lnTo>
                    <a:pt x="1224539" y="378370"/>
                  </a:lnTo>
                  <a:cubicBezTo>
                    <a:pt x="1225350" y="376228"/>
                    <a:pt x="1225927" y="374004"/>
                    <a:pt x="1226258" y="371738"/>
                  </a:cubicBezTo>
                  <a:cubicBezTo>
                    <a:pt x="1226679" y="369552"/>
                    <a:pt x="1226898" y="367332"/>
                    <a:pt x="1226913" y="365106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2AEB1179-D3D1-40D1-887C-C7EB77B0D96F}"/>
                </a:ext>
              </a:extLst>
            </p:cNvPr>
            <p:cNvSpPr/>
            <p:nvPr/>
          </p:nvSpPr>
          <p:spPr>
            <a:xfrm>
              <a:off x="8959018" y="2212437"/>
              <a:ext cx="1227483" cy="741574"/>
            </a:xfrm>
            <a:custGeom>
              <a:avLst/>
              <a:gdLst>
                <a:gd name="connsiteX0" fmla="*/ 1227312 w 1227483"/>
                <a:gd name="connsiteY0" fmla="*/ 365122 h 741574"/>
                <a:gd name="connsiteX1" fmla="*/ 1227312 w 1227483"/>
                <a:gd name="connsiteY1" fmla="*/ 365122 h 741574"/>
                <a:gd name="connsiteX2" fmla="*/ 1219124 w 1227483"/>
                <a:gd name="connsiteY2" fmla="*/ 346453 h 741574"/>
                <a:gd name="connsiteX3" fmla="*/ 883824 w 1227483"/>
                <a:gd name="connsiteY3" fmla="*/ 5416 h 741574"/>
                <a:gd name="connsiteX4" fmla="*/ 854674 w 1227483"/>
                <a:gd name="connsiteY4" fmla="*/ 4843 h 741574"/>
                <a:gd name="connsiteX5" fmla="*/ 21787 w 1227483"/>
                <a:gd name="connsiteY5" fmla="*/ 349319 h 741574"/>
                <a:gd name="connsiteX6" fmla="*/ 825 w 1227483"/>
                <a:gd name="connsiteY6" fmla="*/ 369462 h 741574"/>
                <a:gd name="connsiteX7" fmla="*/ 6 w 1227483"/>
                <a:gd name="connsiteY7" fmla="*/ 373965 h 741574"/>
                <a:gd name="connsiteX8" fmla="*/ 13843 w 1227483"/>
                <a:gd name="connsiteY8" fmla="*/ 394108 h 741574"/>
                <a:gd name="connsiteX9" fmla="*/ 721538 w 1227483"/>
                <a:gd name="connsiteY9" fmla="*/ 734490 h 741574"/>
                <a:gd name="connsiteX10" fmla="*/ 761086 w 1227483"/>
                <a:gd name="connsiteY10" fmla="*/ 733753 h 741574"/>
                <a:gd name="connsiteX11" fmla="*/ 1210364 w 1227483"/>
                <a:gd name="connsiteY11" fmla="*/ 396974 h 741574"/>
                <a:gd name="connsiteX12" fmla="*/ 1224611 w 1227483"/>
                <a:gd name="connsiteY12" fmla="*/ 378387 h 741574"/>
                <a:gd name="connsiteX13" fmla="*/ 1224611 w 1227483"/>
                <a:gd name="connsiteY13" fmla="*/ 378387 h 741574"/>
                <a:gd name="connsiteX14" fmla="*/ 1226248 w 1227483"/>
                <a:gd name="connsiteY14" fmla="*/ 371673 h 741574"/>
                <a:gd name="connsiteX15" fmla="*/ 1226903 w 1227483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483" h="741574">
                  <a:moveTo>
                    <a:pt x="1227312" y="365122"/>
                  </a:moveTo>
                  <a:lnTo>
                    <a:pt x="1227312" y="365122"/>
                  </a:lnTo>
                  <a:cubicBezTo>
                    <a:pt x="1227058" y="358084"/>
                    <a:pt x="1224130" y="351408"/>
                    <a:pt x="1219124" y="346453"/>
                  </a:cubicBezTo>
                  <a:lnTo>
                    <a:pt x="883824" y="5416"/>
                  </a:lnTo>
                  <a:cubicBezTo>
                    <a:pt x="875586" y="-1957"/>
                    <a:pt x="863196" y="-2201"/>
                    <a:pt x="854674" y="4843"/>
                  </a:cubicBezTo>
                  <a:cubicBezTo>
                    <a:pt x="641786" y="156570"/>
                    <a:pt x="291092" y="285206"/>
                    <a:pt x="21787" y="349319"/>
                  </a:cubicBezTo>
                  <a:cubicBezTo>
                    <a:pt x="11625" y="351664"/>
                    <a:pt x="3572" y="359401"/>
                    <a:pt x="825" y="369462"/>
                  </a:cubicBezTo>
                  <a:cubicBezTo>
                    <a:pt x="441" y="370941"/>
                    <a:pt x="167" y="372446"/>
                    <a:pt x="6" y="373965"/>
                  </a:cubicBezTo>
                  <a:cubicBezTo>
                    <a:pt x="-1296" y="383251"/>
                    <a:pt x="4710" y="391993"/>
                    <a:pt x="13843" y="394108"/>
                  </a:cubicBezTo>
                  <a:cubicBezTo>
                    <a:pt x="258421" y="457567"/>
                    <a:pt x="560969" y="584483"/>
                    <a:pt x="721538" y="734490"/>
                  </a:cubicBezTo>
                  <a:cubicBezTo>
                    <a:pt x="733167" y="743833"/>
                    <a:pt x="749813" y="743522"/>
                    <a:pt x="761086" y="733753"/>
                  </a:cubicBezTo>
                  <a:lnTo>
                    <a:pt x="1210364" y="396974"/>
                  </a:lnTo>
                  <a:cubicBezTo>
                    <a:pt x="1216789" y="392264"/>
                    <a:pt x="1221732" y="385815"/>
                    <a:pt x="1224611" y="378387"/>
                  </a:cubicBezTo>
                  <a:lnTo>
                    <a:pt x="1224611" y="378387"/>
                  </a:lnTo>
                  <a:cubicBezTo>
                    <a:pt x="1225396" y="376215"/>
                    <a:pt x="1225945" y="373963"/>
                    <a:pt x="1226248" y="371673"/>
                  </a:cubicBezTo>
                  <a:cubicBezTo>
                    <a:pt x="1226705" y="369520"/>
                    <a:pt x="1226925" y="367323"/>
                    <a:pt x="1226903" y="365122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9BCC7CF1-E986-4993-98C2-BEBD6307F8AE}"/>
                </a:ext>
              </a:extLst>
            </p:cNvPr>
            <p:cNvSpPr/>
            <p:nvPr/>
          </p:nvSpPr>
          <p:spPr>
            <a:xfrm>
              <a:off x="7764610" y="1353279"/>
              <a:ext cx="1227338" cy="741548"/>
            </a:xfrm>
            <a:custGeom>
              <a:avLst/>
              <a:gdLst>
                <a:gd name="connsiteX0" fmla="*/ 1227167 w 1227338"/>
                <a:gd name="connsiteY0" fmla="*/ 365096 h 741548"/>
                <a:gd name="connsiteX1" fmla="*/ 1227167 w 1227338"/>
                <a:gd name="connsiteY1" fmla="*/ 365096 h 741548"/>
                <a:gd name="connsiteX2" fmla="*/ 1219552 w 1227338"/>
                <a:gd name="connsiteY2" fmla="*/ 346427 h 741548"/>
                <a:gd name="connsiteX3" fmla="*/ 883842 w 1227338"/>
                <a:gd name="connsiteY3" fmla="*/ 5390 h 741548"/>
                <a:gd name="connsiteX4" fmla="*/ 854692 w 1227338"/>
                <a:gd name="connsiteY4" fmla="*/ 4817 h 741548"/>
                <a:gd name="connsiteX5" fmla="*/ 21804 w 1227338"/>
                <a:gd name="connsiteY5" fmla="*/ 349293 h 741548"/>
                <a:gd name="connsiteX6" fmla="*/ 842 w 1227338"/>
                <a:gd name="connsiteY6" fmla="*/ 369518 h 741548"/>
                <a:gd name="connsiteX7" fmla="*/ 24 w 1227338"/>
                <a:gd name="connsiteY7" fmla="*/ 373940 h 741548"/>
                <a:gd name="connsiteX8" fmla="*/ 13943 w 1227338"/>
                <a:gd name="connsiteY8" fmla="*/ 394082 h 741548"/>
                <a:gd name="connsiteX9" fmla="*/ 721555 w 1227338"/>
                <a:gd name="connsiteY9" fmla="*/ 734464 h 741548"/>
                <a:gd name="connsiteX10" fmla="*/ 761103 w 1227338"/>
                <a:gd name="connsiteY10" fmla="*/ 733727 h 741548"/>
                <a:gd name="connsiteX11" fmla="*/ 1210299 w 1227338"/>
                <a:gd name="connsiteY11" fmla="*/ 396948 h 741548"/>
                <a:gd name="connsiteX12" fmla="*/ 1224464 w 1227338"/>
                <a:gd name="connsiteY12" fmla="*/ 378361 h 741548"/>
                <a:gd name="connsiteX13" fmla="*/ 1224464 w 1227338"/>
                <a:gd name="connsiteY13" fmla="*/ 378361 h 741548"/>
                <a:gd name="connsiteX14" fmla="*/ 1226102 w 1227338"/>
                <a:gd name="connsiteY14" fmla="*/ 371729 h 741548"/>
                <a:gd name="connsiteX15" fmla="*/ 1226756 w 1227338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8" h="741548">
                  <a:moveTo>
                    <a:pt x="1227167" y="365096"/>
                  </a:moveTo>
                  <a:lnTo>
                    <a:pt x="1227167" y="365096"/>
                  </a:lnTo>
                  <a:cubicBezTo>
                    <a:pt x="1227083" y="358134"/>
                    <a:pt x="1224362" y="351462"/>
                    <a:pt x="1219552" y="346427"/>
                  </a:cubicBezTo>
                  <a:lnTo>
                    <a:pt x="883842" y="5390"/>
                  </a:lnTo>
                  <a:cubicBezTo>
                    <a:pt x="875591" y="-1949"/>
                    <a:pt x="863226" y="-2192"/>
                    <a:pt x="854692" y="4817"/>
                  </a:cubicBezTo>
                  <a:cubicBezTo>
                    <a:pt x="641803" y="156626"/>
                    <a:pt x="291027" y="285262"/>
                    <a:pt x="21804" y="349293"/>
                  </a:cubicBezTo>
                  <a:cubicBezTo>
                    <a:pt x="11630" y="351668"/>
                    <a:pt x="3580" y="359435"/>
                    <a:pt x="842" y="369518"/>
                  </a:cubicBezTo>
                  <a:cubicBezTo>
                    <a:pt x="412" y="370958"/>
                    <a:pt x="137" y="372441"/>
                    <a:pt x="24" y="373940"/>
                  </a:cubicBezTo>
                  <a:cubicBezTo>
                    <a:pt x="-1356" y="383270"/>
                    <a:pt x="4728" y="392074"/>
                    <a:pt x="13943" y="394082"/>
                  </a:cubicBezTo>
                  <a:cubicBezTo>
                    <a:pt x="258521" y="457623"/>
                    <a:pt x="560987" y="584457"/>
                    <a:pt x="721555" y="734464"/>
                  </a:cubicBezTo>
                  <a:cubicBezTo>
                    <a:pt x="733185" y="743807"/>
                    <a:pt x="749831" y="743496"/>
                    <a:pt x="761103" y="733727"/>
                  </a:cubicBezTo>
                  <a:lnTo>
                    <a:pt x="1210299" y="396948"/>
                  </a:lnTo>
                  <a:cubicBezTo>
                    <a:pt x="1216726" y="392260"/>
                    <a:pt x="1221649" y="385801"/>
                    <a:pt x="1224464" y="378361"/>
                  </a:cubicBezTo>
                  <a:lnTo>
                    <a:pt x="1224464" y="378361"/>
                  </a:lnTo>
                  <a:cubicBezTo>
                    <a:pt x="1225212" y="376205"/>
                    <a:pt x="1225760" y="373985"/>
                    <a:pt x="1226102" y="371729"/>
                  </a:cubicBezTo>
                  <a:cubicBezTo>
                    <a:pt x="1226562" y="369549"/>
                    <a:pt x="1226782" y="367325"/>
                    <a:pt x="1226756" y="365096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BCFDAB5D-C9BB-4D65-A0C6-CD7979298297}"/>
                </a:ext>
              </a:extLst>
            </p:cNvPr>
            <p:cNvSpPr/>
            <p:nvPr/>
          </p:nvSpPr>
          <p:spPr>
            <a:xfrm>
              <a:off x="7620111" y="2212437"/>
              <a:ext cx="1227317" cy="741574"/>
            </a:xfrm>
            <a:custGeom>
              <a:avLst/>
              <a:gdLst>
                <a:gd name="connsiteX0" fmla="*/ 1227147 w 1227317"/>
                <a:gd name="connsiteY0" fmla="*/ 365122 h 741574"/>
                <a:gd name="connsiteX1" fmla="*/ 1227147 w 1227317"/>
                <a:gd name="connsiteY1" fmla="*/ 365122 h 741574"/>
                <a:gd name="connsiteX2" fmla="*/ 1219532 w 1227317"/>
                <a:gd name="connsiteY2" fmla="*/ 346453 h 741574"/>
                <a:gd name="connsiteX3" fmla="*/ 883822 w 1227317"/>
                <a:gd name="connsiteY3" fmla="*/ 5416 h 741574"/>
                <a:gd name="connsiteX4" fmla="*/ 854672 w 1227317"/>
                <a:gd name="connsiteY4" fmla="*/ 4843 h 741574"/>
                <a:gd name="connsiteX5" fmla="*/ 21784 w 1227317"/>
                <a:gd name="connsiteY5" fmla="*/ 349319 h 741574"/>
                <a:gd name="connsiteX6" fmla="*/ 822 w 1227317"/>
                <a:gd name="connsiteY6" fmla="*/ 369462 h 741574"/>
                <a:gd name="connsiteX7" fmla="*/ 4 w 1227317"/>
                <a:gd name="connsiteY7" fmla="*/ 373965 h 741574"/>
                <a:gd name="connsiteX8" fmla="*/ 13923 w 1227317"/>
                <a:gd name="connsiteY8" fmla="*/ 394108 h 741574"/>
                <a:gd name="connsiteX9" fmla="*/ 721535 w 1227317"/>
                <a:gd name="connsiteY9" fmla="*/ 734490 h 741574"/>
                <a:gd name="connsiteX10" fmla="*/ 761083 w 1227317"/>
                <a:gd name="connsiteY10" fmla="*/ 733753 h 741574"/>
                <a:gd name="connsiteX11" fmla="*/ 1210279 w 1227317"/>
                <a:gd name="connsiteY11" fmla="*/ 396974 h 741574"/>
                <a:gd name="connsiteX12" fmla="*/ 1224526 w 1227317"/>
                <a:gd name="connsiteY12" fmla="*/ 378387 h 741574"/>
                <a:gd name="connsiteX13" fmla="*/ 1224526 w 1227317"/>
                <a:gd name="connsiteY13" fmla="*/ 378387 h 741574"/>
                <a:gd name="connsiteX14" fmla="*/ 1226164 w 1227317"/>
                <a:gd name="connsiteY14" fmla="*/ 371673 h 741574"/>
                <a:gd name="connsiteX15" fmla="*/ 1226818 w 1227317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17" h="741574">
                  <a:moveTo>
                    <a:pt x="1227147" y="365122"/>
                  </a:moveTo>
                  <a:lnTo>
                    <a:pt x="1227147" y="365122"/>
                  </a:lnTo>
                  <a:cubicBezTo>
                    <a:pt x="1227104" y="358152"/>
                    <a:pt x="1224376" y="351466"/>
                    <a:pt x="1219532" y="346453"/>
                  </a:cubicBezTo>
                  <a:lnTo>
                    <a:pt x="883822" y="5416"/>
                  </a:lnTo>
                  <a:cubicBezTo>
                    <a:pt x="875584" y="-1957"/>
                    <a:pt x="863194" y="-2201"/>
                    <a:pt x="854672" y="4843"/>
                  </a:cubicBezTo>
                  <a:cubicBezTo>
                    <a:pt x="641784" y="156570"/>
                    <a:pt x="291007" y="285206"/>
                    <a:pt x="21784" y="349319"/>
                  </a:cubicBezTo>
                  <a:cubicBezTo>
                    <a:pt x="11622" y="351664"/>
                    <a:pt x="3570" y="359401"/>
                    <a:pt x="822" y="369462"/>
                  </a:cubicBezTo>
                  <a:cubicBezTo>
                    <a:pt x="438" y="370941"/>
                    <a:pt x="165" y="372446"/>
                    <a:pt x="4" y="373965"/>
                  </a:cubicBezTo>
                  <a:cubicBezTo>
                    <a:pt x="-1293" y="383276"/>
                    <a:pt x="4756" y="392029"/>
                    <a:pt x="13923" y="394108"/>
                  </a:cubicBezTo>
                  <a:cubicBezTo>
                    <a:pt x="258501" y="457567"/>
                    <a:pt x="560968" y="584483"/>
                    <a:pt x="721535" y="734490"/>
                  </a:cubicBezTo>
                  <a:cubicBezTo>
                    <a:pt x="733165" y="743833"/>
                    <a:pt x="749811" y="743522"/>
                    <a:pt x="761083" y="733753"/>
                  </a:cubicBezTo>
                  <a:lnTo>
                    <a:pt x="1210279" y="396974"/>
                  </a:lnTo>
                  <a:cubicBezTo>
                    <a:pt x="1216657" y="392217"/>
                    <a:pt x="1221589" y="385782"/>
                    <a:pt x="1224526" y="378387"/>
                  </a:cubicBezTo>
                  <a:lnTo>
                    <a:pt x="1224526" y="378387"/>
                  </a:lnTo>
                  <a:cubicBezTo>
                    <a:pt x="1225274" y="376203"/>
                    <a:pt x="1225822" y="373956"/>
                    <a:pt x="1226164" y="371673"/>
                  </a:cubicBezTo>
                  <a:cubicBezTo>
                    <a:pt x="1226620" y="369520"/>
                    <a:pt x="1226840" y="367323"/>
                    <a:pt x="1226818" y="365122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23FEEA05-EC24-4591-A49C-8F356C87F47C}"/>
                </a:ext>
              </a:extLst>
            </p:cNvPr>
            <p:cNvSpPr/>
            <p:nvPr/>
          </p:nvSpPr>
          <p:spPr>
            <a:xfrm>
              <a:off x="6427748" y="1353279"/>
              <a:ext cx="1227337" cy="741548"/>
            </a:xfrm>
            <a:custGeom>
              <a:avLst/>
              <a:gdLst>
                <a:gd name="connsiteX0" fmla="*/ 1227166 w 1227337"/>
                <a:gd name="connsiteY0" fmla="*/ 365096 h 741548"/>
                <a:gd name="connsiteX1" fmla="*/ 1227166 w 1227337"/>
                <a:gd name="connsiteY1" fmla="*/ 365096 h 741548"/>
                <a:gd name="connsiteX2" fmla="*/ 1219551 w 1227337"/>
                <a:gd name="connsiteY2" fmla="*/ 346427 h 741548"/>
                <a:gd name="connsiteX3" fmla="*/ 883841 w 1227337"/>
                <a:gd name="connsiteY3" fmla="*/ 5390 h 741548"/>
                <a:gd name="connsiteX4" fmla="*/ 854691 w 1227337"/>
                <a:gd name="connsiteY4" fmla="*/ 4817 h 741548"/>
                <a:gd name="connsiteX5" fmla="*/ 21722 w 1227337"/>
                <a:gd name="connsiteY5" fmla="*/ 349293 h 741548"/>
                <a:gd name="connsiteX6" fmla="*/ 842 w 1227337"/>
                <a:gd name="connsiteY6" fmla="*/ 369518 h 741548"/>
                <a:gd name="connsiteX7" fmla="*/ 24 w 1227337"/>
                <a:gd name="connsiteY7" fmla="*/ 373940 h 741548"/>
                <a:gd name="connsiteX8" fmla="*/ 13944 w 1227337"/>
                <a:gd name="connsiteY8" fmla="*/ 394082 h 741548"/>
                <a:gd name="connsiteX9" fmla="*/ 721554 w 1227337"/>
                <a:gd name="connsiteY9" fmla="*/ 734464 h 741548"/>
                <a:gd name="connsiteX10" fmla="*/ 761102 w 1227337"/>
                <a:gd name="connsiteY10" fmla="*/ 733727 h 741548"/>
                <a:gd name="connsiteX11" fmla="*/ 1210298 w 1227337"/>
                <a:gd name="connsiteY11" fmla="*/ 396948 h 741548"/>
                <a:gd name="connsiteX12" fmla="*/ 1224463 w 1227337"/>
                <a:gd name="connsiteY12" fmla="*/ 378361 h 741548"/>
                <a:gd name="connsiteX13" fmla="*/ 1224463 w 1227337"/>
                <a:gd name="connsiteY13" fmla="*/ 378361 h 741548"/>
                <a:gd name="connsiteX14" fmla="*/ 1226101 w 1227337"/>
                <a:gd name="connsiteY14" fmla="*/ 371729 h 741548"/>
                <a:gd name="connsiteX15" fmla="*/ 1226755 w 1227337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7" h="741548">
                  <a:moveTo>
                    <a:pt x="1227166" y="365096"/>
                  </a:moveTo>
                  <a:lnTo>
                    <a:pt x="1227166" y="365096"/>
                  </a:lnTo>
                  <a:cubicBezTo>
                    <a:pt x="1227082" y="358134"/>
                    <a:pt x="1224361" y="351462"/>
                    <a:pt x="1219551" y="346427"/>
                  </a:cubicBezTo>
                  <a:lnTo>
                    <a:pt x="883841" y="5390"/>
                  </a:lnTo>
                  <a:cubicBezTo>
                    <a:pt x="875590" y="-1949"/>
                    <a:pt x="863225" y="-2192"/>
                    <a:pt x="854691" y="4817"/>
                  </a:cubicBezTo>
                  <a:cubicBezTo>
                    <a:pt x="641803" y="156626"/>
                    <a:pt x="291027" y="285262"/>
                    <a:pt x="21722" y="349293"/>
                  </a:cubicBezTo>
                  <a:cubicBezTo>
                    <a:pt x="11579" y="351694"/>
                    <a:pt x="3566" y="359457"/>
                    <a:pt x="842" y="369518"/>
                  </a:cubicBezTo>
                  <a:cubicBezTo>
                    <a:pt x="451" y="370967"/>
                    <a:pt x="177" y="372446"/>
                    <a:pt x="24" y="373940"/>
                  </a:cubicBezTo>
                  <a:cubicBezTo>
                    <a:pt x="-1356" y="383270"/>
                    <a:pt x="4728" y="392074"/>
                    <a:pt x="13944" y="394082"/>
                  </a:cubicBezTo>
                  <a:cubicBezTo>
                    <a:pt x="258438" y="457623"/>
                    <a:pt x="560987" y="584457"/>
                    <a:pt x="721554" y="734464"/>
                  </a:cubicBezTo>
                  <a:cubicBezTo>
                    <a:pt x="733184" y="743807"/>
                    <a:pt x="749830" y="743496"/>
                    <a:pt x="761102" y="733727"/>
                  </a:cubicBezTo>
                  <a:lnTo>
                    <a:pt x="1210298" y="396948"/>
                  </a:lnTo>
                  <a:cubicBezTo>
                    <a:pt x="1216693" y="392227"/>
                    <a:pt x="1221607" y="385779"/>
                    <a:pt x="1224463" y="378361"/>
                  </a:cubicBezTo>
                  <a:lnTo>
                    <a:pt x="1224463" y="378361"/>
                  </a:lnTo>
                  <a:cubicBezTo>
                    <a:pt x="1225249" y="376216"/>
                    <a:pt x="1225798" y="373993"/>
                    <a:pt x="1226101" y="371729"/>
                  </a:cubicBezTo>
                  <a:cubicBezTo>
                    <a:pt x="1226561" y="369549"/>
                    <a:pt x="1226781" y="367325"/>
                    <a:pt x="1226755" y="365096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48CC66E6-552C-48B8-AE1D-3935330C627B}"/>
                </a:ext>
              </a:extLst>
            </p:cNvPr>
            <p:cNvSpPr/>
            <p:nvPr/>
          </p:nvSpPr>
          <p:spPr>
            <a:xfrm>
              <a:off x="5089011" y="1353279"/>
              <a:ext cx="1227001" cy="741548"/>
            </a:xfrm>
            <a:custGeom>
              <a:avLst/>
              <a:gdLst>
                <a:gd name="connsiteX0" fmla="*/ 1226831 w 1227001"/>
                <a:gd name="connsiteY0" fmla="*/ 365096 h 741548"/>
                <a:gd name="connsiteX1" fmla="*/ 1226831 w 1227001"/>
                <a:gd name="connsiteY1" fmla="*/ 365096 h 741548"/>
                <a:gd name="connsiteX2" fmla="*/ 1219134 w 1227001"/>
                <a:gd name="connsiteY2" fmla="*/ 346427 h 741548"/>
                <a:gd name="connsiteX3" fmla="*/ 883833 w 1227001"/>
                <a:gd name="connsiteY3" fmla="*/ 5390 h 741548"/>
                <a:gd name="connsiteX4" fmla="*/ 854684 w 1227001"/>
                <a:gd name="connsiteY4" fmla="*/ 4817 h 741548"/>
                <a:gd name="connsiteX5" fmla="*/ 21714 w 1227001"/>
                <a:gd name="connsiteY5" fmla="*/ 349293 h 741548"/>
                <a:gd name="connsiteX6" fmla="*/ 835 w 1227001"/>
                <a:gd name="connsiteY6" fmla="*/ 369518 h 741548"/>
                <a:gd name="connsiteX7" fmla="*/ 16 w 1227001"/>
                <a:gd name="connsiteY7" fmla="*/ 373940 h 741548"/>
                <a:gd name="connsiteX8" fmla="*/ 13854 w 1227001"/>
                <a:gd name="connsiteY8" fmla="*/ 394082 h 741548"/>
                <a:gd name="connsiteX9" fmla="*/ 721546 w 1227001"/>
                <a:gd name="connsiteY9" fmla="*/ 734464 h 741548"/>
                <a:gd name="connsiteX10" fmla="*/ 761095 w 1227001"/>
                <a:gd name="connsiteY10" fmla="*/ 733727 h 741548"/>
                <a:gd name="connsiteX11" fmla="*/ 1210291 w 1227001"/>
                <a:gd name="connsiteY11" fmla="*/ 396948 h 741548"/>
                <a:gd name="connsiteX12" fmla="*/ 1224456 w 1227001"/>
                <a:gd name="connsiteY12" fmla="*/ 378361 h 741548"/>
                <a:gd name="connsiteX13" fmla="*/ 1224456 w 1227001"/>
                <a:gd name="connsiteY13" fmla="*/ 378361 h 741548"/>
                <a:gd name="connsiteX14" fmla="*/ 1226094 w 1227001"/>
                <a:gd name="connsiteY14" fmla="*/ 371729 h 741548"/>
                <a:gd name="connsiteX15" fmla="*/ 1226749 w 1227001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01" h="741548">
                  <a:moveTo>
                    <a:pt x="1226831" y="365096"/>
                  </a:moveTo>
                  <a:lnTo>
                    <a:pt x="1226831" y="365096"/>
                  </a:lnTo>
                  <a:cubicBezTo>
                    <a:pt x="1226716" y="358124"/>
                    <a:pt x="1223966" y="351454"/>
                    <a:pt x="1219134" y="346427"/>
                  </a:cubicBezTo>
                  <a:lnTo>
                    <a:pt x="883833" y="5390"/>
                  </a:lnTo>
                  <a:cubicBezTo>
                    <a:pt x="875582" y="-1949"/>
                    <a:pt x="863217" y="-2192"/>
                    <a:pt x="854684" y="4817"/>
                  </a:cubicBezTo>
                  <a:cubicBezTo>
                    <a:pt x="641795" y="156626"/>
                    <a:pt x="291019" y="285262"/>
                    <a:pt x="21714" y="349293"/>
                  </a:cubicBezTo>
                  <a:cubicBezTo>
                    <a:pt x="11571" y="351694"/>
                    <a:pt x="3558" y="359457"/>
                    <a:pt x="835" y="369518"/>
                  </a:cubicBezTo>
                  <a:cubicBezTo>
                    <a:pt x="443" y="370967"/>
                    <a:pt x="169" y="372446"/>
                    <a:pt x="16" y="373940"/>
                  </a:cubicBezTo>
                  <a:cubicBezTo>
                    <a:pt x="-1327" y="383234"/>
                    <a:pt x="4696" y="392002"/>
                    <a:pt x="13854" y="394082"/>
                  </a:cubicBezTo>
                  <a:cubicBezTo>
                    <a:pt x="258430" y="457623"/>
                    <a:pt x="560979" y="584457"/>
                    <a:pt x="721546" y="734464"/>
                  </a:cubicBezTo>
                  <a:cubicBezTo>
                    <a:pt x="733176" y="743807"/>
                    <a:pt x="749821" y="743496"/>
                    <a:pt x="761095" y="733727"/>
                  </a:cubicBezTo>
                  <a:lnTo>
                    <a:pt x="1210291" y="396948"/>
                  </a:lnTo>
                  <a:cubicBezTo>
                    <a:pt x="1216718" y="392260"/>
                    <a:pt x="1221640" y="385801"/>
                    <a:pt x="1224456" y="378361"/>
                  </a:cubicBezTo>
                  <a:lnTo>
                    <a:pt x="1224456" y="378361"/>
                  </a:lnTo>
                  <a:cubicBezTo>
                    <a:pt x="1225241" y="376216"/>
                    <a:pt x="1225791" y="373993"/>
                    <a:pt x="1226094" y="371729"/>
                  </a:cubicBezTo>
                  <a:cubicBezTo>
                    <a:pt x="1226514" y="369543"/>
                    <a:pt x="1226734" y="367323"/>
                    <a:pt x="1226749" y="365096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5" name="Freeform 16">
              <a:extLst>
                <a:ext uri="{FF2B5EF4-FFF2-40B4-BE49-F238E27FC236}">
                  <a16:creationId xmlns:a16="http://schemas.microsoft.com/office/drawing/2014/main" id="{E8CF68F4-DB46-41E1-BC4A-EFD2F372AD16}"/>
                </a:ext>
              </a:extLst>
            </p:cNvPr>
            <p:cNvSpPr/>
            <p:nvPr/>
          </p:nvSpPr>
          <p:spPr>
            <a:xfrm>
              <a:off x="0" y="3167142"/>
              <a:ext cx="1662828" cy="2328712"/>
            </a:xfrm>
            <a:custGeom>
              <a:avLst/>
              <a:gdLst>
                <a:gd name="connsiteX0" fmla="*/ 88915 w 1662828"/>
                <a:gd name="connsiteY0" fmla="*/ 618417 h 2328712"/>
                <a:gd name="connsiteX1" fmla="*/ 938834 w 1662828"/>
                <a:gd name="connsiteY1" fmla="*/ -281 h 2328712"/>
                <a:gd name="connsiteX2" fmla="*/ 1576928 w 1662828"/>
                <a:gd name="connsiteY2" fmla="*/ 140637 h 2328712"/>
                <a:gd name="connsiteX3" fmla="*/ 1631052 w 1662828"/>
                <a:gd name="connsiteY3" fmla="*/ 209090 h 2328712"/>
                <a:gd name="connsiteX4" fmla="*/ 1596989 w 1662828"/>
                <a:gd name="connsiteY4" fmla="*/ 272958 h 2328712"/>
                <a:gd name="connsiteX5" fmla="*/ 1474824 w 1662828"/>
                <a:gd name="connsiteY5" fmla="*/ 430171 h 2328712"/>
                <a:gd name="connsiteX6" fmla="*/ 1400067 w 1662828"/>
                <a:gd name="connsiteY6" fmla="*/ 493220 h 2328712"/>
                <a:gd name="connsiteX7" fmla="*/ 1357325 w 1662828"/>
                <a:gd name="connsiteY7" fmla="*/ 482247 h 2328712"/>
                <a:gd name="connsiteX8" fmla="*/ 957339 w 1662828"/>
                <a:gd name="connsiteY8" fmla="*/ 389475 h 2328712"/>
                <a:gd name="connsiteX9" fmla="*/ 640707 w 1662828"/>
                <a:gd name="connsiteY9" fmla="*/ 603596 h 2328712"/>
                <a:gd name="connsiteX10" fmla="*/ 1662657 w 1662828"/>
                <a:gd name="connsiteY10" fmla="*/ 1620402 h 2328712"/>
                <a:gd name="connsiteX11" fmla="*/ 793087 w 1662828"/>
                <a:gd name="connsiteY11" fmla="*/ 2328432 h 2328712"/>
                <a:gd name="connsiteX12" fmla="*/ -171 w 1662828"/>
                <a:gd name="connsiteY12" fmla="*/ 2005983 h 2328712"/>
                <a:gd name="connsiteX13" fmla="*/ 25867 w 1662828"/>
                <a:gd name="connsiteY13" fmla="*/ 1959637 h 2328712"/>
                <a:gd name="connsiteX14" fmla="*/ 171041 w 1662828"/>
                <a:gd name="connsiteY14" fmla="*/ 1820439 h 2328712"/>
                <a:gd name="connsiteX15" fmla="*/ 258735 w 1662828"/>
                <a:gd name="connsiteY15" fmla="*/ 1757390 h 2328712"/>
                <a:gd name="connsiteX16" fmla="*/ 316051 w 1662828"/>
                <a:gd name="connsiteY16" fmla="*/ 1779252 h 2328712"/>
                <a:gd name="connsiteX17" fmla="*/ 741830 w 1662828"/>
                <a:gd name="connsiteY17" fmla="*/ 1943016 h 2328712"/>
                <a:gd name="connsiteX18" fmla="*/ 1122492 w 1662828"/>
                <a:gd name="connsiteY18" fmla="*/ 1689183 h 2328712"/>
                <a:gd name="connsiteX19" fmla="*/ 88833 w 1662828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8" h="2328712">
                  <a:moveTo>
                    <a:pt x="88915" y="618417"/>
                  </a:moveTo>
                  <a:cubicBezTo>
                    <a:pt x="88915" y="130812"/>
                    <a:pt x="576104" y="-281"/>
                    <a:pt x="938834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939" y="166021"/>
                    <a:pt x="1631052" y="187637"/>
                    <a:pt x="1631052" y="209090"/>
                  </a:cubicBezTo>
                  <a:cubicBezTo>
                    <a:pt x="1631052" y="226285"/>
                    <a:pt x="1618769" y="243317"/>
                    <a:pt x="1596989" y="272958"/>
                  </a:cubicBezTo>
                  <a:cubicBezTo>
                    <a:pt x="1547861" y="339692"/>
                    <a:pt x="1518220" y="375965"/>
                    <a:pt x="1474824" y="430171"/>
                  </a:cubicBezTo>
                  <a:cubicBezTo>
                    <a:pt x="1449850" y="461286"/>
                    <a:pt x="1424140" y="493220"/>
                    <a:pt x="1400067" y="493220"/>
                  </a:cubicBezTo>
                  <a:cubicBezTo>
                    <a:pt x="1385214" y="492560"/>
                    <a:pt x="1370660" y="488823"/>
                    <a:pt x="1357325" y="482247"/>
                  </a:cubicBezTo>
                  <a:cubicBezTo>
                    <a:pt x="1287399" y="454489"/>
                    <a:pt x="1124621" y="389475"/>
                    <a:pt x="957339" y="389475"/>
                  </a:cubicBezTo>
                  <a:cubicBezTo>
                    <a:pt x="774091" y="389475"/>
                    <a:pt x="640707" y="480610"/>
                    <a:pt x="640707" y="603596"/>
                  </a:cubicBezTo>
                  <a:cubicBezTo>
                    <a:pt x="640707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19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2071" y="1757390"/>
                    <a:pt x="292961" y="1765578"/>
                    <a:pt x="316051" y="1779252"/>
                  </a:cubicBezTo>
                  <a:cubicBezTo>
                    <a:pt x="402763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833" y="1391461"/>
                    <a:pt x="88833" y="618908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6" name="Freeform 17">
              <a:extLst>
                <a:ext uri="{FF2B5EF4-FFF2-40B4-BE49-F238E27FC236}">
                  <a16:creationId xmlns:a16="http://schemas.microsoft.com/office/drawing/2014/main" id="{263439C4-0478-473E-A0B9-D594AF3DFA58}"/>
                </a:ext>
              </a:extLst>
            </p:cNvPr>
            <p:cNvSpPr/>
            <p:nvPr/>
          </p:nvSpPr>
          <p:spPr>
            <a:xfrm>
              <a:off x="8444904" y="3167142"/>
              <a:ext cx="1662827" cy="2328712"/>
            </a:xfrm>
            <a:custGeom>
              <a:avLst/>
              <a:gdLst>
                <a:gd name="connsiteX0" fmla="*/ 88833 w 1662827"/>
                <a:gd name="connsiteY0" fmla="*/ 618417 h 2328712"/>
                <a:gd name="connsiteX1" fmla="*/ 938835 w 1662827"/>
                <a:gd name="connsiteY1" fmla="*/ -281 h 2328712"/>
                <a:gd name="connsiteX2" fmla="*/ 1576928 w 1662827"/>
                <a:gd name="connsiteY2" fmla="*/ 140637 h 2328712"/>
                <a:gd name="connsiteX3" fmla="*/ 1631051 w 1662827"/>
                <a:gd name="connsiteY3" fmla="*/ 209090 h 2328712"/>
                <a:gd name="connsiteX4" fmla="*/ 1596990 w 1662827"/>
                <a:gd name="connsiteY4" fmla="*/ 272958 h 2328712"/>
                <a:gd name="connsiteX5" fmla="*/ 1474824 w 1662827"/>
                <a:gd name="connsiteY5" fmla="*/ 430171 h 2328712"/>
                <a:gd name="connsiteX6" fmla="*/ 1399985 w 1662827"/>
                <a:gd name="connsiteY6" fmla="*/ 493220 h 2328712"/>
                <a:gd name="connsiteX7" fmla="*/ 1357325 w 1662827"/>
                <a:gd name="connsiteY7" fmla="*/ 482247 h 2328712"/>
                <a:gd name="connsiteX8" fmla="*/ 957340 w 1662827"/>
                <a:gd name="connsiteY8" fmla="*/ 389475 h 2328712"/>
                <a:gd name="connsiteX9" fmla="*/ 640708 w 1662827"/>
                <a:gd name="connsiteY9" fmla="*/ 603596 h 2328712"/>
                <a:gd name="connsiteX10" fmla="*/ 1662657 w 1662827"/>
                <a:gd name="connsiteY10" fmla="*/ 1620402 h 2328712"/>
                <a:gd name="connsiteX11" fmla="*/ 793087 w 1662827"/>
                <a:gd name="connsiteY11" fmla="*/ 2328432 h 2328712"/>
                <a:gd name="connsiteX12" fmla="*/ -171 w 1662827"/>
                <a:gd name="connsiteY12" fmla="*/ 2005983 h 2328712"/>
                <a:gd name="connsiteX13" fmla="*/ 25867 w 1662827"/>
                <a:gd name="connsiteY13" fmla="*/ 1959637 h 2328712"/>
                <a:gd name="connsiteX14" fmla="*/ 171041 w 1662827"/>
                <a:gd name="connsiteY14" fmla="*/ 1820439 h 2328712"/>
                <a:gd name="connsiteX15" fmla="*/ 258735 w 1662827"/>
                <a:gd name="connsiteY15" fmla="*/ 1757390 h 2328712"/>
                <a:gd name="connsiteX16" fmla="*/ 316051 w 1662827"/>
                <a:gd name="connsiteY16" fmla="*/ 1779252 h 2328712"/>
                <a:gd name="connsiteX17" fmla="*/ 741830 w 1662827"/>
                <a:gd name="connsiteY17" fmla="*/ 1943016 h 2328712"/>
                <a:gd name="connsiteX18" fmla="*/ 1122492 w 1662827"/>
                <a:gd name="connsiteY18" fmla="*/ 1689183 h 2328712"/>
                <a:gd name="connsiteX19" fmla="*/ 88751 w 1662827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7" h="2328712">
                  <a:moveTo>
                    <a:pt x="88833" y="618417"/>
                  </a:moveTo>
                  <a:cubicBezTo>
                    <a:pt x="88833" y="130812"/>
                    <a:pt x="576104" y="-281"/>
                    <a:pt x="938835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857" y="166021"/>
                    <a:pt x="1631051" y="187637"/>
                    <a:pt x="1631051" y="209090"/>
                  </a:cubicBezTo>
                  <a:cubicBezTo>
                    <a:pt x="1631051" y="226285"/>
                    <a:pt x="1618769" y="243317"/>
                    <a:pt x="1596990" y="272958"/>
                  </a:cubicBezTo>
                  <a:cubicBezTo>
                    <a:pt x="1547861" y="339692"/>
                    <a:pt x="1518139" y="375965"/>
                    <a:pt x="1474824" y="430171"/>
                  </a:cubicBezTo>
                  <a:cubicBezTo>
                    <a:pt x="1450260" y="461286"/>
                    <a:pt x="1424139" y="493220"/>
                    <a:pt x="1399985" y="493220"/>
                  </a:cubicBezTo>
                  <a:cubicBezTo>
                    <a:pt x="1385160" y="492548"/>
                    <a:pt x="1370635" y="488812"/>
                    <a:pt x="1357325" y="482247"/>
                  </a:cubicBezTo>
                  <a:cubicBezTo>
                    <a:pt x="1287399" y="454489"/>
                    <a:pt x="1124621" y="389475"/>
                    <a:pt x="957340" y="389475"/>
                  </a:cubicBezTo>
                  <a:cubicBezTo>
                    <a:pt x="774091" y="389475"/>
                    <a:pt x="640708" y="480610"/>
                    <a:pt x="640708" y="603596"/>
                  </a:cubicBezTo>
                  <a:cubicBezTo>
                    <a:pt x="640708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20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1989" y="1757390"/>
                    <a:pt x="292961" y="1765578"/>
                    <a:pt x="316051" y="1779252"/>
                  </a:cubicBezTo>
                  <a:cubicBezTo>
                    <a:pt x="402762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751" y="1391461"/>
                    <a:pt x="88751" y="618908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7" name="Freeform 18">
              <a:extLst>
                <a:ext uri="{FF2B5EF4-FFF2-40B4-BE49-F238E27FC236}">
                  <a16:creationId xmlns:a16="http://schemas.microsoft.com/office/drawing/2014/main" id="{3E528B9C-5C17-4F05-B01C-F3DF6FBA98BA}"/>
                </a:ext>
              </a:extLst>
            </p:cNvPr>
            <p:cNvSpPr/>
            <p:nvPr/>
          </p:nvSpPr>
          <p:spPr>
            <a:xfrm>
              <a:off x="1871377" y="3169435"/>
              <a:ext cx="1937291" cy="2335345"/>
            </a:xfrm>
            <a:custGeom>
              <a:avLst/>
              <a:gdLst>
                <a:gd name="connsiteX0" fmla="*/ 555716 w 1937291"/>
                <a:gd name="connsiteY0" fmla="*/ 977304 h 2335345"/>
                <a:gd name="connsiteX1" fmla="*/ 1020469 w 1937291"/>
                <a:gd name="connsiteY1" fmla="*/ 376211 h 2335345"/>
                <a:gd name="connsiteX2" fmla="*/ 1398920 w 1937291"/>
                <a:gd name="connsiteY2" fmla="*/ 979924 h 2335345"/>
                <a:gd name="connsiteX3" fmla="*/ 555552 w 1937291"/>
                <a:gd name="connsiteY3" fmla="*/ 977304 h 2335345"/>
                <a:gd name="connsiteX4" fmla="*/ 1936957 w 1937291"/>
                <a:gd name="connsiteY4" fmla="*/ 1126983 h 2335345"/>
                <a:gd name="connsiteX5" fmla="*/ 1021861 w 1937291"/>
                <a:gd name="connsiteY5" fmla="*/ -281 h 2335345"/>
                <a:gd name="connsiteX6" fmla="*/ -171 w 1937291"/>
                <a:gd name="connsiteY6" fmla="*/ 1166205 h 2335345"/>
                <a:gd name="connsiteX7" fmla="*/ 1002455 w 1937291"/>
                <a:gd name="connsiteY7" fmla="*/ 2335065 h 2335345"/>
                <a:gd name="connsiteX8" fmla="*/ 1769675 w 1937291"/>
                <a:gd name="connsiteY8" fmla="*/ 2055930 h 2335345"/>
                <a:gd name="connsiteX9" fmla="*/ 1824535 w 1937291"/>
                <a:gd name="connsiteY9" fmla="*/ 1976014 h 2335345"/>
                <a:gd name="connsiteX10" fmla="*/ 1766400 w 1937291"/>
                <a:gd name="connsiteY10" fmla="*/ 1885944 h 2335345"/>
                <a:gd name="connsiteX11" fmla="*/ 1664541 w 1937291"/>
                <a:gd name="connsiteY11" fmla="*/ 1759273 h 2335345"/>
                <a:gd name="connsiteX12" fmla="*/ 1622864 w 1937291"/>
                <a:gd name="connsiteY12" fmla="*/ 1734053 h 2335345"/>
                <a:gd name="connsiteX13" fmla="*/ 1559324 w 1937291"/>
                <a:gd name="connsiteY13" fmla="*/ 1764759 h 2335345"/>
                <a:gd name="connsiteX14" fmla="*/ 1086465 w 1937291"/>
                <a:gd name="connsiteY14" fmla="*/ 1955298 h 2335345"/>
                <a:gd name="connsiteX15" fmla="*/ 552932 w 1937291"/>
                <a:gd name="connsiteY15" fmla="*/ 1300982 h 2335345"/>
                <a:gd name="connsiteX16" fmla="*/ 1802755 w 1937291"/>
                <a:gd name="connsiteY16" fmla="*/ 1300982 h 2335345"/>
                <a:gd name="connsiteX17" fmla="*/ 1937121 w 1937291"/>
                <a:gd name="connsiteY17" fmla="*/ 1127065 h 2335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37291" h="2335345">
                  <a:moveTo>
                    <a:pt x="555716" y="977304"/>
                  </a:moveTo>
                  <a:cubicBezTo>
                    <a:pt x="591661" y="591559"/>
                    <a:pt x="750919" y="376211"/>
                    <a:pt x="1020469" y="376211"/>
                  </a:cubicBezTo>
                  <a:cubicBezTo>
                    <a:pt x="1313110" y="376211"/>
                    <a:pt x="1398920" y="650023"/>
                    <a:pt x="1398920" y="979924"/>
                  </a:cubicBezTo>
                  <a:cubicBezTo>
                    <a:pt x="1143290" y="979924"/>
                    <a:pt x="809381" y="978123"/>
                    <a:pt x="555552" y="977304"/>
                  </a:cubicBezTo>
                  <a:moveTo>
                    <a:pt x="1936957" y="1126983"/>
                  </a:moveTo>
                  <a:cubicBezTo>
                    <a:pt x="1936957" y="395125"/>
                    <a:pt x="1648165" y="-281"/>
                    <a:pt x="1021861" y="-281"/>
                  </a:cubicBezTo>
                  <a:cubicBezTo>
                    <a:pt x="523291" y="-281"/>
                    <a:pt x="-171" y="290317"/>
                    <a:pt x="-171" y="1166205"/>
                  </a:cubicBezTo>
                  <a:cubicBezTo>
                    <a:pt x="-7" y="1980189"/>
                    <a:pt x="463846" y="2335065"/>
                    <a:pt x="1002455" y="2335065"/>
                  </a:cubicBezTo>
                  <a:cubicBezTo>
                    <a:pt x="1390569" y="2335065"/>
                    <a:pt x="1614266" y="2189479"/>
                    <a:pt x="1769675" y="2055930"/>
                  </a:cubicBezTo>
                  <a:cubicBezTo>
                    <a:pt x="1803001" y="2027271"/>
                    <a:pt x="1824535" y="2002380"/>
                    <a:pt x="1824535" y="1976014"/>
                  </a:cubicBezTo>
                  <a:cubicBezTo>
                    <a:pt x="1824535" y="1949648"/>
                    <a:pt x="1813236" y="1936956"/>
                    <a:pt x="1766400" y="1885944"/>
                  </a:cubicBezTo>
                  <a:cubicBezTo>
                    <a:pt x="1731519" y="1847951"/>
                    <a:pt x="1708674" y="1811759"/>
                    <a:pt x="1664541" y="1759273"/>
                  </a:cubicBezTo>
                  <a:cubicBezTo>
                    <a:pt x="1650621" y="1742897"/>
                    <a:pt x="1641369" y="1734053"/>
                    <a:pt x="1622864" y="1734053"/>
                  </a:cubicBezTo>
                  <a:cubicBezTo>
                    <a:pt x="1604359" y="1734053"/>
                    <a:pt x="1581924" y="1747155"/>
                    <a:pt x="1559324" y="1764759"/>
                  </a:cubicBezTo>
                  <a:cubicBezTo>
                    <a:pt x="1459021" y="1842219"/>
                    <a:pt x="1301974" y="1955298"/>
                    <a:pt x="1086465" y="1955298"/>
                  </a:cubicBezTo>
                  <a:cubicBezTo>
                    <a:pt x="764920" y="1955298"/>
                    <a:pt x="584947" y="1730123"/>
                    <a:pt x="552932" y="1300982"/>
                  </a:cubicBezTo>
                  <a:lnTo>
                    <a:pt x="1802755" y="1300982"/>
                  </a:lnTo>
                  <a:cubicBezTo>
                    <a:pt x="1882916" y="1300982"/>
                    <a:pt x="1937121" y="1245630"/>
                    <a:pt x="1937121" y="1127065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8" name="Freeform 19">
              <a:extLst>
                <a:ext uri="{FF2B5EF4-FFF2-40B4-BE49-F238E27FC236}">
                  <a16:creationId xmlns:a16="http://schemas.microsoft.com/office/drawing/2014/main" id="{C7CEB79D-DB89-4278-ABEC-81F24A86C38C}"/>
                </a:ext>
              </a:extLst>
            </p:cNvPr>
            <p:cNvSpPr/>
            <p:nvPr/>
          </p:nvSpPr>
          <p:spPr>
            <a:xfrm>
              <a:off x="6028703" y="2175392"/>
              <a:ext cx="1449602" cy="3262748"/>
            </a:xfrm>
            <a:custGeom>
              <a:avLst/>
              <a:gdLst>
                <a:gd name="connsiteX0" fmla="*/ 1208376 w 1449602"/>
                <a:gd name="connsiteY0" fmla="*/ 392341 h 3262748"/>
                <a:gd name="connsiteX1" fmla="*/ 1418399 w 1449602"/>
                <a:gd name="connsiteY1" fmla="*/ 413139 h 3262748"/>
                <a:gd name="connsiteX2" fmla="*/ 1449431 w 1449602"/>
                <a:gd name="connsiteY2" fmla="*/ 392341 h 3262748"/>
                <a:gd name="connsiteX3" fmla="*/ 1409311 w 1449602"/>
                <a:gd name="connsiteY3" fmla="*/ 330275 h 3262748"/>
                <a:gd name="connsiteX4" fmla="*/ 1226553 w 1449602"/>
                <a:gd name="connsiteY4" fmla="*/ 93555 h 3262748"/>
                <a:gd name="connsiteX5" fmla="*/ 1136484 w 1449602"/>
                <a:gd name="connsiteY5" fmla="*/ 17896 h 3262748"/>
                <a:gd name="connsiteX6" fmla="*/ 930637 w 1449602"/>
                <a:gd name="connsiteY6" fmla="*/ -281 h 3262748"/>
                <a:gd name="connsiteX7" fmla="*/ 300158 w 1449602"/>
                <a:gd name="connsiteY7" fmla="*/ 695713 h 3262748"/>
                <a:gd name="connsiteX8" fmla="*/ 300158 w 1449602"/>
                <a:gd name="connsiteY8" fmla="*/ 1032656 h 3262748"/>
                <a:gd name="connsiteX9" fmla="*/ 176354 w 1449602"/>
                <a:gd name="connsiteY9" fmla="*/ 1032656 h 3262748"/>
                <a:gd name="connsiteX10" fmla="*/ 229 w 1449602"/>
                <a:gd name="connsiteY10" fmla="*/ 1216398 h 3262748"/>
                <a:gd name="connsiteX11" fmla="*/ 229 w 1449602"/>
                <a:gd name="connsiteY11" fmla="*/ 1306468 h 3262748"/>
                <a:gd name="connsiteX12" fmla="*/ 300731 w 1449602"/>
                <a:gd name="connsiteY12" fmla="*/ 1429290 h 3262748"/>
                <a:gd name="connsiteX13" fmla="*/ 300731 w 1449602"/>
                <a:gd name="connsiteY13" fmla="*/ 3158221 h 3262748"/>
                <a:gd name="connsiteX14" fmla="*/ 401175 w 1449602"/>
                <a:gd name="connsiteY14" fmla="*/ 3262444 h 3262748"/>
                <a:gd name="connsiteX15" fmla="*/ 404146 w 1449602"/>
                <a:gd name="connsiteY15" fmla="*/ 3262456 h 3262748"/>
                <a:gd name="connsiteX16" fmla="*/ 759261 w 1449602"/>
                <a:gd name="connsiteY16" fmla="*/ 3262456 h 3262748"/>
                <a:gd name="connsiteX17" fmla="*/ 861772 w 1449602"/>
                <a:gd name="connsiteY17" fmla="*/ 3163072 h 3262748"/>
                <a:gd name="connsiteX18" fmla="*/ 861776 w 1449602"/>
                <a:gd name="connsiteY18" fmla="*/ 3162806 h 3262748"/>
                <a:gd name="connsiteX19" fmla="*/ 861775 w 1449602"/>
                <a:gd name="connsiteY19" fmla="*/ 1438133 h 3262748"/>
                <a:gd name="connsiteX20" fmla="*/ 1427979 w 1449602"/>
                <a:gd name="connsiteY20" fmla="*/ 1312117 h 3262748"/>
                <a:gd name="connsiteX21" fmla="*/ 1427979 w 1449602"/>
                <a:gd name="connsiteY21" fmla="*/ 1156542 h 3262748"/>
                <a:gd name="connsiteX22" fmla="*/ 1280594 w 1449602"/>
                <a:gd name="connsiteY22" fmla="*/ 1031919 h 3262748"/>
                <a:gd name="connsiteX23" fmla="*/ 862185 w 1449602"/>
                <a:gd name="connsiteY23" fmla="*/ 1031919 h 3262748"/>
                <a:gd name="connsiteX24" fmla="*/ 862185 w 1449602"/>
                <a:gd name="connsiteY24" fmla="*/ 747871 h 3262748"/>
                <a:gd name="connsiteX25" fmla="*/ 1208294 w 1449602"/>
                <a:gd name="connsiteY25" fmla="*/ 391768 h 3262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49602" h="3262748">
                  <a:moveTo>
                    <a:pt x="1208376" y="392341"/>
                  </a:moveTo>
                  <a:cubicBezTo>
                    <a:pt x="1285098" y="392341"/>
                    <a:pt x="1374593" y="413139"/>
                    <a:pt x="1418399" y="413139"/>
                  </a:cubicBezTo>
                  <a:cubicBezTo>
                    <a:pt x="1436412" y="413139"/>
                    <a:pt x="1449431" y="405934"/>
                    <a:pt x="1449431" y="392341"/>
                  </a:cubicBezTo>
                  <a:cubicBezTo>
                    <a:pt x="1449431" y="374245"/>
                    <a:pt x="1422001" y="346078"/>
                    <a:pt x="1409311" y="330275"/>
                  </a:cubicBezTo>
                  <a:cubicBezTo>
                    <a:pt x="1338074" y="241188"/>
                    <a:pt x="1282559" y="171261"/>
                    <a:pt x="1226553" y="93555"/>
                  </a:cubicBezTo>
                  <a:cubicBezTo>
                    <a:pt x="1206656" y="65879"/>
                    <a:pt x="1179963" y="34764"/>
                    <a:pt x="1136484" y="17896"/>
                  </a:cubicBezTo>
                  <a:cubicBezTo>
                    <a:pt x="1099638" y="3649"/>
                    <a:pt x="1056651" y="-281"/>
                    <a:pt x="930637" y="-281"/>
                  </a:cubicBezTo>
                  <a:cubicBezTo>
                    <a:pt x="628253" y="-281"/>
                    <a:pt x="300158" y="139982"/>
                    <a:pt x="300158" y="695713"/>
                  </a:cubicBezTo>
                  <a:cubicBezTo>
                    <a:pt x="300158" y="725026"/>
                    <a:pt x="300158" y="851288"/>
                    <a:pt x="300158" y="1032656"/>
                  </a:cubicBezTo>
                  <a:lnTo>
                    <a:pt x="176354" y="1032656"/>
                  </a:lnTo>
                  <a:cubicBezTo>
                    <a:pt x="48621" y="1032656"/>
                    <a:pt x="229" y="1095704"/>
                    <a:pt x="229" y="1216398"/>
                  </a:cubicBezTo>
                  <a:cubicBezTo>
                    <a:pt x="229" y="1254800"/>
                    <a:pt x="-672" y="1204607"/>
                    <a:pt x="229" y="1306468"/>
                  </a:cubicBezTo>
                  <a:cubicBezTo>
                    <a:pt x="72120" y="1356907"/>
                    <a:pt x="172178" y="1402187"/>
                    <a:pt x="300731" y="1429290"/>
                  </a:cubicBezTo>
                  <a:cubicBezTo>
                    <a:pt x="300731" y="2137075"/>
                    <a:pt x="300731" y="3104588"/>
                    <a:pt x="300731" y="3158221"/>
                  </a:cubicBezTo>
                  <a:cubicBezTo>
                    <a:pt x="299687" y="3214739"/>
                    <a:pt x="344658" y="3261401"/>
                    <a:pt x="401175" y="3262444"/>
                  </a:cubicBezTo>
                  <a:cubicBezTo>
                    <a:pt x="402165" y="3262463"/>
                    <a:pt x="403155" y="3262466"/>
                    <a:pt x="404146" y="3262456"/>
                  </a:cubicBezTo>
                  <a:lnTo>
                    <a:pt x="759261" y="3262456"/>
                  </a:lnTo>
                  <a:cubicBezTo>
                    <a:pt x="815013" y="3263319"/>
                    <a:pt x="860908" y="3218824"/>
                    <a:pt x="861772" y="3163072"/>
                  </a:cubicBezTo>
                  <a:cubicBezTo>
                    <a:pt x="861773" y="3162983"/>
                    <a:pt x="861774" y="3162894"/>
                    <a:pt x="861776" y="3162806"/>
                  </a:cubicBezTo>
                  <a:cubicBezTo>
                    <a:pt x="861775" y="3112039"/>
                    <a:pt x="861775" y="2134618"/>
                    <a:pt x="861775" y="1438133"/>
                  </a:cubicBezTo>
                  <a:cubicBezTo>
                    <a:pt x="1056897" y="1415452"/>
                    <a:pt x="1270359" y="1372628"/>
                    <a:pt x="1427979" y="1312117"/>
                  </a:cubicBezTo>
                  <a:lnTo>
                    <a:pt x="1427979" y="1156542"/>
                  </a:lnTo>
                  <a:cubicBezTo>
                    <a:pt x="1427979" y="1081539"/>
                    <a:pt x="1401777" y="1034457"/>
                    <a:pt x="1280594" y="1031919"/>
                  </a:cubicBezTo>
                  <a:lnTo>
                    <a:pt x="862185" y="1031919"/>
                  </a:lnTo>
                  <a:cubicBezTo>
                    <a:pt x="862185" y="874952"/>
                    <a:pt x="862185" y="768751"/>
                    <a:pt x="862185" y="747871"/>
                  </a:cubicBezTo>
                  <a:cubicBezTo>
                    <a:pt x="862185" y="446547"/>
                    <a:pt x="959951" y="391768"/>
                    <a:pt x="1208294" y="391768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9" name="Freeform 20">
              <a:extLst>
                <a:ext uri="{FF2B5EF4-FFF2-40B4-BE49-F238E27FC236}">
                  <a16:creationId xmlns:a16="http://schemas.microsoft.com/office/drawing/2014/main" id="{C2BD4A0F-9225-4512-8563-E714F425D30B}"/>
                </a:ext>
              </a:extLst>
            </p:cNvPr>
            <p:cNvSpPr/>
            <p:nvPr/>
          </p:nvSpPr>
          <p:spPr>
            <a:xfrm>
              <a:off x="3968172" y="3176149"/>
              <a:ext cx="1839116" cy="2292112"/>
            </a:xfrm>
            <a:custGeom>
              <a:avLst/>
              <a:gdLst>
                <a:gd name="connsiteX0" fmla="*/ 1238516 w 1839116"/>
                <a:gd name="connsiteY0" fmla="*/ 1738312 h 2292112"/>
                <a:gd name="connsiteX1" fmla="*/ 816259 w 1839116"/>
                <a:gd name="connsiteY1" fmla="*/ 1931225 h 2292112"/>
                <a:gd name="connsiteX2" fmla="*/ 533116 w 1839116"/>
                <a:gd name="connsiteY2" fmla="*/ 1612378 h 2292112"/>
                <a:gd name="connsiteX3" fmla="*/ 1285516 w 1839116"/>
                <a:gd name="connsiteY3" fmla="*/ 1172428 h 2292112"/>
                <a:gd name="connsiteX4" fmla="*/ 1285516 w 1839116"/>
                <a:gd name="connsiteY4" fmla="*/ 1579298 h 2292112"/>
                <a:gd name="connsiteX5" fmla="*/ 1238516 w 1839116"/>
                <a:gd name="connsiteY5" fmla="*/ 1738312 h 2292112"/>
                <a:gd name="connsiteX6" fmla="*/ 1838864 w 1839116"/>
                <a:gd name="connsiteY6" fmla="*/ 602695 h 2292112"/>
                <a:gd name="connsiteX7" fmla="*/ 1046261 w 1839116"/>
                <a:gd name="connsiteY7" fmla="*/ -281 h 2292112"/>
                <a:gd name="connsiteX8" fmla="*/ 178820 w 1839116"/>
                <a:gd name="connsiteY8" fmla="*/ 173226 h 2292112"/>
                <a:gd name="connsiteX9" fmla="*/ 154255 w 1839116"/>
                <a:gd name="connsiteY9" fmla="*/ 274678 h 2292112"/>
                <a:gd name="connsiteX10" fmla="*/ 238183 w 1839116"/>
                <a:gd name="connsiteY10" fmla="*/ 476679 h 2292112"/>
                <a:gd name="connsiteX11" fmla="*/ 296891 w 1839116"/>
                <a:gd name="connsiteY11" fmla="*/ 527446 h 2292112"/>
                <a:gd name="connsiteX12" fmla="*/ 389416 w 1839116"/>
                <a:gd name="connsiteY12" fmla="*/ 501490 h 2292112"/>
                <a:gd name="connsiteX13" fmla="*/ 928108 w 1839116"/>
                <a:gd name="connsiteY13" fmla="*/ 393160 h 2292112"/>
                <a:gd name="connsiteX14" fmla="*/ 1285270 w 1839116"/>
                <a:gd name="connsiteY14" fmla="*/ 684659 h 2292112"/>
                <a:gd name="connsiteX15" fmla="*/ 1285270 w 1839116"/>
                <a:gd name="connsiteY15" fmla="*/ 853744 h 2292112"/>
                <a:gd name="connsiteX16" fmla="*/ 520015 w 1839116"/>
                <a:gd name="connsiteY16" fmla="*/ 962237 h 2292112"/>
                <a:gd name="connsiteX17" fmla="*/ -171 w 1839116"/>
                <a:gd name="connsiteY17" fmla="*/ 1656184 h 2292112"/>
                <a:gd name="connsiteX18" fmla="*/ 613441 w 1839116"/>
                <a:gd name="connsiteY18" fmla="*/ 2291831 h 2292112"/>
                <a:gd name="connsiteX19" fmla="*/ 1336609 w 1839116"/>
                <a:gd name="connsiteY19" fmla="*/ 2025143 h 2292112"/>
                <a:gd name="connsiteX20" fmla="*/ 1571688 w 1839116"/>
                <a:gd name="connsiteY20" fmla="*/ 2262599 h 2292112"/>
                <a:gd name="connsiteX21" fmla="*/ 1734876 w 1839116"/>
                <a:gd name="connsiteY21" fmla="*/ 2262599 h 2292112"/>
                <a:gd name="connsiteX22" fmla="*/ 1838946 w 1839116"/>
                <a:gd name="connsiteY22" fmla="*/ 2160668 h 2292112"/>
                <a:gd name="connsiteX23" fmla="*/ 1838946 w 1839116"/>
                <a:gd name="connsiteY23" fmla="*/ 2160657 h 2292112"/>
                <a:gd name="connsiteX24" fmla="*/ 1838946 w 1839116"/>
                <a:gd name="connsiteY24" fmla="*/ 602204 h 229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9116" h="2292112">
                  <a:moveTo>
                    <a:pt x="1238516" y="1738312"/>
                  </a:moveTo>
                  <a:cubicBezTo>
                    <a:pt x="1110783" y="1855648"/>
                    <a:pt x="951935" y="1931225"/>
                    <a:pt x="816259" y="1931225"/>
                  </a:cubicBezTo>
                  <a:cubicBezTo>
                    <a:pt x="654545" y="1931225"/>
                    <a:pt x="533116" y="1809631"/>
                    <a:pt x="533116" y="1612378"/>
                  </a:cubicBezTo>
                  <a:cubicBezTo>
                    <a:pt x="533116" y="1196010"/>
                    <a:pt x="909767" y="1214924"/>
                    <a:pt x="1285516" y="1172428"/>
                  </a:cubicBezTo>
                  <a:lnTo>
                    <a:pt x="1285516" y="1579298"/>
                  </a:lnTo>
                  <a:cubicBezTo>
                    <a:pt x="1285516" y="1636615"/>
                    <a:pt x="1286253" y="1694505"/>
                    <a:pt x="1238516" y="1738312"/>
                  </a:cubicBezTo>
                  <a:moveTo>
                    <a:pt x="1838864" y="602695"/>
                  </a:moveTo>
                  <a:cubicBezTo>
                    <a:pt x="1838864" y="143585"/>
                    <a:pt x="1517483" y="-281"/>
                    <a:pt x="1046261" y="-281"/>
                  </a:cubicBezTo>
                  <a:cubicBezTo>
                    <a:pt x="620483" y="-281"/>
                    <a:pt x="252594" y="134414"/>
                    <a:pt x="178820" y="173226"/>
                  </a:cubicBezTo>
                  <a:cubicBezTo>
                    <a:pt x="139517" y="193942"/>
                    <a:pt x="132885" y="220799"/>
                    <a:pt x="154255" y="274678"/>
                  </a:cubicBezTo>
                  <a:cubicBezTo>
                    <a:pt x="178001" y="334124"/>
                    <a:pt x="204121" y="391113"/>
                    <a:pt x="238183" y="476679"/>
                  </a:cubicBezTo>
                  <a:cubicBezTo>
                    <a:pt x="251284" y="509432"/>
                    <a:pt x="267906" y="527446"/>
                    <a:pt x="296891" y="527446"/>
                  </a:cubicBezTo>
                  <a:cubicBezTo>
                    <a:pt x="322438" y="527446"/>
                    <a:pt x="362395" y="511070"/>
                    <a:pt x="389416" y="501490"/>
                  </a:cubicBezTo>
                  <a:cubicBezTo>
                    <a:pt x="525420" y="453016"/>
                    <a:pt x="750918" y="393160"/>
                    <a:pt x="928108" y="393160"/>
                  </a:cubicBezTo>
                  <a:cubicBezTo>
                    <a:pt x="1161876" y="393160"/>
                    <a:pt x="1285270" y="518439"/>
                    <a:pt x="1285270" y="684659"/>
                  </a:cubicBezTo>
                  <a:lnTo>
                    <a:pt x="1285270" y="853744"/>
                  </a:lnTo>
                  <a:cubicBezTo>
                    <a:pt x="923768" y="889445"/>
                    <a:pt x="736671" y="906149"/>
                    <a:pt x="520015" y="962237"/>
                  </a:cubicBezTo>
                  <a:cubicBezTo>
                    <a:pt x="240312" y="1034621"/>
                    <a:pt x="-171" y="1206982"/>
                    <a:pt x="-171" y="1656184"/>
                  </a:cubicBezTo>
                  <a:cubicBezTo>
                    <a:pt x="-171" y="2090894"/>
                    <a:pt x="268151" y="2291831"/>
                    <a:pt x="613441" y="2291831"/>
                  </a:cubicBezTo>
                  <a:cubicBezTo>
                    <a:pt x="927616" y="2291831"/>
                    <a:pt x="1232294" y="2131917"/>
                    <a:pt x="1336609" y="2025143"/>
                  </a:cubicBezTo>
                  <a:cubicBezTo>
                    <a:pt x="1346353" y="2173185"/>
                    <a:pt x="1420373" y="2262599"/>
                    <a:pt x="1571688" y="2262599"/>
                  </a:cubicBezTo>
                  <a:lnTo>
                    <a:pt x="1734876" y="2262599"/>
                  </a:lnTo>
                  <a:cubicBezTo>
                    <a:pt x="1791762" y="2263190"/>
                    <a:pt x="1838355" y="2217554"/>
                    <a:pt x="1838946" y="2160668"/>
                  </a:cubicBezTo>
                  <a:cubicBezTo>
                    <a:pt x="1838946" y="2160664"/>
                    <a:pt x="1838946" y="2160660"/>
                    <a:pt x="1838946" y="2160657"/>
                  </a:cubicBezTo>
                  <a:cubicBezTo>
                    <a:pt x="1838946" y="2104159"/>
                    <a:pt x="1838946" y="747544"/>
                    <a:pt x="1838946" y="602204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0" name="Freeform 21">
              <a:extLst>
                <a:ext uri="{FF2B5EF4-FFF2-40B4-BE49-F238E27FC236}">
                  <a16:creationId xmlns:a16="http://schemas.microsoft.com/office/drawing/2014/main" id="{E9186958-B2AE-486C-8298-A66A8F602E62}"/>
                </a:ext>
              </a:extLst>
            </p:cNvPr>
            <p:cNvSpPr/>
            <p:nvPr/>
          </p:nvSpPr>
          <p:spPr>
            <a:xfrm>
              <a:off x="10357877" y="2309842"/>
              <a:ext cx="1836497" cy="3132959"/>
            </a:xfrm>
            <a:custGeom>
              <a:avLst/>
              <a:gdLst>
                <a:gd name="connsiteX0" fmla="*/ 1836326 w 1836497"/>
                <a:gd name="connsiteY0" fmla="*/ 1418236 h 3132959"/>
                <a:gd name="connsiteX1" fmla="*/ 1255548 w 1836497"/>
                <a:gd name="connsiteY1" fmla="*/ 877817 h 3132959"/>
                <a:gd name="connsiteX2" fmla="*/ 558581 w 1836497"/>
                <a:gd name="connsiteY2" fmla="*/ 1126656 h 3132959"/>
                <a:gd name="connsiteX3" fmla="*/ 558581 w 1836497"/>
                <a:gd name="connsiteY3" fmla="*/ 50404 h 3132959"/>
                <a:gd name="connsiteX4" fmla="*/ 531970 w 1836497"/>
                <a:gd name="connsiteY4" fmla="*/ -281 h 3132959"/>
                <a:gd name="connsiteX5" fmla="*/ 496761 w 1836497"/>
                <a:gd name="connsiteY5" fmla="*/ 13229 h 3132959"/>
                <a:gd name="connsiteX6" fmla="*/ 30779 w 1836497"/>
                <a:gd name="connsiteY6" fmla="*/ 255108 h 3132959"/>
                <a:gd name="connsiteX7" fmla="*/ -171 w 1836497"/>
                <a:gd name="connsiteY7" fmla="*/ 304237 h 3132959"/>
                <a:gd name="connsiteX8" fmla="*/ -171 w 1836497"/>
                <a:gd name="connsiteY8" fmla="*/ 3029012 h 3132959"/>
                <a:gd name="connsiteX9" fmla="*/ 104608 w 1836497"/>
                <a:gd name="connsiteY9" fmla="*/ 3132534 h 3132959"/>
                <a:gd name="connsiteX10" fmla="*/ 106274 w 1836497"/>
                <a:gd name="connsiteY10" fmla="*/ 3132510 h 3132959"/>
                <a:gd name="connsiteX11" fmla="*/ 456722 w 1836497"/>
                <a:gd name="connsiteY11" fmla="*/ 3132510 h 3132959"/>
                <a:gd name="connsiteX12" fmla="*/ 558580 w 1836497"/>
                <a:gd name="connsiteY12" fmla="*/ 3031797 h 3132959"/>
                <a:gd name="connsiteX13" fmla="*/ 558581 w 1836497"/>
                <a:gd name="connsiteY13" fmla="*/ 3030894 h 3132959"/>
                <a:gd name="connsiteX14" fmla="*/ 558581 w 1836497"/>
                <a:gd name="connsiteY14" fmla="*/ 1576841 h 3132959"/>
                <a:gd name="connsiteX15" fmla="*/ 605826 w 1836497"/>
                <a:gd name="connsiteY15" fmla="*/ 1459914 h 3132959"/>
                <a:gd name="connsiteX16" fmla="*/ 1076393 w 1836497"/>
                <a:gd name="connsiteY16" fmla="*/ 1292057 h 3132959"/>
                <a:gd name="connsiteX17" fmla="*/ 1278557 w 1836497"/>
                <a:gd name="connsiteY17" fmla="*/ 1554979 h 3132959"/>
                <a:gd name="connsiteX18" fmla="*/ 1278557 w 1836497"/>
                <a:gd name="connsiteY18" fmla="*/ 3028848 h 3132959"/>
                <a:gd name="connsiteX19" fmla="*/ 1382867 w 1836497"/>
                <a:gd name="connsiteY19" fmla="*/ 3132678 h 3132959"/>
                <a:gd name="connsiteX20" fmla="*/ 1383609 w 1836497"/>
                <a:gd name="connsiteY20" fmla="*/ 3132674 h 3132959"/>
                <a:gd name="connsiteX21" fmla="*/ 1734058 w 1836497"/>
                <a:gd name="connsiteY21" fmla="*/ 3132674 h 3132959"/>
                <a:gd name="connsiteX22" fmla="*/ 1836243 w 1836497"/>
                <a:gd name="connsiteY22" fmla="*/ 3031469 h 3132959"/>
                <a:gd name="connsiteX23" fmla="*/ 1836244 w 1836497"/>
                <a:gd name="connsiteY23" fmla="*/ 3031140 h 3132959"/>
                <a:gd name="connsiteX24" fmla="*/ 1836244 w 1836497"/>
                <a:gd name="connsiteY24" fmla="*/ 1418073 h 313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6497" h="3132959">
                  <a:moveTo>
                    <a:pt x="1836326" y="1418236"/>
                  </a:moveTo>
                  <a:cubicBezTo>
                    <a:pt x="1828138" y="1027661"/>
                    <a:pt x="1592404" y="877817"/>
                    <a:pt x="1255548" y="877817"/>
                  </a:cubicBezTo>
                  <a:cubicBezTo>
                    <a:pt x="977809" y="877817"/>
                    <a:pt x="685332" y="1043792"/>
                    <a:pt x="558581" y="1126656"/>
                  </a:cubicBezTo>
                  <a:lnTo>
                    <a:pt x="558581" y="50404"/>
                  </a:lnTo>
                  <a:cubicBezTo>
                    <a:pt x="558581" y="10445"/>
                    <a:pt x="549902" y="-281"/>
                    <a:pt x="531970" y="-281"/>
                  </a:cubicBezTo>
                  <a:cubicBezTo>
                    <a:pt x="520998" y="-281"/>
                    <a:pt x="511828" y="3895"/>
                    <a:pt x="496761" y="13229"/>
                  </a:cubicBezTo>
                  <a:cubicBezTo>
                    <a:pt x="348074" y="106050"/>
                    <a:pt x="192258" y="186930"/>
                    <a:pt x="30779" y="255108"/>
                  </a:cubicBezTo>
                  <a:cubicBezTo>
                    <a:pt x="12766" y="262641"/>
                    <a:pt x="893" y="269109"/>
                    <a:pt x="-171" y="304237"/>
                  </a:cubicBezTo>
                  <a:cubicBezTo>
                    <a:pt x="2531" y="359589"/>
                    <a:pt x="-171" y="2970466"/>
                    <a:pt x="-171" y="3029012"/>
                  </a:cubicBezTo>
                  <a:cubicBezTo>
                    <a:pt x="177" y="3086533"/>
                    <a:pt x="47088" y="3132881"/>
                    <a:pt x="104608" y="3132534"/>
                  </a:cubicBezTo>
                  <a:cubicBezTo>
                    <a:pt x="105163" y="3132530"/>
                    <a:pt x="105718" y="3132523"/>
                    <a:pt x="106274" y="3132510"/>
                  </a:cubicBezTo>
                  <a:lnTo>
                    <a:pt x="456722" y="3132510"/>
                  </a:lnTo>
                  <a:cubicBezTo>
                    <a:pt x="512660" y="3132826"/>
                    <a:pt x="558263" y="3087736"/>
                    <a:pt x="558580" y="3031797"/>
                  </a:cubicBezTo>
                  <a:cubicBezTo>
                    <a:pt x="558582" y="3031496"/>
                    <a:pt x="558582" y="3031196"/>
                    <a:pt x="558581" y="3030894"/>
                  </a:cubicBezTo>
                  <a:lnTo>
                    <a:pt x="558581" y="1576841"/>
                  </a:lnTo>
                  <a:cubicBezTo>
                    <a:pt x="558581" y="1509043"/>
                    <a:pt x="574957" y="1478010"/>
                    <a:pt x="605826" y="1459914"/>
                  </a:cubicBezTo>
                  <a:cubicBezTo>
                    <a:pt x="744449" y="1377541"/>
                    <a:pt x="934985" y="1292057"/>
                    <a:pt x="1076393" y="1292057"/>
                  </a:cubicBezTo>
                  <a:cubicBezTo>
                    <a:pt x="1227544" y="1292057"/>
                    <a:pt x="1278557" y="1397274"/>
                    <a:pt x="1278557" y="1554979"/>
                  </a:cubicBezTo>
                  <a:cubicBezTo>
                    <a:pt x="1278557" y="2154188"/>
                    <a:pt x="1278557" y="2972431"/>
                    <a:pt x="1278557" y="3028848"/>
                  </a:cubicBezTo>
                  <a:cubicBezTo>
                    <a:pt x="1278689" y="3086325"/>
                    <a:pt x="1325391" y="3132811"/>
                    <a:pt x="1382867" y="3132678"/>
                  </a:cubicBezTo>
                  <a:cubicBezTo>
                    <a:pt x="1383114" y="3132678"/>
                    <a:pt x="1383362" y="3132676"/>
                    <a:pt x="1383609" y="3132674"/>
                  </a:cubicBezTo>
                  <a:lnTo>
                    <a:pt x="1734058" y="3132674"/>
                  </a:lnTo>
                  <a:cubicBezTo>
                    <a:pt x="1790221" y="3132945"/>
                    <a:pt x="1835972" y="3087634"/>
                    <a:pt x="1836243" y="3031469"/>
                  </a:cubicBezTo>
                  <a:cubicBezTo>
                    <a:pt x="1836244" y="3031360"/>
                    <a:pt x="1836244" y="3031250"/>
                    <a:pt x="1836244" y="3031140"/>
                  </a:cubicBezTo>
                  <a:cubicBezTo>
                    <a:pt x="1836244" y="2975461"/>
                    <a:pt x="1836244" y="1983465"/>
                    <a:pt x="1836244" y="1418073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</p:grpSp>
    </p:spTree>
    <p:extLst>
      <p:ext uri="{BB962C8B-B14F-4D97-AF65-F5344CB8AC3E}">
        <p14:creationId xmlns:p14="http://schemas.microsoft.com/office/powerpoint/2010/main" val="3658091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239" r:id="rId1"/>
    <p:sldLayoutId id="2147486240" r:id="rId2"/>
    <p:sldLayoutId id="2147486241" r:id="rId3"/>
    <p:sldLayoutId id="2147486242" r:id="rId4"/>
    <p:sldLayoutId id="2147486243" r:id="rId5"/>
    <p:sldLayoutId id="2147486244" r:id="rId6"/>
    <p:sldLayoutId id="214748624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11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2.xml"/><Relationship Id="rId4" Type="http://schemas.openxmlformats.org/officeDocument/2006/relationships/image" Target="../media/image1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4.emf"/><Relationship Id="rId4" Type="http://schemas.openxmlformats.org/officeDocument/2006/relationships/image" Target="../media/image15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3.xml"/><Relationship Id="rId4" Type="http://schemas.openxmlformats.org/officeDocument/2006/relationships/image" Target="../media/image18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4.emf"/><Relationship Id="rId4" Type="http://schemas.openxmlformats.org/officeDocument/2006/relationships/image" Target="../media/image19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4.xml"/><Relationship Id="rId4" Type="http://schemas.openxmlformats.org/officeDocument/2006/relationships/image" Target="../media/image2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4.emf"/><Relationship Id="rId4" Type="http://schemas.openxmlformats.org/officeDocument/2006/relationships/image" Target="../media/image23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5.xml"/><Relationship Id="rId4" Type="http://schemas.openxmlformats.org/officeDocument/2006/relationships/image" Target="../media/image26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4.emf"/><Relationship Id="rId4" Type="http://schemas.openxmlformats.org/officeDocument/2006/relationships/image" Target="../media/image27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.xml"/><Relationship Id="rId4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emf"/><Relationship Id="rId4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emf"/><Relationship Id="rId4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68501" y="1074420"/>
            <a:ext cx="8266889" cy="800100"/>
          </a:xfrm>
        </p:spPr>
        <p:txBody>
          <a:bodyPr>
            <a:noAutofit/>
          </a:bodyPr>
          <a:lstStyle/>
          <a:p>
            <a:r>
              <a:rPr lang="en-GB" sz="2500" dirty="0"/>
              <a:t>UK Scampi and Langoustine Report Data to 05.11.22</a:t>
            </a:r>
            <a:endParaRPr lang="en-US" sz="2500" dirty="0"/>
          </a:p>
        </p:txBody>
      </p:sp>
      <p:sp>
        <p:nvSpPr>
          <p:cNvPr id="5" name="Subtitle 2"/>
          <p:cNvSpPr>
            <a:spLocks noGrp="1"/>
          </p:cNvSpPr>
          <p:nvPr/>
        </p:nvSpPr>
        <p:spPr>
          <a:xfrm>
            <a:off x="568501" y="2274569"/>
            <a:ext cx="8006997" cy="33604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500" dirty="0">
                <a:latin typeface="Roboto Slab Light"/>
              </a:rPr>
              <a:t>ScanTrack data includes GB Total Coverage and the discounters, plus Northern Ireland Total Coverage and Musgraves.</a:t>
            </a:r>
          </a:p>
          <a:p>
            <a:endParaRPr lang="en-GB" sz="1500" dirty="0">
              <a:latin typeface="Roboto Slab Light"/>
            </a:endParaRPr>
          </a:p>
          <a:p>
            <a:r>
              <a:rPr lang="en-GB" sz="1500" dirty="0" err="1">
                <a:latin typeface="Roboto Slab Light"/>
              </a:rPr>
              <a:t>HomeScan</a:t>
            </a:r>
            <a:r>
              <a:rPr lang="en-GB" sz="1500" dirty="0">
                <a:latin typeface="Roboto Slab Light"/>
              </a:rPr>
              <a:t> data is based upon a GB consumer panel and should only be used for trends, not absolute values.	</a:t>
            </a:r>
          </a:p>
          <a:p>
            <a:endParaRPr lang="en-GB" sz="1500" dirty="0">
              <a:latin typeface="Roboto Slab Light"/>
            </a:endParaRPr>
          </a:p>
          <a:p>
            <a:r>
              <a:rPr lang="en-GB" sz="1500" dirty="0">
                <a:latin typeface="Roboto Slab Light"/>
              </a:rPr>
              <a:t>All data released after w/e 26.03.16 is coded according to refined definitions available from Seafish.</a:t>
            </a:r>
          </a:p>
          <a:p>
            <a:endParaRPr lang="en-GB" sz="1500" dirty="0">
              <a:latin typeface="Roboto Slab Light"/>
            </a:endParaRPr>
          </a:p>
          <a:p>
            <a:r>
              <a:rPr lang="en-GB" sz="1500" dirty="0">
                <a:latin typeface="Roboto Slab Light"/>
              </a:rPr>
              <a:t>Species specific data now includes Meals</a:t>
            </a:r>
          </a:p>
        </p:txBody>
      </p:sp>
    </p:spTree>
    <p:extLst>
      <p:ext uri="{BB962C8B-B14F-4D97-AF65-F5344CB8AC3E}">
        <p14:creationId xmlns:p14="http://schemas.microsoft.com/office/powerpoint/2010/main" val="31651699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12700" y="950913"/>
            <a:ext cx="8642350" cy="46831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/>
              <a:t/>
            </a:r>
            <a:br>
              <a:rPr lang="en-GB" altLang="en-US" sz="2800" dirty="0"/>
            </a:br>
            <a:r>
              <a:rPr lang="en-GB" altLang="en-US" sz="3100" dirty="0"/>
              <a:t>Long Term Trends – Scampi</a:t>
            </a:r>
            <a:r>
              <a:rPr lang="en-GB" altLang="en-US" sz="2800" dirty="0"/>
              <a:t/>
            </a:r>
            <a:br>
              <a:rPr lang="en-GB" altLang="en-US" sz="2800" dirty="0"/>
            </a:br>
            <a:endParaRPr lang="en-GB" altLang="en-US" sz="2800" dirty="0"/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858159846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5588" y="1433513"/>
            <a:ext cx="8669337" cy="493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135996747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1843088" y="6516688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270235011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35538" y="6334125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2700" y="436038"/>
            <a:ext cx="8642350" cy="592137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457200" eaLnBrk="1" fontAlgn="auto" hangingPunct="1">
              <a:spcAft>
                <a:spcPts val="0"/>
              </a:spcAft>
              <a:defRPr/>
            </a:pPr>
            <a:r>
              <a:rPr lang="en-GB" altLang="en-US" sz="2800" dirty="0">
                <a:solidFill>
                  <a:srgbClr val="012E7F"/>
                </a:solidFill>
              </a:rPr>
              <a:t>Purchase KPI’s – Scampi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6EF68B7-FA4F-44E0-850B-34BB498AD21A}"/>
              </a:ext>
            </a:extLst>
          </p:cNvPr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363"/>
          <a:stretch/>
        </p:blipFill>
        <p:spPr>
          <a:xfrm>
            <a:off x="-157374" y="640080"/>
            <a:ext cx="8935613" cy="54614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318438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12700" y="817875"/>
            <a:ext cx="8642350" cy="46831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/>
              <a:t/>
            </a:r>
            <a:br>
              <a:rPr lang="en-GB" altLang="en-US" sz="2800" dirty="0"/>
            </a:br>
            <a:r>
              <a:rPr lang="en-GB" altLang="en-US" sz="3100" dirty="0"/>
              <a:t>Rolling KPI’s – Scampi </a:t>
            </a:r>
            <a:r>
              <a:rPr lang="en-GB" altLang="en-US" sz="2800" dirty="0"/>
              <a:t/>
            </a:r>
            <a:br>
              <a:rPr lang="en-GB" altLang="en-US" sz="2800" dirty="0"/>
            </a:br>
            <a:endParaRPr lang="en-GB" altLang="en-US" sz="2800" dirty="0"/>
          </a:p>
        </p:txBody>
      </p:sp>
      <p:graphicFrame>
        <p:nvGraphicFramePr>
          <p:cNvPr id="14339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1741616"/>
              </p:ext>
            </p:extLst>
          </p:nvPr>
        </p:nvGraphicFramePr>
        <p:xfrm>
          <a:off x="309563" y="1636713"/>
          <a:ext cx="8482012" cy="427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348" name="Worksheet" r:id="rId3" imgW="7934285" imgH="4000461" progId="Excel.Sheet.8">
                  <p:embed/>
                </p:oleObj>
              </mc:Choice>
              <mc:Fallback>
                <p:oleObj name="Worksheet" r:id="rId3" imgW="7934285" imgH="4000461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563" y="1636713"/>
                        <a:ext cx="8482012" cy="4276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HomeScan 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944334711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12700" y="908050"/>
            <a:ext cx="8642350" cy="55403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/>
              <a:t/>
            </a:r>
            <a:br>
              <a:rPr lang="en-GB" altLang="en-US" sz="2800" dirty="0"/>
            </a:br>
            <a:r>
              <a:rPr lang="en-GB" altLang="en-US" sz="3100" dirty="0"/>
              <a:t>Retailer Share of Trade £ – Scampi</a:t>
            </a:r>
            <a:r>
              <a:rPr lang="en-GB" altLang="en-US" dirty="0"/>
              <a:t> </a:t>
            </a:r>
            <a:r>
              <a:rPr lang="en-GB" altLang="en-US" sz="2800" dirty="0"/>
              <a:t/>
            </a:r>
            <a:br>
              <a:rPr lang="en-GB" altLang="en-US" sz="2800" dirty="0"/>
            </a:br>
            <a:endParaRPr lang="en-GB" altLang="en-US" sz="2800" dirty="0"/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666617657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8" y="1470025"/>
            <a:ext cx="9001125" cy="498951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HomeScan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353333389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12700" y="779838"/>
            <a:ext cx="8642350" cy="439737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/>
              <a:t/>
            </a:r>
            <a:br>
              <a:rPr lang="en-GB" altLang="en-US" sz="2800" dirty="0"/>
            </a:br>
            <a:r>
              <a:rPr lang="en-GB" altLang="en-US" sz="3100" dirty="0"/>
              <a:t>Long Term Trends – Scampi Frozen</a:t>
            </a:r>
            <a:br>
              <a:rPr lang="en-GB" altLang="en-US" sz="3100" dirty="0"/>
            </a:br>
            <a:endParaRPr lang="en-GB" altLang="en-US" sz="3100" dirty="0"/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894764620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3038" y="1230313"/>
            <a:ext cx="8799512" cy="519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116295890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1843088" y="657136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HomeScan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183035469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4425" y="6353175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067" y="539925"/>
            <a:ext cx="8642350" cy="57308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en-GB" altLang="en-US" sz="2800" dirty="0">
                <a:solidFill>
                  <a:srgbClr val="012E7F"/>
                </a:solidFill>
              </a:rPr>
              <a:t>Purchase KPI’s – Scampi Frozen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7C027D0-8BB7-43E9-A953-11EA1DAA023C}"/>
              </a:ext>
            </a:extLst>
          </p:cNvPr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878"/>
          <a:stretch/>
        </p:blipFill>
        <p:spPr>
          <a:xfrm>
            <a:off x="2067" y="665018"/>
            <a:ext cx="8900864" cy="549471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715708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12700" y="922338"/>
            <a:ext cx="8642350" cy="54451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/>
              <a:t/>
            </a:r>
            <a:br>
              <a:rPr lang="en-GB" altLang="en-US" sz="2800" dirty="0"/>
            </a:br>
            <a:r>
              <a:rPr lang="en-GB" altLang="en-US" sz="3100" dirty="0"/>
              <a:t>Rolling KPI’s – Scampi Frozen </a:t>
            </a:r>
            <a:r>
              <a:rPr lang="en-GB" altLang="en-US" sz="2800" dirty="0"/>
              <a:t/>
            </a:r>
            <a:br>
              <a:rPr lang="en-GB" altLang="en-US" sz="2800" dirty="0"/>
            </a:br>
            <a:endParaRPr lang="en-GB" altLang="en-US" sz="2800" dirty="0"/>
          </a:p>
        </p:txBody>
      </p:sp>
      <p:graphicFrame>
        <p:nvGraphicFramePr>
          <p:cNvPr id="1843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4640222"/>
              </p:ext>
            </p:extLst>
          </p:nvPr>
        </p:nvGraphicFramePr>
        <p:xfrm>
          <a:off x="648393" y="1709766"/>
          <a:ext cx="8100629" cy="4383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418" name="Worksheet" r:id="rId3" imgW="7315200" imgH="3219553" progId="Excel.Sheet.8">
                  <p:embed/>
                </p:oleObj>
              </mc:Choice>
              <mc:Fallback>
                <p:oleObj name="Worksheet" r:id="rId3" imgW="7315200" imgH="3219553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8393" y="1709766"/>
                        <a:ext cx="8100629" cy="4383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HomeScan 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53195694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1588" y="811213"/>
            <a:ext cx="8642350" cy="74453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en-US" dirty="0"/>
              <a:t>Retailer Share of Trade £ – Scampi Frozen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007259217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6200" y="1457325"/>
            <a:ext cx="8951913" cy="508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812833903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12700" y="854075"/>
            <a:ext cx="8642350" cy="59213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/>
              <a:t/>
            </a:r>
            <a:br>
              <a:rPr lang="en-GB" altLang="en-US" sz="2800" dirty="0"/>
            </a:br>
            <a:r>
              <a:rPr lang="en-GB" altLang="en-US" sz="3100" dirty="0"/>
              <a:t>Long Term Trends – Scampi Chilled </a:t>
            </a:r>
            <a:br>
              <a:rPr lang="en-GB" altLang="en-US" sz="3100" dirty="0"/>
            </a:br>
            <a:endParaRPr lang="en-GB" altLang="en-US" sz="3100" dirty="0"/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523333042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1138" y="1439863"/>
            <a:ext cx="8756650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231027674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HomeScan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399516904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59350" y="633730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12700" y="384725"/>
            <a:ext cx="8642350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2800" dirty="0">
                <a:solidFill>
                  <a:srgbClr val="012E7F"/>
                </a:solidFill>
                <a:latin typeface="+mj-lt"/>
                <a:ea typeface="+mj-ea"/>
                <a:cs typeface="+mj-cs"/>
              </a:rPr>
              <a:t>Purchase KPI’s - Scampi Chilled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B2A5255-50A3-43CA-B788-F16F568B77BB}"/>
              </a:ext>
            </a:extLst>
          </p:cNvPr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303"/>
          <a:stretch/>
        </p:blipFill>
        <p:spPr>
          <a:xfrm>
            <a:off x="230448" y="540327"/>
            <a:ext cx="8830425" cy="532845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089616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12700" y="927100"/>
            <a:ext cx="8642350" cy="61118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Moving Annual Trends</a:t>
            </a: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1843088" y="6516688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ScanTrack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140640139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924425" y="6334125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340762388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8263" y="1895475"/>
            <a:ext cx="8982075" cy="41386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12700" y="936625"/>
            <a:ext cx="8642350" cy="53498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/>
              <a:t/>
            </a:r>
            <a:br>
              <a:rPr lang="en-GB" altLang="en-US" sz="2800" dirty="0"/>
            </a:br>
            <a:r>
              <a:rPr lang="en-GB" altLang="en-US" sz="3100" dirty="0"/>
              <a:t>Rolling KPI’s – Scampi Chilled </a:t>
            </a:r>
            <a:r>
              <a:rPr lang="en-GB" altLang="en-US" sz="2800" dirty="0"/>
              <a:t/>
            </a:r>
            <a:br>
              <a:rPr lang="en-GB" altLang="en-US" sz="2800" dirty="0"/>
            </a:br>
            <a:endParaRPr lang="en-GB" altLang="en-US" sz="2800" dirty="0"/>
          </a:p>
        </p:txBody>
      </p:sp>
      <p:graphicFrame>
        <p:nvGraphicFramePr>
          <p:cNvPr id="22531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3285409"/>
              </p:ext>
            </p:extLst>
          </p:nvPr>
        </p:nvGraphicFramePr>
        <p:xfrm>
          <a:off x="215900" y="1600200"/>
          <a:ext cx="8643938" cy="453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40" name="Worksheet" r:id="rId3" imgW="8534284" imgH="4476583" progId="Excel.Sheet.8">
                  <p:embed/>
                </p:oleObj>
              </mc:Choice>
              <mc:Fallback>
                <p:oleObj name="Worksheet" r:id="rId3" imgW="8534284" imgH="4476583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600200"/>
                        <a:ext cx="8643938" cy="453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HomeScan 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540175206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12700" y="881063"/>
            <a:ext cx="8642350" cy="554037"/>
          </a:xfrm>
        </p:spPr>
        <p:txBody>
          <a:bodyPr>
            <a:noAutofit/>
          </a:bodyPr>
          <a:lstStyle/>
          <a:p>
            <a:pPr eaLnBrk="1" hangingPunct="1"/>
            <a:r>
              <a:rPr lang="en-GB" altLang="en-US" dirty="0"/>
              <a:t>Retailer Share of Trade £ – Scampi Chilled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085970402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04775" y="1468438"/>
            <a:ext cx="8926513" cy="507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HomeScan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235406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12700" y="657850"/>
            <a:ext cx="8642350" cy="54451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/>
              <a:t/>
            </a:r>
            <a:br>
              <a:rPr lang="en-GB" altLang="en-US" sz="2800" dirty="0"/>
            </a:br>
            <a:r>
              <a:rPr lang="en-GB" altLang="en-US" sz="3100" dirty="0"/>
              <a:t>Long Term Trends – Langoustine</a:t>
            </a:r>
            <a:r>
              <a:rPr lang="en-GB" altLang="en-US" sz="3100" dirty="0">
                <a:solidFill>
                  <a:srgbClr val="FF0000"/>
                </a:solidFill>
              </a:rPr>
              <a:t> </a:t>
            </a:r>
            <a:r>
              <a:rPr lang="en-GB" altLang="en-US" sz="2800" dirty="0">
                <a:solidFill>
                  <a:srgbClr val="FF0000"/>
                </a:solidFill>
              </a:rPr>
              <a:t/>
            </a:r>
            <a:br>
              <a:rPr lang="en-GB" altLang="en-US" sz="2800" dirty="0">
                <a:solidFill>
                  <a:srgbClr val="FF0000"/>
                </a:solidFill>
              </a:rPr>
            </a:br>
            <a:endParaRPr lang="en-GB" altLang="en-US" sz="2800" dirty="0"/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92052659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339850"/>
            <a:ext cx="8650288" cy="491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435247793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HomeScan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478041828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3075" y="415075"/>
            <a:ext cx="50946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altLang="en-US" sz="2800" dirty="0">
                <a:solidFill>
                  <a:srgbClr val="012E7F"/>
                </a:solidFill>
                <a:latin typeface="+mj-lt"/>
                <a:ea typeface="+mj-ea"/>
                <a:cs typeface="+mj-cs"/>
              </a:rPr>
              <a:t>Purchase KPI’s – Langoustine </a:t>
            </a:r>
            <a:endParaRPr lang="en-US" sz="2800" dirty="0">
              <a:solidFill>
                <a:srgbClr val="012E7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D618302-354C-4A78-A3DF-5DADED86DE88}"/>
              </a:ext>
            </a:extLst>
          </p:cNvPr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424"/>
          <a:stretch/>
        </p:blipFill>
        <p:spPr>
          <a:xfrm>
            <a:off x="13075" y="581890"/>
            <a:ext cx="8697422" cy="532014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465592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12700" y="895350"/>
            <a:ext cx="8642350" cy="52546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/>
              <a:t/>
            </a:r>
            <a:br>
              <a:rPr lang="en-GB" altLang="en-US" sz="2800" dirty="0"/>
            </a:br>
            <a:r>
              <a:rPr lang="en-GB" altLang="en-US" sz="3100" dirty="0"/>
              <a:t>Rolling KPI’s – Langoustine</a:t>
            </a:r>
            <a:r>
              <a:rPr lang="en-GB" altLang="en-US" sz="3100" dirty="0">
                <a:solidFill>
                  <a:srgbClr val="FF0000"/>
                </a:solidFill>
              </a:rPr>
              <a:t> </a:t>
            </a:r>
            <a:r>
              <a:rPr lang="en-GB" altLang="en-US" sz="2800" dirty="0">
                <a:solidFill>
                  <a:srgbClr val="FF0000"/>
                </a:solidFill>
              </a:rPr>
              <a:t/>
            </a:r>
            <a:br>
              <a:rPr lang="en-GB" altLang="en-US" sz="2800" dirty="0">
                <a:solidFill>
                  <a:srgbClr val="FF0000"/>
                </a:solidFill>
              </a:rPr>
            </a:br>
            <a:endParaRPr lang="en-GB" altLang="en-US" sz="2800" dirty="0"/>
          </a:p>
        </p:txBody>
      </p:sp>
      <p:graphicFrame>
        <p:nvGraphicFramePr>
          <p:cNvPr id="26627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9639045"/>
              </p:ext>
            </p:extLst>
          </p:nvPr>
        </p:nvGraphicFramePr>
        <p:xfrm>
          <a:off x="285750" y="1430338"/>
          <a:ext cx="8466138" cy="4735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532" name="Worksheet" r:id="rId3" imgW="6743657" imgH="3771784" progId="Excel.Sheet.8">
                  <p:embed/>
                </p:oleObj>
              </mc:Choice>
              <mc:Fallback>
                <p:oleObj name="Worksheet" r:id="rId3" imgW="6743657" imgH="3771784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50" y="1430338"/>
                        <a:ext cx="8466138" cy="4735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HomeScan 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32907383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12700" y="963613"/>
            <a:ext cx="8642350" cy="44926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/>
              <a:t/>
            </a:r>
            <a:br>
              <a:rPr lang="en-GB" altLang="en-US" sz="2800" dirty="0"/>
            </a:br>
            <a:r>
              <a:rPr lang="en-GB" altLang="en-US" sz="3100" dirty="0"/>
              <a:t>Retailer Share of Trade £ – Langoustine</a:t>
            </a:r>
            <a:r>
              <a:rPr lang="en-GB" altLang="en-US" sz="2800" dirty="0"/>
              <a:t/>
            </a:r>
            <a:br>
              <a:rPr lang="en-GB" altLang="en-US" sz="2800" dirty="0"/>
            </a:br>
            <a:endParaRPr lang="en-GB" altLang="en-US" sz="2800" dirty="0"/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141576811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1125" y="1473200"/>
            <a:ext cx="8794750" cy="475456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4526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HomeScan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307795621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11113" y="925513"/>
            <a:ext cx="8893175" cy="58261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en-US" dirty="0"/>
              <a:t>Market Context – Total Fish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912261929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3338" y="1700213"/>
            <a:ext cx="9077325" cy="430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35738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688388462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4425" y="6353175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11113" y="871538"/>
            <a:ext cx="8893175" cy="61753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en-US" dirty="0"/>
              <a:t>Market Context – Total Fish continued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719936391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3338" y="1676400"/>
            <a:ext cx="9077325" cy="443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35738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371921704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4425" y="6353175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9525" y="382377"/>
            <a:ext cx="6481763" cy="6508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en-US" dirty="0"/>
              <a:t>Glossary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16694" y="952143"/>
            <a:ext cx="7708106" cy="4483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Data is sourced from  Nielsen </a:t>
            </a:r>
          </a:p>
          <a:p>
            <a:pPr marL="361950" lvl="2" indent="-180975">
              <a:spcBef>
                <a:spcPts val="300"/>
              </a:spcBef>
              <a:buClr>
                <a:srgbClr val="0062AE"/>
              </a:buClr>
              <a:buFont typeface="Arial" pitchFamily="34" charset="0"/>
              <a:buChar char="–"/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Scantrack – EPOS from key retailers (excluding discounters) and some sample EPOS.</a:t>
            </a:r>
          </a:p>
          <a:p>
            <a:pPr marL="361950" lvl="2" indent="-180975">
              <a:spcBef>
                <a:spcPts val="300"/>
              </a:spcBef>
              <a:buClr>
                <a:srgbClr val="0062AE"/>
              </a:buClr>
              <a:buFont typeface="Arial" pitchFamily="34" charset="0"/>
              <a:buChar char="–"/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Homescan – Consumer panel of 15,000 households using hand held scanners to record grocery purchases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MAT – Moving Annual Total i.e. 52 weeks, TY= This year, YA= Year ago, 2YA =Two years ago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Fish – Seafood (i.e. fish and shellfish)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Fresh – Chilled 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Segment definitions: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Batter - Fish / shellfish which is described as being coated in batter / battered / tempura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cake / finger segment takes priority.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Breaded - Fish / shellfish which is described as being coated in breadcrumbs / breaded / crumb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cake / finger segments takes priority.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Cakes - Fish / shellfish which are described as cakes.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Dusted - Fish / shellfish which are described as dusted or lightly coated (in seasoned flour)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Fingers - Fish / shellfish which are described as fingers.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Meals - Fish / shellfish which are described as meals and/or contain a carbohydrate, exclude all meals which contain a mixture of meat and seafood protein.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Natural - Fish / shellfish that has not had anything added or done to it, other than that required for basic processing. It can be raw or cooked or smoked, whole / fillets/ headed / gutted fish or shucked &amp; peeled shellfish.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Prepared - Fish / shellfish that has other ingredients or has been processed in any way different to the other segments e.g. packaged in brine / water / oil / marinade, or smoked  / treated / prepared / topped / crusted / stuffed / served with a relish but is not a meal.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Sauce - Fish / shellfish which is described as being in a sauce or with a separate sauce / dressing / dip (can be a sachet) but has no other additions e.g. lettuce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Batter, Breaded, Cakes, Dusted &amp; Finger segments take priority.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Sushi - Fish / shellfish which is described as sushi or sashimi.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Segments can be further broken down into: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By Sector i.e. Chilled, Frozen &amp; Ambient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By Species e.g. Cod, Haddock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Smoked &amp; Unsmoked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Organic &amp; Standard</a:t>
            </a:r>
          </a:p>
        </p:txBody>
      </p:sp>
    </p:spTree>
    <p:extLst>
      <p:ext uri="{BB962C8B-B14F-4D97-AF65-F5344CB8AC3E}">
        <p14:creationId xmlns:p14="http://schemas.microsoft.com/office/powerpoint/2010/main" val="33207702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58165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0" y="881063"/>
            <a:ext cx="8642350" cy="5048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/>
              <a:t/>
            </a:r>
            <a:br>
              <a:rPr lang="en-GB" altLang="en-US" sz="2800" dirty="0"/>
            </a:br>
            <a:r>
              <a:rPr lang="en-GB" altLang="en-US" sz="3100" dirty="0"/>
              <a:t>Long Term Trends – Total Scampi </a:t>
            </a:r>
            <a:r>
              <a:rPr lang="en-GB" altLang="en-US" sz="2800" dirty="0"/>
              <a:t/>
            </a:r>
            <a:br>
              <a:rPr lang="en-GB" altLang="en-US" sz="2800" dirty="0"/>
            </a:br>
            <a:r>
              <a:rPr lang="en-GB" altLang="en-US" sz="2800" dirty="0"/>
              <a:t>		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234114130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3200" y="1495425"/>
            <a:ext cx="8740775" cy="496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16688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814515697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4425" y="6334125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0" y="909638"/>
            <a:ext cx="8642350" cy="6318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en-US" dirty="0"/>
              <a:t>Long Term Trends – Total Scampi Frozen </a:t>
            </a:r>
            <a:r>
              <a:rPr lang="en-GB" altLang="en-US" sz="2800" dirty="0">
                <a:latin typeface="Arial" pitchFamily="34" charset="0"/>
              </a:rPr>
              <a:t>		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247026898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4788" y="1471613"/>
            <a:ext cx="8837612" cy="501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1843088" y="6516688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576678806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4425" y="6334125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0" y="884238"/>
            <a:ext cx="8642350" cy="64928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en-US" dirty="0">
                <a:latin typeface="Arial" pitchFamily="34" charset="0"/>
              </a:rPr>
              <a:t>Long Term Trends – Total Scampi Chilled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051553537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4475" y="1550988"/>
            <a:ext cx="8685213" cy="487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16688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572797281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4425" y="6334125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1843088" y="652856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366803750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35538" y="6334125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-12700" y="272025"/>
            <a:ext cx="91567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457200">
              <a:defRPr/>
            </a:pPr>
            <a:r>
              <a:rPr lang="en-GB" altLang="en-US" sz="2800" dirty="0">
                <a:solidFill>
                  <a:srgbClr val="012E7F"/>
                </a:solidFill>
                <a:latin typeface="+mj-lt"/>
                <a:ea typeface="+mj-ea"/>
                <a:cs typeface="+mj-cs"/>
              </a:rPr>
              <a:t>Purchase KPI’s -</a:t>
            </a:r>
            <a:r>
              <a:rPr lang="fr-FR" altLang="en-US" sz="2800" dirty="0">
                <a:solidFill>
                  <a:srgbClr val="012E7F"/>
                </a:solidFill>
                <a:latin typeface="+mj-lt"/>
                <a:ea typeface="+mj-ea"/>
                <a:cs typeface="+mj-cs"/>
              </a:rPr>
              <a:t>Total Scampi (</a:t>
            </a:r>
            <a:r>
              <a:rPr lang="fr-FR" altLang="en-US" sz="2800" dirty="0" err="1">
                <a:solidFill>
                  <a:srgbClr val="012E7F"/>
                </a:solidFill>
                <a:latin typeface="+mj-lt"/>
                <a:ea typeface="+mj-ea"/>
                <a:cs typeface="+mj-cs"/>
              </a:rPr>
              <a:t>Inc</a:t>
            </a:r>
            <a:r>
              <a:rPr lang="fr-FR" altLang="en-US" sz="2800" dirty="0">
                <a:solidFill>
                  <a:srgbClr val="012E7F"/>
                </a:solidFill>
                <a:latin typeface="+mj-lt"/>
                <a:ea typeface="+mj-ea"/>
                <a:cs typeface="+mj-cs"/>
              </a:rPr>
              <a:t> </a:t>
            </a:r>
            <a:r>
              <a:rPr lang="fr-FR" altLang="en-US" sz="2800" dirty="0" err="1">
                <a:solidFill>
                  <a:srgbClr val="012E7F"/>
                </a:solidFill>
                <a:latin typeface="+mj-lt"/>
                <a:ea typeface="+mj-ea"/>
                <a:cs typeface="+mj-cs"/>
              </a:rPr>
              <a:t>Meals</a:t>
            </a:r>
            <a:r>
              <a:rPr lang="fr-FR" altLang="en-US" sz="2800" dirty="0">
                <a:solidFill>
                  <a:srgbClr val="012E7F"/>
                </a:solidFill>
                <a:latin typeface="+mj-lt"/>
                <a:ea typeface="+mj-ea"/>
                <a:cs typeface="+mj-cs"/>
              </a:rPr>
              <a:t> &amp; Langoustine)</a:t>
            </a:r>
            <a:endParaRPr lang="en-US" sz="2800" dirty="0">
              <a:solidFill>
                <a:srgbClr val="012E7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18BB084-36F9-41F0-B79D-17F2BC71C92F}"/>
              </a:ext>
            </a:extLst>
          </p:cNvPr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757"/>
          <a:stretch/>
        </p:blipFill>
        <p:spPr>
          <a:xfrm>
            <a:off x="-102062" y="465513"/>
            <a:ext cx="8813800" cy="55030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466164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12700" y="936625"/>
            <a:ext cx="8642350" cy="43021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/>
              <a:t/>
            </a:r>
            <a:br>
              <a:rPr lang="en-GB" altLang="en-US" sz="2800" dirty="0"/>
            </a:br>
            <a:r>
              <a:rPr lang="en-GB" altLang="en-US" sz="3100" dirty="0"/>
              <a:t>Rolling KPI’s – Total Scampi </a:t>
            </a:r>
            <a:r>
              <a:rPr lang="en-GB" altLang="en-US" sz="2800" dirty="0"/>
              <a:t/>
            </a:r>
            <a:br>
              <a:rPr lang="en-GB" altLang="en-US" sz="2800" dirty="0"/>
            </a:br>
            <a:endParaRPr lang="en-GB" altLang="en-US" sz="2800" dirty="0"/>
          </a:p>
        </p:txBody>
      </p:sp>
      <p:graphicFrame>
        <p:nvGraphicFramePr>
          <p:cNvPr id="9219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9073341"/>
              </p:ext>
            </p:extLst>
          </p:nvPr>
        </p:nvGraphicFramePr>
        <p:xfrm>
          <a:off x="193675" y="1549400"/>
          <a:ext cx="8878888" cy="4643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370" name="Worksheet" r:id="rId3" imgW="8524915" imgH="4457816" progId="Excel.Sheet.8">
                  <p:embed/>
                </p:oleObj>
              </mc:Choice>
              <mc:Fallback>
                <p:oleObj name="Worksheet" r:id="rId3" imgW="8524915" imgH="4457816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675" y="1549400"/>
                        <a:ext cx="8878888" cy="4643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405790492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3175" y="789300"/>
            <a:ext cx="8642350" cy="573088"/>
          </a:xfrm>
        </p:spPr>
        <p:txBody>
          <a:bodyPr>
            <a:noAutofit/>
          </a:bodyPr>
          <a:lstStyle/>
          <a:p>
            <a:pPr eaLnBrk="1" hangingPunct="1"/>
            <a:r>
              <a:rPr lang="en-GB" altLang="en-US" dirty="0"/>
              <a:t>Retailer Share of Trade £ – Total Scampi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143059422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1438" y="1498600"/>
            <a:ext cx="8972550" cy="477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HomeScan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16456409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12700" y="908050"/>
            <a:ext cx="8642350" cy="468313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dirty="0"/>
              <a:t>Retailer Share of Trade £ by Species/Sector</a:t>
            </a:r>
          </a:p>
        </p:txBody>
      </p:sp>
      <p:graphicFrame>
        <p:nvGraphicFramePr>
          <p:cNvPr id="11267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4101504"/>
              </p:ext>
            </p:extLst>
          </p:nvPr>
        </p:nvGraphicFramePr>
        <p:xfrm>
          <a:off x="258763" y="1957388"/>
          <a:ext cx="8135937" cy="4522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399" name="Worksheet" r:id="rId3" imgW="8753602" imgH="4771986" progId="Excel.Sheet.8">
                  <p:embed/>
                </p:oleObj>
              </mc:Choice>
              <mc:Fallback>
                <p:oleObj name="Worksheet" r:id="rId3" imgW="8753602" imgH="4771986" progId="Excel.Sheet.8">
                  <p:embed/>
                  <p:pic>
                    <p:nvPicPr>
                      <p:cNvPr id="0" name="Object 4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763" y="1957388"/>
                        <a:ext cx="8135937" cy="4522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490300996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007C7C7C-6575-627C-6573-74206669747C}"/>
  <p:tag name="WSP_FILE_NAME" val="C:\Users\iyenki01\Documents\My Nielsen Answers\Answers Business Applications\CPS Reporting\CPS Reporting.wsp"/>
  <p:tag name="REPORT_BOOK_NAME" val="HomeScan KPI Tree - Volume"/>
  <p:tag name="PORTFOLIO_PATH" val="Ad Hoc - CASE,Mkt Summary"/>
  <p:tag name="REPORT_NAME" val="Table Template"/>
  <p:tag name="ANALYSIS_NAME" val="Hide NA"/>
  <p:tag name="OLAP_PAGE_TAGS" val="0,0,56,0,0"/>
  <p:tag name="LOCAL_PAGE_PANEL_TAG" val="Title"/>
  <p:tag name="WSP_FILE_DATA_TYPE" val="2"/>
  <p:tag name="IS APPENDED" val="0"/>
  <p:tag name="CONVERSION" val="NON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007C7C7C-6575-627C-6573-74206669747C}"/>
  <p:tag name="WSP_FILE_NAME" val="C:\Users\iyenki01\Documents\My Nielsen Answers\Answers Business Applications\CPS Reporting\CPS Reporting.wsp"/>
  <p:tag name="REPORT_BOOK_NAME" val="HomeScan KPI Tree - Volume"/>
  <p:tag name="PORTFOLIO_PATH" val="Ad Hoc - CASE,Mkt Summary"/>
  <p:tag name="REPORT_NAME" val="Table Template"/>
  <p:tag name="ANALYSIS_NAME" val="Hide NA"/>
  <p:tag name="OLAP_PAGE_TAGS" val="0,0,35,0,0"/>
  <p:tag name="LOCAL_PAGE_PANEL_TAG" val="Title"/>
  <p:tag name="WSP_FILE_DATA_TYPE" val="2"/>
  <p:tag name="IS APPENDED" val="0"/>
  <p:tag name="CONVERSION" val="NON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007C7C7C-6575-627C-6573-74206669747C}"/>
  <p:tag name="WSP_FILE_NAME" val="C:\Users\iyenki01\Documents\My Nielsen Answers\Answers Business Applications\CPS Reporting\CPS Reporting.wsp"/>
  <p:tag name="REPORT_BOOK_NAME" val="HomeScan KPI Tree - Volume"/>
  <p:tag name="PORTFOLIO_PATH" val="Ad Hoc - CASE,Mkt Summary"/>
  <p:tag name="REPORT_NAME" val="Table Template"/>
  <p:tag name="ANALYSIS_NAME" val="Hide NA"/>
  <p:tag name="OLAP_PAGE_TAGS" val="0,0,36,0,0"/>
  <p:tag name="LOCAL_PAGE_PANEL_TAG" val="Title"/>
  <p:tag name="WSP_FILE_DATA_TYPE" val="2"/>
  <p:tag name="IS APPENDED" val="0"/>
  <p:tag name="CONVERSION" val="NON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007C7C7C-6575-627C-6573-74206669747C}"/>
  <p:tag name="WSP_FILE_NAME" val="C:\Users\iyenki01\Documents\My Nielsen Answers\Answers Business Applications\CPS Reporting\CPS Reporting.wsp"/>
  <p:tag name="REPORT_BOOK_NAME" val="HomeScan KPI Tree - Volume"/>
  <p:tag name="PORTFOLIO_PATH" val="Ad Hoc - CASE,Mkt Summary"/>
  <p:tag name="REPORT_NAME" val="Table Template"/>
  <p:tag name="ANALYSIS_NAME" val="Hide NA"/>
  <p:tag name="OLAP_PAGE_TAGS" val="0,0,37,0,0"/>
  <p:tag name="LOCAL_PAGE_PANEL_TAG" val="Title"/>
  <p:tag name="WSP_FILE_DATA_TYPE" val="2"/>
  <p:tag name="IS APPENDED" val="0"/>
  <p:tag name="CONVERSION" val="NON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007C7C7C-6575-627C-6573-74206669747C}"/>
  <p:tag name="WSP_FILE_NAME" val="C:\Users\iyenki01\Documents\My Nielsen Answers\Answers Business Applications\CPS Reporting\CPS Reporting.wsp"/>
  <p:tag name="REPORT_BOOK_NAME" val="HomeScan KPI Tree - Volume"/>
  <p:tag name="PORTFOLIO_PATH" val="Ad Hoc - CASE,Mkt Summary"/>
  <p:tag name="REPORT_NAME" val="Table Template"/>
  <p:tag name="ANALYSIS_NAME" val="Hide NA"/>
  <p:tag name="OLAP_PAGE_TAGS" val="0,0,38,0,0"/>
  <p:tag name="LOCAL_PAGE_PANEL_TAG" val="Title"/>
  <p:tag name="WSP_FILE_DATA_TYPE" val="2"/>
  <p:tag name="IS APPENDED" val="0"/>
  <p:tag name="CONVERSION" val="NONE"/>
</p:tagLst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eafish - reduced template for suppliers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Market Data Document" ma:contentTypeID="0x010100FBC0F8BFD01A91498CA7837A71EEDFDB02005AE5335FCC83EB48B1308B6A764FBC1C" ma:contentTypeVersion="27" ma:contentTypeDescription="Market Data Document Content Type" ma:contentTypeScope="" ma:versionID="da108508dc232e68c3eb0da7c7f570e3">
  <xsd:schema xmlns:xsd="http://www.w3.org/2001/XMLSchema" xmlns:xs="http://www.w3.org/2001/XMLSchema" xmlns:p="http://schemas.microsoft.com/office/2006/metadata/properties" xmlns:ns2="cebd32e3-9ab6-41ee-b1af-b8405a8d4e68" xmlns:ns3="f1844da6-a929-4072-a9ab-fc72a86c7633" targetNamespace="http://schemas.microsoft.com/office/2006/metadata/properties" ma:root="true" ma:fieldsID="0d9debfe9803182ce6077bd70346052f" ns2:_="" ns3:_="">
    <xsd:import namespace="cebd32e3-9ab6-41ee-b1af-b8405a8d4e68"/>
    <xsd:import namespace="f1844da6-a929-4072-a9ab-fc72a86c7633"/>
    <xsd:element name="properties">
      <xsd:complexType>
        <xsd:sequence>
          <xsd:element name="documentManagement">
            <xsd:complexType>
              <xsd:all>
                <xsd:element ref="ns2:DocumentSummary" minOccurs="0"/>
                <xsd:element ref="ns2:DocumentSource" minOccurs="0"/>
                <xsd:element ref="ns2:DocumentTopic" minOccurs="0"/>
                <xsd:element ref="ns2:PublicationDate" minOccurs="0"/>
                <xsd:element ref="ns2:FreeTextDate" minOccurs="0"/>
                <xsd:element ref="ns2:ContentStartDate" minOccurs="0"/>
                <xsd:element ref="ns2:ContentEndDate" minOccurs="0"/>
                <xsd:element ref="ns2:DocumentAdded" minOccurs="0"/>
                <xsd:element ref="ns2:DocumentStatus" minOccurs="0"/>
                <xsd:element ref="ns2:j7c1b49d505545c2a69692ae734740bd" minOccurs="0"/>
                <xsd:element ref="ns2:TaxCatchAll" minOccurs="0"/>
                <xsd:element ref="ns2:TaxCatchAllLabel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bd32e3-9ab6-41ee-b1af-b8405a8d4e68" elementFormDefault="qualified">
    <xsd:import namespace="http://schemas.microsoft.com/office/2006/documentManagement/types"/>
    <xsd:import namespace="http://schemas.microsoft.com/office/infopath/2007/PartnerControls"/>
    <xsd:element name="DocumentSummary" ma:index="3" nillable="true" ma:displayName="Summary" ma:internalName="DocumentSummary" ma:readOnly="false">
      <xsd:simpleType>
        <xsd:restriction base="dms:Note">
          <xsd:maxLength value="255"/>
        </xsd:restriction>
      </xsd:simpleType>
    </xsd:element>
    <xsd:element name="DocumentSource" ma:index="5" nillable="true" ma:displayName="Source" ma:format="Dropdown" ma:internalName="DocumentSource">
      <xsd:simpleType>
        <xsd:restriction base="dms:Choice">
          <xsd:enumeration value="Globefish"/>
          <xsd:enumeration value="HMRC via BTS"/>
          <xsd:enumeration value="IGD"/>
          <xsd:enumeration value="MMO"/>
          <xsd:enumeration value="Kantar"/>
          <xsd:enumeration value="NielsenIQ"/>
          <xsd:enumeration value="Circana"/>
          <xsd:enumeration value="Seafish"/>
          <xsd:enumeration value="Technomic"/>
        </xsd:restriction>
      </xsd:simpleType>
    </xsd:element>
    <xsd:element name="DocumentTopic" ma:index="6" nillable="true" ma:displayName="Topic" ma:default="" ma:internalName="DocumentTopic" ma:readOnly="fals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Technical Report"/>
                    <xsd:enumeration value="Factsheet/Datasheet"/>
                    <xsd:enumeration value="Corporate Document"/>
                    <xsd:enumeration value="Guidelines"/>
                    <xsd:enumeration value="Marine Survey"/>
                    <xsd:enumeration value="Training Material"/>
                    <xsd:enumeration value="Careers"/>
                    <xsd:enumeration value="Economics and Business"/>
                    <xsd:enumeration value="Aquaculture"/>
                    <xsd:enumeration value="IPF Final Reports"/>
                    <xsd:enumeration value="Other"/>
                    <xsd:enumeration value="Not known"/>
                    <xsd:enumeration value="Internal Seafish Report"/>
                    <xsd:enumeration value="Confidential Seafish Report"/>
                    <xsd:enumeration value="Seafood Guide"/>
                    <xsd:enumeration value=".Web-About Seafish"/>
                    <xsd:enumeration value=".Web-Changing Landscapes"/>
                    <xsd:enumeration value=".Web-Promoting Seafood"/>
                    <xsd:enumeration value=".Web-Responsible Sourcing"/>
                    <xsd:enumeration value=".Web-Safety and Training"/>
                    <xsd:enumeration value=".Web-Insight and Research"/>
                  </xsd:restriction>
                </xsd:simpleType>
              </xsd:element>
            </xsd:sequence>
          </xsd:extension>
        </xsd:complexContent>
      </xsd:complexType>
    </xsd:element>
    <xsd:element name="PublicationDate" ma:index="7" nillable="true" ma:displayName="Publication Date" ma:format="DateOnly" ma:indexed="true" ma:internalName="PublicationDate">
      <xsd:simpleType>
        <xsd:restriction base="dms:DateTime"/>
      </xsd:simpleType>
    </xsd:element>
    <xsd:element name="FreeTextDate" ma:index="8" nillable="true" ma:displayName="Free Text Date" ma:internalName="FreeTextDate" ma:readOnly="false">
      <xsd:simpleType>
        <xsd:restriction base="dms:Text"/>
      </xsd:simpleType>
    </xsd:element>
    <xsd:element name="ContentStartDate" ma:index="9" nillable="true" ma:displayName="Content Start Date" ma:format="DateOnly" ma:internalName="ContentStartDate" ma:readOnly="false">
      <xsd:simpleType>
        <xsd:restriction base="dms:DateTime"/>
      </xsd:simpleType>
    </xsd:element>
    <xsd:element name="ContentEndDate" ma:index="10" nillable="true" ma:displayName="Content End Date" ma:format="DateOnly" ma:internalName="ContentEndDate" ma:readOnly="false">
      <xsd:simpleType>
        <xsd:restriction base="dms:DateTime"/>
      </xsd:simpleType>
    </xsd:element>
    <xsd:element name="DocumentAdded" ma:index="11" nillable="true" ma:displayName="Added" ma:format="DateOnly" ma:indexed="true" ma:internalName="DocumentAdded">
      <xsd:simpleType>
        <xsd:restriction base="dms:DateTime"/>
      </xsd:simpleType>
    </xsd:element>
    <xsd:element name="DocumentStatus" ma:index="12" nillable="true" ma:displayName="Document Status" ma:default="Unpublished" ma:format="Dropdown" ma:indexed="true" ma:internalName="DocumentStatus" ma:readOnly="false">
      <xsd:simpleType>
        <xsd:restriction base="dms:Choice">
          <xsd:enumeration value="Deleted"/>
          <xsd:enumeration value="Unpublished"/>
          <xsd:enumeration value="Published"/>
          <xsd:enumeration value="Archived"/>
        </xsd:restriction>
      </xsd:simpleType>
    </xsd:element>
    <xsd:element name="j7c1b49d505545c2a69692ae734740bd" ma:index="18" ma:taxonomy="true" ma:internalName="j7c1b49d505545c2a69692ae734740bd" ma:taxonomyFieldName="Market_x0020_Data_x0020_Document_x0020_Path" ma:displayName="Market Data Document Path" ma:indexed="true" ma:readOnly="false" ma:default="" ma:fieldId="{37c1b49d-5055-45c2-a696-92ae734740bd}" ma:sspId="63fa3ede-d9eb-4891-98d7-32cb363d3ca5" ma:termSetId="907aca91-42f0-4171-9a43-f9786420f34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9" nillable="true" ma:displayName="Taxonomy Catch All Column" ma:hidden="true" ma:list="{5e028737-9680-4a7e-bfb2-5cfc569abfd5}" ma:internalName="TaxCatchAll" ma:readOnly="false" ma:showField="CatchAllData" ma:web="cebd32e3-9ab6-41ee-b1af-b8405a8d4e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20" nillable="true" ma:displayName="Taxonomy Catch All Column1" ma:hidden="true" ma:list="{5e028737-9680-4a7e-bfb2-5cfc569abfd5}" ma:internalName="TaxCatchAllLabel" ma:readOnly="false" ma:showField="CatchAllDataLabel" ma:web="cebd32e3-9ab6-41ee-b1af-b8405a8d4e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844da6-a929-4072-a9ab-fc72a86c76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24" nillable="true" ma:displayName="Tags" ma:hidden="true" ma:internalName="MediaServiceAutoTags" ma:readOnly="true">
      <xsd:simpleType>
        <xsd:restriction base="dms:Text"/>
      </xsd:simpleType>
    </xsd:element>
    <xsd:element name="MediaServiceOCR" ma:index="25" nillable="true" ma:displayName="Extracted Text" ma:hidden="true" ma:internalName="MediaServiceOCR" ma:readOnly="true">
      <xsd:simpleType>
        <xsd:restriction base="dms:Note"/>
      </xsd:simpleType>
    </xsd:element>
    <xsd:element name="MediaServiceGenerationTime" ma:index="2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9" nillable="true" ma:displayName="KeyPoints" ma:hidden="true" ma:internalName="MediaServiceKeyPoints" ma:readOnly="true">
      <xsd:simpleType>
        <xsd:restriction base="dms:Note"/>
      </xsd:simpleType>
    </xsd:element>
    <xsd:element name="MediaServiceDateTaken" ma:index="3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3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3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Topic xmlns="cebd32e3-9ab6-41ee-b1af-b8405a8d4e68">
      <Value>Technical Report</Value>
    </DocumentTopic>
    <FreeTextDate xmlns="cebd32e3-9ab6-41ee-b1af-b8405a8d4e68" xsi:nil="true"/>
    <DocumentStatus xmlns="cebd32e3-9ab6-41ee-b1af-b8405a8d4e68">Published</DocumentStatus>
    <ContentEndDate xmlns="cebd32e3-9ab6-41ee-b1af-b8405a8d4e68" xsi:nil="true"/>
    <DocumentSource xmlns="cebd32e3-9ab6-41ee-b1af-b8405a8d4e68">Nielsen</DocumentSource>
    <PublicationDate xmlns="cebd32e3-9ab6-41ee-b1af-b8405a8d4e68" xsi:nil="true"/>
    <DocumentAdded xmlns="cebd32e3-9ab6-41ee-b1af-b8405a8d4e68">2022-11-23T00:00:00+00:00</DocumentAdded>
    <TaxCatchAll xmlns="cebd32e3-9ab6-41ee-b1af-b8405a8d4e68">
      <Value>1592</Value>
    </TaxCatchAll>
    <j7c1b49d505545c2a69692ae734740bd xmlns="cebd32e3-9ab6-41ee-b1af-b8405a8d4e68">
      <Terms xmlns="http://schemas.microsoft.com/office/infopath/2007/PartnerControls">
        <TermInfo xmlns="http://schemas.microsoft.com/office/infopath/2007/PartnerControls">
          <TermName xmlns="http://schemas.microsoft.com/office/infopath/2007/PartnerControls">11 November 2022</TermName>
          <TermId xmlns="http://schemas.microsoft.com/office/infopath/2007/PartnerControls">7ff104c9-7db2-4166-af86-f13bcf253abc</TermId>
        </TermInfo>
      </Terms>
    </j7c1b49d505545c2a69692ae734740bd>
    <DocumentSummary xmlns="cebd32e3-9ab6-41ee-b1af-b8405a8d4e68">November 2022 Nielsen Reports</DocumentSummary>
    <ContentStartDate xmlns="cebd32e3-9ab6-41ee-b1af-b8405a8d4e68" xsi:nil="true"/>
    <TaxCatchAllLabel xmlns="cebd32e3-9ab6-41ee-b1af-b8405a8d4e68" xsi:nil="true"/>
  </documentManagement>
</p:properties>
</file>

<file path=customXml/itemProps1.xml><?xml version="1.0" encoding="utf-8"?>
<ds:datastoreItem xmlns:ds="http://schemas.openxmlformats.org/officeDocument/2006/customXml" ds:itemID="{99F25500-3B82-4CD9-B244-DC2D9AD8D6A0}"/>
</file>

<file path=customXml/itemProps2.xml><?xml version="1.0" encoding="utf-8"?>
<ds:datastoreItem xmlns:ds="http://schemas.openxmlformats.org/officeDocument/2006/customXml" ds:itemID="{31D43B78-AD24-4041-80D5-F3BBF00E7774}"/>
</file>

<file path=customXml/itemProps3.xml><?xml version="1.0" encoding="utf-8"?>
<ds:datastoreItem xmlns:ds="http://schemas.openxmlformats.org/officeDocument/2006/customXml" ds:itemID="{76B6DE4E-29DB-43DC-8B82-D973BA3D9B2E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10334</TotalTime>
  <Words>752</Words>
  <Application>Microsoft Office PowerPoint</Application>
  <PresentationFormat>On-screen Show (4:3)</PresentationFormat>
  <Paragraphs>86</Paragraphs>
  <Slides>29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5" baseType="lpstr">
      <vt:lpstr>ＭＳ Ｐゴシック</vt:lpstr>
      <vt:lpstr>Arial</vt:lpstr>
      <vt:lpstr>Arial Unicode MS</vt:lpstr>
      <vt:lpstr>Calibri</vt:lpstr>
      <vt:lpstr>Calibri Light</vt:lpstr>
      <vt:lpstr>Geneva</vt:lpstr>
      <vt:lpstr>Poppins</vt:lpstr>
      <vt:lpstr>Poppins Light</vt:lpstr>
      <vt:lpstr>Poppins Medium</vt:lpstr>
      <vt:lpstr>Roboto</vt:lpstr>
      <vt:lpstr>Roboto Light</vt:lpstr>
      <vt:lpstr>Roboto Slab</vt:lpstr>
      <vt:lpstr>Roboto Slab Light</vt:lpstr>
      <vt:lpstr>Custom Design</vt:lpstr>
      <vt:lpstr>Seafish - reduced template for suppliers</vt:lpstr>
      <vt:lpstr>Microsoft Excel 97-2003 Worksheet</vt:lpstr>
      <vt:lpstr>UK Scampi and Langoustine Report Data to 05.11.22</vt:lpstr>
      <vt:lpstr>Moving Annual Trends</vt:lpstr>
      <vt:lpstr> Long Term Trends – Total Scampi    </vt:lpstr>
      <vt:lpstr>Long Term Trends – Total Scampi Frozen   </vt:lpstr>
      <vt:lpstr>Long Term Trends – Total Scampi Chilled</vt:lpstr>
      <vt:lpstr>PowerPoint Presentation</vt:lpstr>
      <vt:lpstr> Rolling KPI’s – Total Scampi  </vt:lpstr>
      <vt:lpstr>Retailer Share of Trade £ – Total Scampi</vt:lpstr>
      <vt:lpstr>Retailer Share of Trade £ by Species/Sector</vt:lpstr>
      <vt:lpstr> Long Term Trends – Scampi </vt:lpstr>
      <vt:lpstr>PowerPoint Presentation</vt:lpstr>
      <vt:lpstr> Rolling KPI’s – Scampi  </vt:lpstr>
      <vt:lpstr> Retailer Share of Trade £ – Scampi  </vt:lpstr>
      <vt:lpstr> Long Term Trends – Scampi Frozen </vt:lpstr>
      <vt:lpstr>PowerPoint Presentation</vt:lpstr>
      <vt:lpstr> Rolling KPI’s – Scampi Frozen  </vt:lpstr>
      <vt:lpstr>Retailer Share of Trade £ – Scampi Frozen</vt:lpstr>
      <vt:lpstr> Long Term Trends – Scampi Chilled  </vt:lpstr>
      <vt:lpstr>PowerPoint Presentation</vt:lpstr>
      <vt:lpstr> Rolling KPI’s – Scampi Chilled  </vt:lpstr>
      <vt:lpstr>Retailer Share of Trade £ – Scampi Chilled</vt:lpstr>
      <vt:lpstr> Long Term Trends – Langoustine  </vt:lpstr>
      <vt:lpstr>PowerPoint Presentation</vt:lpstr>
      <vt:lpstr> Rolling KPI’s – Langoustine  </vt:lpstr>
      <vt:lpstr> Retailer Share of Trade £ – Langoustine </vt:lpstr>
      <vt:lpstr>Market Context – Total Fish</vt:lpstr>
      <vt:lpstr>Market Context – Total Fish continued</vt:lpstr>
      <vt:lpstr>Glossary</vt:lpstr>
      <vt:lpstr>PowerPoint Presentation</vt:lpstr>
    </vt:vector>
  </TitlesOfParts>
  <Company>ACNielsen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2022 November NielsenIQ Scampi and Langoustine Report</dc:title>
  <dc:creator>anderi01</dc:creator>
  <cp:lastModifiedBy>Mehera, Harjyot Kaur P</cp:lastModifiedBy>
  <cp:revision>1345</cp:revision>
  <dcterms:created xsi:type="dcterms:W3CDTF">2009-04-16T08:15:59Z</dcterms:created>
  <dcterms:modified xsi:type="dcterms:W3CDTF">2022-11-22T06:57:49Z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PSDescription">
    <vt:lpwstr>White background PowerPoint template, 2007.</vt:lpwstr>
  </property>
  <property fmtid="{D5CDD505-2E9C-101B-9397-08002B2CF9AE}" pid="3" name="Order">
    <vt:lpwstr>1700.00000000000</vt:lpwstr>
  </property>
  <property fmtid="{D5CDD505-2E9C-101B-9397-08002B2CF9AE}" pid="4" name="Date of Announcement">
    <vt:lpwstr>2007-01-18T00:00:00Z</vt:lpwstr>
  </property>
  <property fmtid="{D5CDD505-2E9C-101B-9397-08002B2CF9AE}" pid="5" name="GeoScope">
    <vt:lpwstr>United States</vt:lpwstr>
  </property>
  <property fmtid="{D5CDD505-2E9C-101B-9397-08002B2CF9AE}" pid="6" name="Freshness Date">
    <vt:lpwstr>2008-12-22T00:00:00Z</vt:lpwstr>
  </property>
  <property fmtid="{D5CDD505-2E9C-101B-9397-08002B2CF9AE}" pid="7" name="Details">
    <vt:lpwstr>Presentation template with White background</vt:lpwstr>
  </property>
  <property fmtid="{D5CDD505-2E9C-101B-9397-08002B2CF9AE}" pid="8" name="Region">
    <vt:lpwstr>Global</vt:lpwstr>
  </property>
  <property fmtid="{D5CDD505-2E9C-101B-9397-08002B2CF9AE}" pid="9" name="display_urn:schemas-microsoft-com:office:office#Primary_x0020_Contact">
    <vt:lpwstr>Akhtar, Sonia</vt:lpwstr>
  </property>
  <property fmtid="{D5CDD505-2E9C-101B-9397-08002B2CF9AE}" pid="10" name="Topic">
    <vt:lpwstr>Templates</vt:lpwstr>
  </property>
  <property fmtid="{D5CDD505-2E9C-101B-9397-08002B2CF9AE}" pid="11" name="ContentType">
    <vt:lpwstr>iShare Document</vt:lpwstr>
  </property>
  <property fmtid="{D5CDD505-2E9C-101B-9397-08002B2CF9AE}" pid="12" name="Primary Contact">
    <vt:lpwstr>134</vt:lpwstr>
  </property>
  <property fmtid="{D5CDD505-2E9C-101B-9397-08002B2CF9AE}" pid="13" name="North American Consumer Group">
    <vt:lpwstr>0</vt:lpwstr>
  </property>
  <property fmtid="{D5CDD505-2E9C-101B-9397-08002B2CF9AE}" pid="14" name="ContentTypeId">
    <vt:lpwstr>0x010100FBC0F8BFD01A91498CA7837A71EEDFDB02005AE5335FCC83EB48B1308B6A764FBC1C</vt:lpwstr>
  </property>
  <property fmtid="{D5CDD505-2E9C-101B-9397-08002B2CF9AE}" pid="15" name="Market Data Document Path">
    <vt:lpwstr>1592;#11 November 2022|7ff104c9-7db2-4166-af86-f13bcf253abc</vt:lpwstr>
  </property>
</Properties>
</file>